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88" r:id="rId3"/>
    <p:sldId id="289" r:id="rId4"/>
    <p:sldId id="294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 varScale="1">
        <p:scale>
          <a:sx n="87" d="100"/>
          <a:sy n="87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5235-22D5-4A56-867F-E6774C2FE8D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B8692-2E69-47AE-B6F9-2A07CEF3B5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28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C02C8D5-AB9C-48B2-BD95-BB533C1D000E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1604" y="2928934"/>
            <a:ext cx="7406640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Проектирование программ на </a:t>
            </a:r>
            <a:r>
              <a:rPr lang="en-US" b="1" dirty="0" smtClean="0"/>
              <a:t>ADA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7406640" cy="571504"/>
          </a:xfrm>
        </p:spPr>
        <p:txBody>
          <a:bodyPr/>
          <a:lstStyle/>
          <a:p>
            <a:r>
              <a:rPr lang="ru-RU" dirty="0" smtClean="0"/>
              <a:t>Т. П. ГРЫЗЛОВА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00042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П</a:t>
            </a:r>
            <a:r>
              <a:rPr lang="ru-RU" sz="4000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араллельное программирование</a:t>
            </a:r>
            <a:endParaRPr lang="ru-RU" sz="4000" dirty="0">
              <a:solidFill>
                <a:schemeClr val="accent3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0400" y="5786454"/>
            <a:ext cx="367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РГАТА им. П. А. Соловьева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359898"/>
            <a:ext cx="7929618" cy="997400"/>
          </a:xfrm>
        </p:spPr>
        <p:txBody>
          <a:bodyPr>
            <a:normAutofit/>
          </a:bodyPr>
          <a:lstStyle/>
          <a:p>
            <a:r>
              <a:rPr lang="ru-RU" dirty="0" smtClean="0"/>
              <a:t>Читатели-писатели</a:t>
            </a:r>
            <a:endParaRPr lang="ru-RU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14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95438"/>
            <a:ext cx="50482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Синхронизация процессов чтения и записи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4953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50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16632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with Gnat.io; use Gnat.io;</a:t>
            </a:r>
          </a:p>
          <a:p>
            <a:r>
              <a:rPr lang="en-US" dirty="0"/>
              <a:t>procedure RW1 is</a:t>
            </a:r>
          </a:p>
          <a:p>
            <a:r>
              <a:rPr lang="en-US" dirty="0"/>
              <a:t>type </a:t>
            </a:r>
            <a:r>
              <a:rPr lang="en-US" dirty="0" err="1"/>
              <a:t>tStates</a:t>
            </a:r>
            <a:r>
              <a:rPr lang="en-US" dirty="0"/>
              <a:t> is (IDLE,R,W);</a:t>
            </a:r>
          </a:p>
          <a:p>
            <a:r>
              <a:rPr lang="en-US" dirty="0"/>
              <a:t>state: </a:t>
            </a:r>
            <a:r>
              <a:rPr lang="en-US" dirty="0" err="1"/>
              <a:t>tStates</a:t>
            </a:r>
            <a:r>
              <a:rPr lang="en-US" dirty="0"/>
              <a:t> := IDLE;</a:t>
            </a:r>
          </a:p>
          <a:p>
            <a:r>
              <a:rPr lang="en-US" dirty="0" err="1"/>
              <a:t>nReaders</a:t>
            </a:r>
            <a:r>
              <a:rPr lang="en-US" dirty="0"/>
              <a:t>: integer := 0;</a:t>
            </a:r>
          </a:p>
          <a:p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Sheduler</a:t>
            </a:r>
            <a:r>
              <a:rPr lang="en-US" dirty="0"/>
              <a:t> is</a:t>
            </a:r>
          </a:p>
          <a:p>
            <a:r>
              <a:rPr lang="en-US" dirty="0" smtClean="0"/>
              <a:t>task </a:t>
            </a:r>
            <a:r>
              <a:rPr lang="en-US" dirty="0"/>
              <a:t>Writer is</a:t>
            </a:r>
          </a:p>
          <a:p>
            <a:r>
              <a:rPr lang="en-US" dirty="0" smtClean="0"/>
              <a:t>task </a:t>
            </a:r>
            <a:r>
              <a:rPr lang="en-US" dirty="0"/>
              <a:t>Reader1 is</a:t>
            </a:r>
          </a:p>
          <a:p>
            <a:r>
              <a:rPr lang="en-US" dirty="0" smtClean="0"/>
              <a:t>task </a:t>
            </a:r>
            <a:r>
              <a:rPr lang="en-US" dirty="0"/>
              <a:t>Reader2 is</a:t>
            </a:r>
          </a:p>
          <a:p>
            <a:r>
              <a:rPr lang="en-US" dirty="0" smtClean="0"/>
              <a:t>task </a:t>
            </a:r>
            <a:r>
              <a:rPr lang="en-US" dirty="0"/>
              <a:t>Reader3 is</a:t>
            </a:r>
          </a:p>
          <a:p>
            <a:r>
              <a:rPr lang="en-US" dirty="0" smtClean="0"/>
              <a:t>task </a:t>
            </a:r>
            <a:r>
              <a:rPr lang="en-US" dirty="0"/>
              <a:t>body </a:t>
            </a:r>
            <a:r>
              <a:rPr lang="en-US" dirty="0" err="1"/>
              <a:t>Sheduler</a:t>
            </a:r>
            <a:r>
              <a:rPr lang="en-US" dirty="0"/>
              <a:t> is</a:t>
            </a:r>
          </a:p>
          <a:p>
            <a:endParaRPr lang="en-US" dirty="0"/>
          </a:p>
          <a:p>
            <a:r>
              <a:rPr lang="en-US" dirty="0"/>
              <a:t>task body Writer is</a:t>
            </a:r>
          </a:p>
          <a:p>
            <a:r>
              <a:rPr lang="en-US" dirty="0" smtClean="0"/>
              <a:t>task </a:t>
            </a:r>
            <a:r>
              <a:rPr lang="en-US" dirty="0"/>
              <a:t>body Reader1 is</a:t>
            </a:r>
          </a:p>
          <a:p>
            <a:endParaRPr lang="en-US" dirty="0"/>
          </a:p>
          <a:p>
            <a:r>
              <a:rPr lang="en-US" dirty="0"/>
              <a:t>task body Reader2 is</a:t>
            </a:r>
          </a:p>
          <a:p>
            <a:endParaRPr lang="en-US" dirty="0"/>
          </a:p>
          <a:p>
            <a:r>
              <a:rPr lang="en-US" dirty="0"/>
              <a:t>task body Reader3 is</a:t>
            </a:r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/>
              <a:t>   put("");</a:t>
            </a:r>
          </a:p>
          <a:p>
            <a:r>
              <a:rPr lang="en-US" dirty="0"/>
              <a:t>end RW1;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37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3529" y="0"/>
            <a:ext cx="3875449" cy="19888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</a:t>
            </a:r>
            <a:r>
              <a:rPr lang="ru-RU" dirty="0" err="1" smtClean="0"/>
              <a:t>автоматаа</a:t>
            </a:r>
            <a:r>
              <a:rPr lang="ru-RU" dirty="0" smtClean="0"/>
              <a:t> с неявным состоянием</a:t>
            </a:r>
            <a:endParaRPr lang="ru-RU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613"/>
            <a:ext cx="568642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50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3491880" cy="2880320"/>
          </a:xfrm>
        </p:spPr>
        <p:txBody>
          <a:bodyPr>
            <a:noAutofit/>
          </a:bodyPr>
          <a:lstStyle/>
          <a:p>
            <a:r>
              <a:rPr lang="ru-RU" sz="3200" dirty="0" smtClean="0"/>
              <a:t>Линейная структура взаимодействий при синхронизации чтения и записи</a:t>
            </a:r>
            <a:endParaRPr lang="ru-RU" sz="3200" dirty="0"/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3640"/>
            <a:ext cx="33813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10927"/>
            <a:ext cx="60960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95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882" y="121196"/>
            <a:ext cx="2664629" cy="7155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4365104"/>
            <a:ext cx="52673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26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92696"/>
            <a:ext cx="56007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2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1980</TotalTime>
  <Words>104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Солнцестояние</vt:lpstr>
      <vt:lpstr> Проектирование программ на ADA</vt:lpstr>
      <vt:lpstr>Читатели-писатели</vt:lpstr>
      <vt:lpstr>Синхронизация процессов чтения и записи</vt:lpstr>
      <vt:lpstr>Презентация PowerPoint</vt:lpstr>
      <vt:lpstr>Схема автоматаа с неявным состоянием</vt:lpstr>
      <vt:lpstr>Линейная структура взаимодействий при синхронизации чтения и записи</vt:lpstr>
      <vt:lpstr>Пакеты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XIV Конгресс моторостроителей</dc:title>
  <dc:creator>TGR</dc:creator>
  <cp:lastModifiedBy>KTNTP</cp:lastModifiedBy>
  <cp:revision>214</cp:revision>
  <dcterms:created xsi:type="dcterms:W3CDTF">2009-09-11T09:45:55Z</dcterms:created>
  <dcterms:modified xsi:type="dcterms:W3CDTF">2013-11-11T18:38:43Z</dcterms:modified>
</cp:coreProperties>
</file>