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111" r:id="rId1"/>
    <p:sldMasterId id="2147484144" r:id="rId2"/>
  </p:sldMasterIdLst>
  <p:notesMasterIdLst>
    <p:notesMasterId r:id="rId16"/>
  </p:notesMasterIdLst>
  <p:sldIdLst>
    <p:sldId id="256" r:id="rId3"/>
    <p:sldId id="257" r:id="rId4"/>
    <p:sldId id="258" r:id="rId5"/>
    <p:sldId id="268" r:id="rId6"/>
    <p:sldId id="269" r:id="rId7"/>
    <p:sldId id="270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715000" type="screen16x10"/>
  <p:notesSz cx="6797675" cy="9926638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2EDF4"/>
    <a:srgbClr val="E9E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7090" autoAdjust="0"/>
  </p:normalViewPr>
  <p:slideViewPr>
    <p:cSldViewPr>
      <p:cViewPr>
        <p:scale>
          <a:sx n="125" d="100"/>
          <a:sy n="125" d="100"/>
        </p:scale>
        <p:origin x="-1224" y="-138"/>
      </p:cViewPr>
      <p:guideLst>
        <p:guide orient="horz" pos="1800"/>
        <p:guide pos="2880"/>
      </p:guideLst>
    </p:cSldViewPr>
  </p:slideViewPr>
  <p:outlineViewPr>
    <p:cViewPr varScale="1">
      <p:scale>
        <a:sx n="170" d="200"/>
        <a:sy n="170" d="200"/>
      </p:scale>
      <p:origin x="0" y="472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38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1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6" name="AutoShape 2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7" name="AutoShape 3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74" name="AutoShape 10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75" name="AutoShape 11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76" name="AutoShape 12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77" name="AutoShape 13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78" name="AutoShape 14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79" name="AutoShape 15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80" name="AutoShape 16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81" name="AutoShape 17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82" name="AutoShape 18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83" name="AutoShape 19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84" name="AutoShape 20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85" name="AutoShape 21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86" name="AutoShape 22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87" name="AutoShape 23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88" name="AutoShape 24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89" name="AutoShape 25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90" name="AutoShape 26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91" name="AutoShape 27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92" name="AutoShape 28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93" name="AutoShape 29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94" name="AutoShape 30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95" name="AutoShape 31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96" name="AutoShape 32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97" name="AutoShape 33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98" name="AutoShape 34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99" name="AutoShape 35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00" name="Rectangle 3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673513" y="-12806363"/>
            <a:ext cx="21597938" cy="135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11301" name="Rectangle 37"/>
          <p:cNvSpPr>
            <a:spLocks noGrp="1" noChangeArrowheads="1"/>
          </p:cNvSpPr>
          <p:nvPr>
            <p:ph type="body"/>
          </p:nvPr>
        </p:nvSpPr>
        <p:spPr bwMode="auto">
          <a:xfrm>
            <a:off x="679767" y="4715153"/>
            <a:ext cx="5381493" cy="440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545764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447675" y="757238"/>
            <a:ext cx="6053138" cy="3784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885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95503" y="4794429"/>
            <a:ext cx="5557729" cy="4541093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ru-RU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3935414" y="9585410"/>
            <a:ext cx="3011748" cy="504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buSzPct val="100000"/>
              <a:defRPr/>
            </a:pPr>
            <a:fld id="{E8122F25-5F62-4E02-B267-849B8733FE75}" type="slidenum">
              <a:rPr lang="ru-RU" sz="1200" smtClean="0">
                <a:solidFill>
                  <a:srgbClr val="000000"/>
                </a:solidFill>
              </a:rPr>
              <a:pPr algn="r" eaLnBrk="1" hangingPunct="1">
                <a:buSzPct val="100000"/>
                <a:defRPr/>
              </a:pPr>
              <a:t>1</a:t>
            </a:fld>
            <a:endParaRPr lang="ru-RU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92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5715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662919"/>
            <a:ext cx="4953436" cy="959623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/>
          </p:cNvGrpSpPr>
          <p:nvPr/>
        </p:nvGrpSpPr>
        <p:grpSpPr bwMode="auto">
          <a:xfrm>
            <a:off x="467545" y="943523"/>
            <a:ext cx="2791030" cy="336265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719406"/>
            <a:ext cx="4953000" cy="158624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4861716"/>
            <a:ext cx="438164" cy="470570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"/>
          <p:cNvGrpSpPr>
            <a:grpSpLocks/>
          </p:cNvGrpSpPr>
          <p:nvPr/>
        </p:nvGrpSpPr>
        <p:grpSpPr bwMode="auto">
          <a:xfrm>
            <a:off x="561743" y="4807103"/>
            <a:ext cx="1110704" cy="565631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997480"/>
            <a:ext cx="4184754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5" y="997480"/>
            <a:ext cx="4219769" cy="417380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20" y="997481"/>
            <a:ext cx="4185047" cy="41738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nine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7" y="997481"/>
            <a:ext cx="4185047" cy="41738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997481"/>
            <a:ext cx="2762088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997481"/>
            <a:ext cx="2762088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997481"/>
            <a:ext cx="2762088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997479"/>
            <a:ext cx="4184754" cy="202992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120081"/>
            <a:ext cx="4184754" cy="205120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997479"/>
            <a:ext cx="4184754" cy="202992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120081"/>
            <a:ext cx="4184754" cy="205120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997479"/>
            <a:ext cx="4184754" cy="202992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120081"/>
            <a:ext cx="4184754" cy="205120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997480"/>
            <a:ext cx="4184754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997479"/>
            <a:ext cx="4184754" cy="202992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120081"/>
            <a:ext cx="4184754" cy="205120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997480"/>
            <a:ext cx="4184754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5" y="1565191"/>
            <a:ext cx="8593931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6" y="836795"/>
            <a:ext cx="8593469" cy="408781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6" y="836795"/>
            <a:ext cx="8593469" cy="408781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565191"/>
            <a:ext cx="4184754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5" y="1565191"/>
            <a:ext cx="4219769" cy="360609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6" y="836795"/>
            <a:ext cx="8593469" cy="408781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565191"/>
            <a:ext cx="4184754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565190"/>
            <a:ext cx="4184754" cy="1729948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429001"/>
            <a:ext cx="4184754" cy="17422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6" y="836795"/>
            <a:ext cx="8593469" cy="408781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565191"/>
            <a:ext cx="4184754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565190"/>
            <a:ext cx="4184754" cy="1729948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429001"/>
            <a:ext cx="4184754" cy="17422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5715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662918"/>
            <a:ext cx="4953436" cy="2546389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943523"/>
            <a:ext cx="2507458" cy="336265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4861716"/>
            <a:ext cx="438164" cy="470570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4807103"/>
            <a:ext cx="959338" cy="565631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5" y="1565192"/>
            <a:ext cx="8593931" cy="360609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735377"/>
            <a:ext cx="8358916" cy="40878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58119" y="868387"/>
            <a:ext cx="1839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565191"/>
            <a:ext cx="4184754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5" y="1565191"/>
            <a:ext cx="4219769" cy="360609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735377"/>
            <a:ext cx="8358916" cy="40878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58119" y="868387"/>
            <a:ext cx="1839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565191"/>
            <a:ext cx="2762088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565191"/>
            <a:ext cx="2762088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565191"/>
            <a:ext cx="2762088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735377"/>
            <a:ext cx="8358916" cy="40878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58119" y="868387"/>
            <a:ext cx="1839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565191"/>
            <a:ext cx="4184754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565190"/>
            <a:ext cx="4184754" cy="1729948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429001"/>
            <a:ext cx="4184754" cy="17422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735377"/>
            <a:ext cx="8358916" cy="40878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58119" y="868387"/>
            <a:ext cx="1839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565191"/>
            <a:ext cx="4184754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565190"/>
            <a:ext cx="4184754" cy="1729948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429001"/>
            <a:ext cx="4184754" cy="17422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735377"/>
            <a:ext cx="8358916" cy="40878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58119" y="868387"/>
            <a:ext cx="1839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3"/>
            <a:ext cx="9144000" cy="5714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21" y="304273"/>
            <a:ext cx="8593493" cy="418853"/>
          </a:xfrm>
        </p:spPr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3"/>
            <a:ext cx="9144000" cy="5714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18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812326"/>
            <a:ext cx="2762250" cy="3358958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812326"/>
            <a:ext cx="2762250" cy="3358958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812326"/>
            <a:ext cx="2762250" cy="3358958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21" y="1184191"/>
            <a:ext cx="2762275" cy="442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721821" y="1257986"/>
            <a:ext cx="2070118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7" y="1184191"/>
            <a:ext cx="2762275" cy="442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257986"/>
            <a:ext cx="1267014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4" y="1184191"/>
            <a:ext cx="2762275" cy="4427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6523006" y="1257986"/>
            <a:ext cx="1831271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315631"/>
            <a:ext cx="161912" cy="17990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51" y="1296785"/>
            <a:ext cx="226223" cy="19874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257984"/>
            <a:ext cx="224784" cy="26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184191"/>
            <a:ext cx="535784" cy="442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8" y="11841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8" y="39273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8" y="25557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20" y="2550997"/>
            <a:ext cx="535785" cy="442784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6" name="Prostokąt 25"/>
          <p:cNvSpPr/>
          <p:nvPr/>
        </p:nvSpPr>
        <p:spPr>
          <a:xfrm>
            <a:off x="286916" y="3927390"/>
            <a:ext cx="535786" cy="4427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1" y="11841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1" y="39273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1" y="25557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5" y="11841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5" y="39273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5" y="25557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4058828"/>
            <a:ext cx="161912" cy="17990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9" y="1296785"/>
            <a:ext cx="226223" cy="19874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2637649"/>
            <a:ext cx="224784" cy="26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 smtClean="0"/>
              <a:t>Edit Title for Manuals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566334"/>
            <a:ext cx="4184754" cy="360494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5" y="1566334"/>
            <a:ext cx="4219769" cy="3604947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6" y="836795"/>
            <a:ext cx="8593469" cy="408781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MANUALS SUBTITLE</a:t>
            </a:r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5715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662918"/>
            <a:ext cx="4953436" cy="2546389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943523"/>
            <a:ext cx="2507458" cy="336265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4861716"/>
            <a:ext cx="438164" cy="470570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4807103"/>
            <a:ext cx="959338" cy="565631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7700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967065" y="3801951"/>
            <a:ext cx="4795200" cy="2817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3962400" y="2319987"/>
            <a:ext cx="4794324" cy="146079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42" y="4801820"/>
            <a:ext cx="4580473" cy="3000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sz="1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3967681" y="1980408"/>
            <a:ext cx="4793996" cy="3206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sz="2800" b="1" baseline="0">
                <a:solidFill>
                  <a:srgbClr val="F36E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5455899"/>
      </p:ext>
    </p:extLst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5715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662919"/>
            <a:ext cx="4953436" cy="959623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943524"/>
            <a:ext cx="2507458" cy="336265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719406"/>
            <a:ext cx="4953000" cy="158624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 userDrawn="1"/>
        </p:nvGrpSpPr>
        <p:grpSpPr bwMode="auto">
          <a:xfrm>
            <a:off x="8449097" y="4861716"/>
            <a:ext cx="438164" cy="470570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"/>
          <p:cNvGrpSpPr>
            <a:grpSpLocks noChangeAspect="1"/>
          </p:cNvGrpSpPr>
          <p:nvPr userDrawn="1"/>
        </p:nvGrpSpPr>
        <p:grpSpPr bwMode="auto">
          <a:xfrm>
            <a:off x="561743" y="4807104"/>
            <a:ext cx="959338" cy="565631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5715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662918"/>
            <a:ext cx="4953436" cy="2546389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943524"/>
            <a:ext cx="2507458" cy="336265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7" name="Group 19"/>
          <p:cNvGrpSpPr>
            <a:grpSpLocks noChangeAspect="1"/>
          </p:cNvGrpSpPr>
          <p:nvPr userDrawn="1"/>
        </p:nvGrpSpPr>
        <p:grpSpPr bwMode="auto">
          <a:xfrm>
            <a:off x="8449097" y="4861716"/>
            <a:ext cx="438164" cy="470570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6" name="Group 5"/>
          <p:cNvGrpSpPr>
            <a:grpSpLocks noChangeAspect="1"/>
          </p:cNvGrpSpPr>
          <p:nvPr userDrawn="1"/>
        </p:nvGrpSpPr>
        <p:grpSpPr bwMode="auto">
          <a:xfrm>
            <a:off x="561743" y="4807104"/>
            <a:ext cx="959338" cy="565631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662918"/>
            <a:ext cx="4953436" cy="2546389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943524"/>
            <a:ext cx="2507458" cy="336265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3503564"/>
            <a:ext cx="269842" cy="269843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4861716"/>
            <a:ext cx="438164" cy="470570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056937"/>
            <a:ext cx="7470096" cy="1432944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522078"/>
            <a:ext cx="193108" cy="193109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634502"/>
            <a:ext cx="90348" cy="10159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050431"/>
            <a:ext cx="123292" cy="138643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61" y="1562439"/>
            <a:ext cx="63875" cy="69321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31" y="1254889"/>
            <a:ext cx="60903" cy="6767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1827611"/>
            <a:ext cx="86156" cy="97380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1" y="1634502"/>
            <a:ext cx="78729" cy="89127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466700"/>
            <a:ext cx="269238" cy="27719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253961"/>
            <a:ext cx="342870" cy="375060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485716"/>
            <a:ext cx="465018" cy="475833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1684239"/>
            <a:ext cx="130636" cy="129306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7" y="1186028"/>
            <a:ext cx="94697" cy="92543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522608"/>
            <a:ext cx="64848" cy="64026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460216"/>
            <a:ext cx="152502" cy="149910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5" y="1687474"/>
            <a:ext cx="145709" cy="178531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1855375"/>
            <a:ext cx="355400" cy="435456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968621"/>
            <a:ext cx="134630" cy="16480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7" y="1602934"/>
            <a:ext cx="99399" cy="12069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536551"/>
            <a:ext cx="135200" cy="164168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618630"/>
            <a:ext cx="102684" cy="114093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176737"/>
            <a:ext cx="248152" cy="27572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4" y="1276036"/>
            <a:ext cx="231609" cy="257343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60" y="1036439"/>
            <a:ext cx="177985" cy="195860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471894"/>
            <a:ext cx="116945" cy="128671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7" y="1853478"/>
            <a:ext cx="143063" cy="159361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7" y="1853476"/>
            <a:ext cx="225905" cy="251639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186028"/>
            <a:ext cx="96322" cy="1059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7" y="1382865"/>
            <a:ext cx="67315" cy="8240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384451"/>
            <a:ext cx="48680" cy="54089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9088" y="1555344"/>
            <a:ext cx="58830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4807104"/>
            <a:ext cx="959338" cy="565631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3"/>
            <a:ext cx="5491870" cy="5644443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056937"/>
            <a:ext cx="7470096" cy="1432944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056937"/>
            <a:ext cx="7470096" cy="1432944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9" y="997481"/>
            <a:ext cx="8593931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997481"/>
            <a:ext cx="8593931" cy="41738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997481"/>
            <a:ext cx="4184754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997481"/>
            <a:ext cx="4184754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662918"/>
            <a:ext cx="4953436" cy="2546389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442874" y="943523"/>
            <a:ext cx="2832982" cy="336265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32012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21" y="997481"/>
            <a:ext cx="4185047" cy="41738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71" y="997481"/>
            <a:ext cx="4185047" cy="41738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997481"/>
            <a:ext cx="2762088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997481"/>
            <a:ext cx="2762088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997481"/>
            <a:ext cx="2762088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997479"/>
            <a:ext cx="4184754" cy="202992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120081"/>
            <a:ext cx="4184754" cy="205120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997479"/>
            <a:ext cx="4184754" cy="202992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120081"/>
            <a:ext cx="4184754" cy="205120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997479"/>
            <a:ext cx="4184754" cy="202992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120081"/>
            <a:ext cx="4184754" cy="205120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997481"/>
            <a:ext cx="4184754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997479"/>
            <a:ext cx="4184754" cy="202992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120081"/>
            <a:ext cx="4184754" cy="205120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997481"/>
            <a:ext cx="4184754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9" y="1565193"/>
            <a:ext cx="8593931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50" y="836798"/>
            <a:ext cx="8593469" cy="408781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50" y="836798"/>
            <a:ext cx="8593469" cy="408781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565193"/>
            <a:ext cx="4184754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9" y="1565193"/>
            <a:ext cx="4219769" cy="360609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50" y="836798"/>
            <a:ext cx="8593469" cy="408781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565193"/>
            <a:ext cx="2762088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565193"/>
            <a:ext cx="2762088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565193"/>
            <a:ext cx="2762088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50" y="836798"/>
            <a:ext cx="8593469" cy="408781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565193"/>
            <a:ext cx="4184754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565192"/>
            <a:ext cx="4184754" cy="1729948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429001"/>
            <a:ext cx="4184754" cy="17422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50" y="836798"/>
            <a:ext cx="8593469" cy="408781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565193"/>
            <a:ext cx="4184754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565192"/>
            <a:ext cx="4184754" cy="1729948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429001"/>
            <a:ext cx="4184754" cy="17422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3503564"/>
            <a:ext cx="269842" cy="269843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4861716"/>
            <a:ext cx="438164" cy="470570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056936"/>
            <a:ext cx="7470096" cy="1432944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522077"/>
            <a:ext cx="193108" cy="193109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634502"/>
            <a:ext cx="90348" cy="10159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050430"/>
            <a:ext cx="123292" cy="138643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7" y="1562437"/>
            <a:ext cx="63875" cy="69321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7" y="1254888"/>
            <a:ext cx="60903" cy="6767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1827611"/>
            <a:ext cx="86156" cy="97380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9" y="1634502"/>
            <a:ext cx="78729" cy="89127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466699"/>
            <a:ext cx="269238" cy="27719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253961"/>
            <a:ext cx="342870" cy="375060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485714"/>
            <a:ext cx="465018" cy="475833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1684236"/>
            <a:ext cx="130636" cy="129306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3" y="1186028"/>
            <a:ext cx="94697" cy="92543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522605"/>
            <a:ext cx="64848" cy="64026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460215"/>
            <a:ext cx="152502" cy="149910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81" y="1687474"/>
            <a:ext cx="145709" cy="178531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1855375"/>
            <a:ext cx="355400" cy="435456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968619"/>
            <a:ext cx="134630" cy="16480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3" y="1602934"/>
            <a:ext cx="99399" cy="12069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536549"/>
            <a:ext cx="135200" cy="164168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618630"/>
            <a:ext cx="102684" cy="114093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176737"/>
            <a:ext cx="248152" cy="27572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22" y="1276036"/>
            <a:ext cx="231609" cy="257343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6" y="1036439"/>
            <a:ext cx="177985" cy="195860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3" y="1471894"/>
            <a:ext cx="116945" cy="128671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3" y="1853475"/>
            <a:ext cx="143063" cy="159361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3" y="1853475"/>
            <a:ext cx="225905" cy="251639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186028"/>
            <a:ext cx="96322" cy="1059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3" y="1382864"/>
            <a:ext cx="67315" cy="8240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384451"/>
            <a:ext cx="48680" cy="54089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9086" y="1555344"/>
            <a:ext cx="58830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4807103"/>
            <a:ext cx="959338" cy="565631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9811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9" y="1565194"/>
            <a:ext cx="8593931" cy="360609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735379"/>
            <a:ext cx="8358916" cy="40878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58121" y="868387"/>
            <a:ext cx="1839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565193"/>
            <a:ext cx="4184754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9" y="1565193"/>
            <a:ext cx="4219769" cy="360609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735379"/>
            <a:ext cx="8358916" cy="40878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58121" y="868387"/>
            <a:ext cx="1839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565193"/>
            <a:ext cx="2762088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565193"/>
            <a:ext cx="2762088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565193"/>
            <a:ext cx="2762088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735379"/>
            <a:ext cx="8358916" cy="40878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58121" y="868387"/>
            <a:ext cx="1839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565193"/>
            <a:ext cx="4184754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565192"/>
            <a:ext cx="4184754" cy="1729948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429001"/>
            <a:ext cx="4184754" cy="17422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735379"/>
            <a:ext cx="8358916" cy="40878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58121" y="868387"/>
            <a:ext cx="1839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565193"/>
            <a:ext cx="4184754" cy="360609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565192"/>
            <a:ext cx="4184754" cy="1729948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429001"/>
            <a:ext cx="4184754" cy="17422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735379"/>
            <a:ext cx="8358916" cy="40878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58121" y="868387"/>
            <a:ext cx="1839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6"/>
            <a:ext cx="9144000" cy="5714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6"/>
            <a:ext cx="9144000" cy="5714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25" y="304275"/>
            <a:ext cx="8593493" cy="418853"/>
          </a:xfrm>
        </p:spPr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812327"/>
            <a:ext cx="2762250" cy="335895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812327"/>
            <a:ext cx="2762250" cy="3358958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812327"/>
            <a:ext cx="2762250" cy="3358958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25" y="1184191"/>
            <a:ext cx="2762275" cy="442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2" y="1257988"/>
            <a:ext cx="2070118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8" y="1184191"/>
            <a:ext cx="2762275" cy="442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257988"/>
            <a:ext cx="1267014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8" y="1184191"/>
            <a:ext cx="2762275" cy="4427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10" y="1257988"/>
            <a:ext cx="1831271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315631"/>
            <a:ext cx="161912" cy="17990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55" y="1296785"/>
            <a:ext cx="226223" cy="19874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257984"/>
            <a:ext cx="224784" cy="26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184191"/>
            <a:ext cx="535784" cy="442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62" y="11841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62" y="3927390"/>
            <a:ext cx="2554255" cy="1254211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62" y="25557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24" y="2550997"/>
            <a:ext cx="535785" cy="442784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3927391"/>
            <a:ext cx="535786" cy="4427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5" y="11841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5" y="3927390"/>
            <a:ext cx="2554255" cy="1254211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5" y="25557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9" y="11841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9" y="3927390"/>
            <a:ext cx="2554255" cy="1254211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9" y="2555790"/>
            <a:ext cx="2554255" cy="1254211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058828"/>
            <a:ext cx="161912" cy="17990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93" y="1296785"/>
            <a:ext cx="226223" cy="19874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2637650"/>
            <a:ext cx="224784" cy="269478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874146"/>
            <a:ext cx="675084" cy="251354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874146"/>
            <a:ext cx="675084" cy="251354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874146"/>
            <a:ext cx="675084" cy="251354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3"/>
            <a:ext cx="5491870" cy="5644443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056936"/>
            <a:ext cx="7470096" cy="1432944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056936"/>
            <a:ext cx="7470096" cy="1432944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5" y="997481"/>
            <a:ext cx="8593931" cy="417380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997481"/>
            <a:ext cx="8593931" cy="41738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21" y="304273"/>
            <a:ext cx="8593493" cy="41885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21" y="997479"/>
            <a:ext cx="8593493" cy="41499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26" name="PoleTekstowe 1"/>
          <p:cNvSpPr txBox="1"/>
          <p:nvPr/>
        </p:nvSpPr>
        <p:spPr>
          <a:xfrm>
            <a:off x="286918" y="5387949"/>
            <a:ext cx="718787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5652982"/>
            <a:ext cx="555818" cy="6380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8" y="5652982"/>
            <a:ext cx="2863659" cy="64937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652982"/>
            <a:ext cx="2862264" cy="64937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652982"/>
            <a:ext cx="2862264" cy="64937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5363277"/>
            <a:ext cx="430186" cy="253640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  <p:sldLayoutId id="2147484123" r:id="rId12"/>
    <p:sldLayoutId id="2147484124" r:id="rId13"/>
    <p:sldLayoutId id="2147484125" r:id="rId14"/>
    <p:sldLayoutId id="2147484126" r:id="rId15"/>
    <p:sldLayoutId id="2147484127" r:id="rId16"/>
    <p:sldLayoutId id="2147484128" r:id="rId17"/>
    <p:sldLayoutId id="2147484129" r:id="rId18"/>
    <p:sldLayoutId id="2147484130" r:id="rId19"/>
    <p:sldLayoutId id="2147484131" r:id="rId20"/>
    <p:sldLayoutId id="2147484132" r:id="rId21"/>
    <p:sldLayoutId id="2147484133" r:id="rId22"/>
    <p:sldLayoutId id="2147484134" r:id="rId23"/>
    <p:sldLayoutId id="2147484135" r:id="rId24"/>
    <p:sldLayoutId id="2147484136" r:id="rId25"/>
    <p:sldLayoutId id="2147484137" r:id="rId26"/>
    <p:sldLayoutId id="2147484138" r:id="rId27"/>
    <p:sldLayoutId id="2147484139" r:id="rId28"/>
    <p:sldLayoutId id="2147484140" r:id="rId29"/>
    <p:sldLayoutId id="2147484141" r:id="rId30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23" y="304274"/>
            <a:ext cx="8593493" cy="41885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23" y="997479"/>
            <a:ext cx="8593493" cy="41499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9" y="5437074"/>
            <a:ext cx="718787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5652984"/>
            <a:ext cx="555818" cy="6380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30" y="5652982"/>
            <a:ext cx="2863659" cy="64937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652982"/>
            <a:ext cx="2862264" cy="64937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652982"/>
            <a:ext cx="2862264" cy="64937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5363277"/>
            <a:ext cx="430186" cy="253640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55" r:id="rId11"/>
    <p:sldLayoutId id="2147484156" r:id="rId12"/>
    <p:sldLayoutId id="2147484157" r:id="rId13"/>
    <p:sldLayoutId id="2147484158" r:id="rId14"/>
    <p:sldLayoutId id="2147484159" r:id="rId15"/>
    <p:sldLayoutId id="2147484160" r:id="rId16"/>
    <p:sldLayoutId id="2147484161" r:id="rId17"/>
    <p:sldLayoutId id="2147484162" r:id="rId18"/>
    <p:sldLayoutId id="2147484163" r:id="rId19"/>
    <p:sldLayoutId id="2147484164" r:id="rId20"/>
    <p:sldLayoutId id="2147484165" r:id="rId21"/>
    <p:sldLayoutId id="2147484166" r:id="rId22"/>
    <p:sldLayoutId id="2147484167" r:id="rId23"/>
    <p:sldLayoutId id="2147484168" r:id="rId24"/>
    <p:sldLayoutId id="2147484169" r:id="rId25"/>
    <p:sldLayoutId id="2147484170" r:id="rId26"/>
    <p:sldLayoutId id="2147484171" r:id="rId27"/>
    <p:sldLayoutId id="2147484172" r:id="rId28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oziolekweb.pl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568453" y="3024189"/>
            <a:ext cx="7180263" cy="313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lvl="1" indent="0" algn="r" eaLnBrk="0" hangingPunct="0">
              <a:lnSpc>
                <a:spcPct val="90000"/>
              </a:lnSpc>
              <a:spcBef>
                <a:spcPts val="475"/>
              </a:spcBef>
              <a:spcAft>
                <a:spcPts val="600"/>
              </a:spcAft>
              <a:buSzPct val="125000"/>
              <a:defRPr/>
            </a:pPr>
            <a:endParaRPr lang="en-US" sz="1900" b="1" dirty="0" smtClean="0">
              <a:solidFill>
                <a:srgbClr val="FFFFFF"/>
              </a:solidFill>
              <a:cs typeface="MS PGothic" charset="0"/>
            </a:endParaRPr>
          </a:p>
        </p:txBody>
      </p:sp>
      <p:sp>
        <p:nvSpPr>
          <p:cNvPr id="17" name="footprint"/>
          <p:cNvSpPr/>
          <p:nvPr/>
        </p:nvSpPr>
        <p:spPr bwMode="auto">
          <a:xfrm>
            <a:off x="9131300" y="0"/>
            <a:ext cx="25400" cy="21167"/>
          </a:xfrm>
          <a:prstGeom prst="rect">
            <a:avLst/>
          </a:prstGeom>
          <a:solidFill>
            <a:srgbClr val="C29EB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3851920" y="2055128"/>
            <a:ext cx="4953436" cy="1728192"/>
          </a:xfrm>
        </p:spPr>
        <p:txBody>
          <a:bodyPr/>
          <a:lstStyle/>
          <a:p>
            <a:pPr marL="0" lvl="1" indent="0" eaLnBrk="0" hangingPunct="0">
              <a:lnSpc>
                <a:spcPct val="90000"/>
              </a:lnSpc>
              <a:spcBef>
                <a:spcPts val="475"/>
              </a:spcBef>
              <a:spcAft>
                <a:spcPts val="600"/>
              </a:spcAft>
              <a:defRPr/>
            </a:pPr>
            <a:r>
              <a:rPr lang="pl-PL" sz="3200" b="1" dirty="0" smtClean="0">
                <a:solidFill>
                  <a:srgbClr val="FFFFFF"/>
                </a:solidFill>
                <a:cs typeface="MS PGothic" charset="0"/>
              </a:rPr>
              <a:t>JUnit 5</a:t>
            </a:r>
            <a:br>
              <a:rPr lang="pl-PL" sz="3200" b="1" dirty="0" smtClean="0">
                <a:solidFill>
                  <a:srgbClr val="FFFFFF"/>
                </a:solidFill>
                <a:cs typeface="MS PGothic" charset="0"/>
              </a:rPr>
            </a:br>
            <a:r>
              <a:rPr lang="pl-PL" sz="3200" b="1" dirty="0" smtClean="0">
                <a:solidFill>
                  <a:srgbClr val="FFFFFF"/>
                </a:solidFill>
                <a:cs typeface="MS PGothic" charset="0"/>
              </a:rPr>
              <a:t/>
            </a:r>
            <a:br>
              <a:rPr lang="pl-PL" sz="3200" b="1" dirty="0" smtClean="0">
                <a:solidFill>
                  <a:srgbClr val="FFFFFF"/>
                </a:solidFill>
                <a:cs typeface="MS PGothic" charset="0"/>
              </a:rPr>
            </a:br>
            <a:r>
              <a:rPr lang="pl-PL" sz="2400" dirty="0" smtClean="0">
                <a:solidFill>
                  <a:srgbClr val="FFFFFF"/>
                </a:solidFill>
                <a:cs typeface="MS PGothic" charset="0"/>
              </a:rPr>
              <a:t>The Holy Grail of Unit Testing</a:t>
            </a:r>
            <a:endParaRPr lang="ru-RU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1688" y="3087416"/>
            <a:ext cx="7470096" cy="520644"/>
          </a:xfrm>
        </p:spPr>
        <p:txBody>
          <a:bodyPr/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Now we could finish...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13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92168" y="3087416"/>
            <a:ext cx="7160800" cy="52064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79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3644" y="2790236"/>
            <a:ext cx="7470096" cy="1432944"/>
          </a:xfrm>
        </p:spPr>
        <p:txBody>
          <a:bodyPr/>
          <a:lstStyle/>
          <a:p>
            <a:r>
              <a:rPr lang="pl-PL" sz="72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NO!</a:t>
            </a:r>
            <a:endParaRPr lang="en-US" sz="72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08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3644" y="3587279"/>
            <a:ext cx="7470096" cy="638373"/>
          </a:xfrm>
        </p:spPr>
        <p:txBody>
          <a:bodyPr/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Let’s code!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47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Bartek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Koziołek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Kuczyński</a:t>
            </a:r>
            <a:b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b="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koziolekweb.pl</a:t>
            </a:r>
            <a:r>
              <a:rPr lang="pl-PL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9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644" y="2478792"/>
            <a:ext cx="7470096" cy="592652"/>
          </a:xfrm>
        </p:spPr>
        <p:txBody>
          <a:bodyPr/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H.M. JUnit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20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Most popular testing framework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in the world of Java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684" y="1075204"/>
            <a:ext cx="936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cs typeface="Arial" panose="020B0604020202020204" pitchFamily="34" charset="0"/>
              </a:rPr>
              <a:t>1</a:t>
            </a:r>
            <a:endParaRPr lang="ru-RU" sz="6000" dirty="0"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2512700"/>
            <a:ext cx="936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cs typeface="Arial" panose="020B0604020202020204" pitchFamily="34" charset="0"/>
              </a:rPr>
              <a:t>2</a:t>
            </a:r>
            <a:endParaRPr lang="ru-RU" sz="6000" dirty="0"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304" y="3983340"/>
            <a:ext cx="936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cs typeface="Arial" panose="020B0604020202020204" pitchFamily="34" charset="0"/>
              </a:rPr>
              <a:t>3</a:t>
            </a:r>
            <a:endParaRPr lang="ru-RU" sz="6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0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Element of xUnit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684" y="1075204"/>
            <a:ext cx="936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cs typeface="Arial" panose="020B0604020202020204" pitchFamily="34" charset="0"/>
              </a:rPr>
              <a:t>1</a:t>
            </a:r>
            <a:endParaRPr lang="ru-RU" sz="6000" dirty="0"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2512700"/>
            <a:ext cx="936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cs typeface="Arial" panose="020B0604020202020204" pitchFamily="34" charset="0"/>
              </a:rPr>
              <a:t>2</a:t>
            </a:r>
            <a:endParaRPr lang="ru-RU" sz="6000" dirty="0"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304" y="3983340"/>
            <a:ext cx="936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cs typeface="Arial" panose="020B0604020202020204" pitchFamily="34" charset="0"/>
              </a:rPr>
              <a:t>3</a:t>
            </a:r>
            <a:endParaRPr lang="ru-RU" sz="6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49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Origin: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SUnit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Smalltalk testing framework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684" y="1075204"/>
            <a:ext cx="936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cs typeface="Arial" panose="020B0604020202020204" pitchFamily="34" charset="0"/>
              </a:rPr>
              <a:t>1</a:t>
            </a:r>
            <a:endParaRPr lang="ru-RU" sz="6000" dirty="0"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2512700"/>
            <a:ext cx="936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cs typeface="Arial" panose="020B0604020202020204" pitchFamily="34" charset="0"/>
              </a:rPr>
              <a:t>2</a:t>
            </a:r>
            <a:endParaRPr lang="ru-RU" sz="6000" dirty="0"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304" y="3983340"/>
            <a:ext cx="936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cs typeface="Arial" panose="020B0604020202020204" pitchFamily="34" charset="0"/>
              </a:rPr>
              <a:t>3</a:t>
            </a:r>
            <a:endParaRPr lang="ru-RU" sz="6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39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Founders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" r="824"/>
          <a:stretch/>
        </p:blipFill>
        <p:spPr>
          <a:xfrm>
            <a:off x="387916" y="1057300"/>
            <a:ext cx="3742124" cy="388843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063"/>
          <a:stretch/>
        </p:blipFill>
        <p:spPr>
          <a:xfrm>
            <a:off x="4355976" y="1057299"/>
            <a:ext cx="3024336" cy="3903321"/>
          </a:xfrm>
        </p:spPr>
      </p:pic>
      <p:grpSp>
        <p:nvGrpSpPr>
          <p:cNvPr id="5" name="Group 4"/>
          <p:cNvGrpSpPr/>
          <p:nvPr/>
        </p:nvGrpSpPr>
        <p:grpSpPr>
          <a:xfrm rot="21071694">
            <a:off x="7814811" y="3525669"/>
            <a:ext cx="611188" cy="517525"/>
            <a:chOff x="1296988" y="1166813"/>
            <a:chExt cx="611188" cy="517525"/>
          </a:xfrm>
        </p:grpSpPr>
        <p:sp>
          <p:nvSpPr>
            <p:cNvPr id="7" name="Freeform 75"/>
            <p:cNvSpPr>
              <a:spLocks/>
            </p:cNvSpPr>
            <p:nvPr/>
          </p:nvSpPr>
          <p:spPr bwMode="auto">
            <a:xfrm>
              <a:off x="1608138" y="1593851"/>
              <a:ext cx="33338" cy="49213"/>
            </a:xfrm>
            <a:custGeom>
              <a:avLst/>
              <a:gdLst>
                <a:gd name="T0" fmla="*/ 0 w 9"/>
                <a:gd name="T1" fmla="*/ 0 h 13"/>
                <a:gd name="T2" fmla="*/ 0 w 9"/>
                <a:gd name="T3" fmla="*/ 12 h 13"/>
                <a:gd name="T4" fmla="*/ 0 w 9"/>
                <a:gd name="T5" fmla="*/ 12 h 13"/>
                <a:gd name="T6" fmla="*/ 9 w 9"/>
                <a:gd name="T7" fmla="*/ 13 h 13"/>
                <a:gd name="T8" fmla="*/ 8 w 9"/>
                <a:gd name="T9" fmla="*/ 12 h 13"/>
                <a:gd name="T10" fmla="*/ 0 w 9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3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9" y="13"/>
                    <a:pt x="9" y="13"/>
                  </a:cubicBezTo>
                  <a:cubicBezTo>
                    <a:pt x="9" y="13"/>
                    <a:pt x="8" y="12"/>
                    <a:pt x="8" y="12"/>
                  </a:cubicBezTo>
                  <a:cubicBezTo>
                    <a:pt x="4" y="9"/>
                    <a:pt x="1" y="5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9" name="Freeform 76"/>
            <p:cNvSpPr>
              <a:spLocks noEditPoints="1"/>
            </p:cNvSpPr>
            <p:nvPr/>
          </p:nvSpPr>
          <p:spPr bwMode="auto">
            <a:xfrm>
              <a:off x="1622425" y="1514476"/>
              <a:ext cx="120650" cy="120650"/>
            </a:xfrm>
            <a:custGeom>
              <a:avLst/>
              <a:gdLst>
                <a:gd name="T0" fmla="*/ 16 w 32"/>
                <a:gd name="T1" fmla="*/ 0 h 32"/>
                <a:gd name="T2" fmla="*/ 13 w 32"/>
                <a:gd name="T3" fmla="*/ 0 h 32"/>
                <a:gd name="T4" fmla="*/ 10 w 32"/>
                <a:gd name="T5" fmla="*/ 1 h 32"/>
                <a:gd name="T6" fmla="*/ 6 w 32"/>
                <a:gd name="T7" fmla="*/ 3 h 32"/>
                <a:gd name="T8" fmla="*/ 5 w 32"/>
                <a:gd name="T9" fmla="*/ 4 h 32"/>
                <a:gd name="T10" fmla="*/ 0 w 32"/>
                <a:gd name="T11" fmla="*/ 16 h 32"/>
                <a:gd name="T12" fmla="*/ 5 w 32"/>
                <a:gd name="T13" fmla="*/ 28 h 32"/>
                <a:gd name="T14" fmla="*/ 6 w 32"/>
                <a:gd name="T15" fmla="*/ 29 h 32"/>
                <a:gd name="T16" fmla="*/ 16 w 32"/>
                <a:gd name="T17" fmla="*/ 32 h 32"/>
                <a:gd name="T18" fmla="*/ 32 w 32"/>
                <a:gd name="T19" fmla="*/ 16 h 32"/>
                <a:gd name="T20" fmla="*/ 16 w 32"/>
                <a:gd name="T21" fmla="*/ 0 h 32"/>
                <a:gd name="T22" fmla="*/ 25 w 32"/>
                <a:gd name="T23" fmla="*/ 19 h 32"/>
                <a:gd name="T24" fmla="*/ 19 w 32"/>
                <a:gd name="T25" fmla="*/ 19 h 32"/>
                <a:gd name="T26" fmla="*/ 19 w 32"/>
                <a:gd name="T27" fmla="*/ 26 h 32"/>
                <a:gd name="T28" fmla="*/ 13 w 32"/>
                <a:gd name="T29" fmla="*/ 26 h 32"/>
                <a:gd name="T30" fmla="*/ 13 w 32"/>
                <a:gd name="T31" fmla="*/ 19 h 32"/>
                <a:gd name="T32" fmla="*/ 6 w 32"/>
                <a:gd name="T33" fmla="*/ 19 h 32"/>
                <a:gd name="T34" fmla="*/ 6 w 32"/>
                <a:gd name="T35" fmla="*/ 13 h 32"/>
                <a:gd name="T36" fmla="*/ 13 w 32"/>
                <a:gd name="T37" fmla="*/ 13 h 32"/>
                <a:gd name="T38" fmla="*/ 13 w 32"/>
                <a:gd name="T39" fmla="*/ 6 h 32"/>
                <a:gd name="T40" fmla="*/ 19 w 32"/>
                <a:gd name="T41" fmla="*/ 6 h 32"/>
                <a:gd name="T42" fmla="*/ 19 w 32"/>
                <a:gd name="T43" fmla="*/ 13 h 32"/>
                <a:gd name="T44" fmla="*/ 25 w 32"/>
                <a:gd name="T45" fmla="*/ 13 h 32"/>
                <a:gd name="T46" fmla="*/ 25 w 32"/>
                <a:gd name="T47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cubicBezTo>
                    <a:pt x="15" y="0"/>
                    <a:pt x="14" y="0"/>
                    <a:pt x="13" y="0"/>
                  </a:cubicBezTo>
                  <a:cubicBezTo>
                    <a:pt x="12" y="0"/>
                    <a:pt x="11" y="1"/>
                    <a:pt x="10" y="1"/>
                  </a:cubicBezTo>
                  <a:cubicBezTo>
                    <a:pt x="8" y="1"/>
                    <a:pt x="7" y="2"/>
                    <a:pt x="6" y="3"/>
                  </a:cubicBezTo>
                  <a:cubicBezTo>
                    <a:pt x="6" y="3"/>
                    <a:pt x="5" y="4"/>
                    <a:pt x="5" y="4"/>
                  </a:cubicBezTo>
                  <a:cubicBezTo>
                    <a:pt x="2" y="7"/>
                    <a:pt x="0" y="11"/>
                    <a:pt x="0" y="16"/>
                  </a:cubicBezTo>
                  <a:cubicBezTo>
                    <a:pt x="0" y="21"/>
                    <a:pt x="2" y="25"/>
                    <a:pt x="5" y="28"/>
                  </a:cubicBezTo>
                  <a:cubicBezTo>
                    <a:pt x="5" y="28"/>
                    <a:pt x="6" y="28"/>
                    <a:pt x="6" y="29"/>
                  </a:cubicBezTo>
                  <a:cubicBezTo>
                    <a:pt x="9" y="31"/>
                    <a:pt x="12" y="32"/>
                    <a:pt x="16" y="32"/>
                  </a:cubicBezTo>
                  <a:cubicBezTo>
                    <a:pt x="24" y="32"/>
                    <a:pt x="32" y="25"/>
                    <a:pt x="32" y="16"/>
                  </a:cubicBezTo>
                  <a:cubicBezTo>
                    <a:pt x="32" y="7"/>
                    <a:pt x="24" y="0"/>
                    <a:pt x="16" y="0"/>
                  </a:cubicBezTo>
                  <a:close/>
                  <a:moveTo>
                    <a:pt x="2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5" y="13"/>
                    <a:pt x="25" y="13"/>
                    <a:pt x="25" y="13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10" name="Freeform 77"/>
            <p:cNvSpPr>
              <a:spLocks noEditPoints="1"/>
            </p:cNvSpPr>
            <p:nvPr/>
          </p:nvSpPr>
          <p:spPr bwMode="auto">
            <a:xfrm>
              <a:off x="1296988" y="1166813"/>
              <a:ext cx="611188" cy="517525"/>
            </a:xfrm>
            <a:custGeom>
              <a:avLst/>
              <a:gdLst>
                <a:gd name="T0" fmla="*/ 82 w 163"/>
                <a:gd name="T1" fmla="*/ 0 h 138"/>
                <a:gd name="T2" fmla="*/ 0 w 163"/>
                <a:gd name="T3" fmla="*/ 138 h 138"/>
                <a:gd name="T4" fmla="*/ 163 w 163"/>
                <a:gd name="T5" fmla="*/ 138 h 138"/>
                <a:gd name="T6" fmla="*/ 82 w 163"/>
                <a:gd name="T7" fmla="*/ 0 h 138"/>
                <a:gd name="T8" fmla="*/ 80 w 163"/>
                <a:gd name="T9" fmla="*/ 87 h 138"/>
                <a:gd name="T10" fmla="*/ 80 w 163"/>
                <a:gd name="T11" fmla="*/ 126 h 138"/>
                <a:gd name="T12" fmla="*/ 71 w 163"/>
                <a:gd name="T13" fmla="*/ 126 h 138"/>
                <a:gd name="T14" fmla="*/ 71 w 163"/>
                <a:gd name="T15" fmla="*/ 66 h 138"/>
                <a:gd name="T16" fmla="*/ 69 w 163"/>
                <a:gd name="T17" fmla="*/ 66 h 138"/>
                <a:gd name="T18" fmla="*/ 69 w 163"/>
                <a:gd name="T19" fmla="*/ 85 h 138"/>
                <a:gd name="T20" fmla="*/ 69 w 163"/>
                <a:gd name="T21" fmla="*/ 85 h 138"/>
                <a:gd name="T22" fmla="*/ 69 w 163"/>
                <a:gd name="T23" fmla="*/ 85 h 138"/>
                <a:gd name="T24" fmla="*/ 62 w 163"/>
                <a:gd name="T25" fmla="*/ 85 h 138"/>
                <a:gd name="T26" fmla="*/ 62 w 163"/>
                <a:gd name="T27" fmla="*/ 85 h 138"/>
                <a:gd name="T28" fmla="*/ 62 w 163"/>
                <a:gd name="T29" fmla="*/ 85 h 138"/>
                <a:gd name="T30" fmla="*/ 62 w 163"/>
                <a:gd name="T31" fmla="*/ 64 h 138"/>
                <a:gd name="T32" fmla="*/ 62 w 163"/>
                <a:gd name="T33" fmla="*/ 55 h 138"/>
                <a:gd name="T34" fmla="*/ 78 w 163"/>
                <a:gd name="T35" fmla="*/ 55 h 138"/>
                <a:gd name="T36" fmla="*/ 66 w 163"/>
                <a:gd name="T37" fmla="*/ 44 h 138"/>
                <a:gd name="T38" fmla="*/ 89 w 163"/>
                <a:gd name="T39" fmla="*/ 38 h 138"/>
                <a:gd name="T40" fmla="*/ 84 w 163"/>
                <a:gd name="T41" fmla="*/ 55 h 138"/>
                <a:gd name="T42" fmla="*/ 101 w 163"/>
                <a:gd name="T43" fmla="*/ 55 h 138"/>
                <a:gd name="T44" fmla="*/ 101 w 163"/>
                <a:gd name="T45" fmla="*/ 64 h 138"/>
                <a:gd name="T46" fmla="*/ 101 w 163"/>
                <a:gd name="T47" fmla="*/ 85 h 138"/>
                <a:gd name="T48" fmla="*/ 101 w 163"/>
                <a:gd name="T49" fmla="*/ 85 h 138"/>
                <a:gd name="T50" fmla="*/ 94 w 163"/>
                <a:gd name="T51" fmla="*/ 85 h 138"/>
                <a:gd name="T52" fmla="*/ 94 w 163"/>
                <a:gd name="T53" fmla="*/ 85 h 138"/>
                <a:gd name="T54" fmla="*/ 94 w 163"/>
                <a:gd name="T55" fmla="*/ 85 h 138"/>
                <a:gd name="T56" fmla="*/ 94 w 163"/>
                <a:gd name="T57" fmla="*/ 66 h 138"/>
                <a:gd name="T58" fmla="*/ 92 w 163"/>
                <a:gd name="T59" fmla="*/ 66 h 138"/>
                <a:gd name="T60" fmla="*/ 92 w 163"/>
                <a:gd name="T61" fmla="*/ 91 h 138"/>
                <a:gd name="T62" fmla="*/ 91 w 163"/>
                <a:gd name="T63" fmla="*/ 92 h 138"/>
                <a:gd name="T64" fmla="*/ 83 w 163"/>
                <a:gd name="T65" fmla="*/ 104 h 138"/>
                <a:gd name="T66" fmla="*/ 83 w 163"/>
                <a:gd name="T67" fmla="*/ 87 h 138"/>
                <a:gd name="T68" fmla="*/ 80 w 163"/>
                <a:gd name="T69" fmla="*/ 87 h 138"/>
                <a:gd name="T70" fmla="*/ 103 w 163"/>
                <a:gd name="T71" fmla="*/ 128 h 138"/>
                <a:gd name="T72" fmla="*/ 93 w 163"/>
                <a:gd name="T73" fmla="*/ 125 h 138"/>
                <a:gd name="T74" fmla="*/ 92 w 163"/>
                <a:gd name="T75" fmla="*/ 125 h 138"/>
                <a:gd name="T76" fmla="*/ 84 w 163"/>
                <a:gd name="T77" fmla="*/ 113 h 138"/>
                <a:gd name="T78" fmla="*/ 84 w 163"/>
                <a:gd name="T79" fmla="*/ 113 h 138"/>
                <a:gd name="T80" fmla="*/ 84 w 163"/>
                <a:gd name="T81" fmla="*/ 109 h 138"/>
                <a:gd name="T82" fmla="*/ 84 w 163"/>
                <a:gd name="T83" fmla="*/ 105 h 138"/>
                <a:gd name="T84" fmla="*/ 84 w 163"/>
                <a:gd name="T85" fmla="*/ 104 h 138"/>
                <a:gd name="T86" fmla="*/ 92 w 163"/>
                <a:gd name="T87" fmla="*/ 93 h 138"/>
                <a:gd name="T88" fmla="*/ 93 w 163"/>
                <a:gd name="T89" fmla="*/ 93 h 138"/>
                <a:gd name="T90" fmla="*/ 95 w 163"/>
                <a:gd name="T91" fmla="*/ 92 h 138"/>
                <a:gd name="T92" fmla="*/ 100 w 163"/>
                <a:gd name="T93" fmla="*/ 90 h 138"/>
                <a:gd name="T94" fmla="*/ 103 w 163"/>
                <a:gd name="T95" fmla="*/ 90 h 138"/>
                <a:gd name="T96" fmla="*/ 122 w 163"/>
                <a:gd name="T97" fmla="*/ 109 h 138"/>
                <a:gd name="T98" fmla="*/ 103 w 163"/>
                <a:gd name="T99" fmla="*/ 12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3" h="138">
                  <a:moveTo>
                    <a:pt x="82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163" y="138"/>
                    <a:pt x="163" y="138"/>
                    <a:pt x="163" y="138"/>
                  </a:cubicBezTo>
                  <a:lnTo>
                    <a:pt x="82" y="0"/>
                  </a:lnTo>
                  <a:close/>
                  <a:moveTo>
                    <a:pt x="80" y="87"/>
                  </a:moveTo>
                  <a:cubicBezTo>
                    <a:pt x="80" y="126"/>
                    <a:pt x="80" y="126"/>
                    <a:pt x="80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85"/>
                    <a:pt x="69" y="85"/>
                    <a:pt x="69" y="85"/>
                  </a:cubicBezTo>
                  <a:cubicBezTo>
                    <a:pt x="69" y="85"/>
                    <a:pt x="69" y="85"/>
                    <a:pt x="69" y="85"/>
                  </a:cubicBezTo>
                  <a:cubicBezTo>
                    <a:pt x="69" y="85"/>
                    <a:pt x="69" y="85"/>
                    <a:pt x="69" y="85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84" y="55"/>
                    <a:pt x="84" y="55"/>
                    <a:pt x="84" y="55"/>
                  </a:cubicBezTo>
                  <a:cubicBezTo>
                    <a:pt x="101" y="55"/>
                    <a:pt x="101" y="55"/>
                    <a:pt x="101" y="55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101" y="85"/>
                    <a:pt x="101" y="85"/>
                    <a:pt x="101" y="85"/>
                  </a:cubicBezTo>
                  <a:cubicBezTo>
                    <a:pt x="101" y="85"/>
                    <a:pt x="101" y="85"/>
                    <a:pt x="101" y="85"/>
                  </a:cubicBezTo>
                  <a:cubicBezTo>
                    <a:pt x="94" y="85"/>
                    <a:pt x="94" y="85"/>
                    <a:pt x="94" y="85"/>
                  </a:cubicBezTo>
                  <a:cubicBezTo>
                    <a:pt x="94" y="85"/>
                    <a:pt x="94" y="85"/>
                    <a:pt x="94" y="85"/>
                  </a:cubicBezTo>
                  <a:cubicBezTo>
                    <a:pt x="94" y="85"/>
                    <a:pt x="94" y="85"/>
                    <a:pt x="94" y="85"/>
                  </a:cubicBezTo>
                  <a:cubicBezTo>
                    <a:pt x="94" y="66"/>
                    <a:pt x="94" y="66"/>
                    <a:pt x="94" y="66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2" y="91"/>
                    <a:pt x="91" y="92"/>
                    <a:pt x="91" y="92"/>
                  </a:cubicBezTo>
                  <a:cubicBezTo>
                    <a:pt x="87" y="95"/>
                    <a:pt x="84" y="99"/>
                    <a:pt x="83" y="104"/>
                  </a:cubicBezTo>
                  <a:cubicBezTo>
                    <a:pt x="83" y="87"/>
                    <a:pt x="83" y="87"/>
                    <a:pt x="83" y="87"/>
                  </a:cubicBezTo>
                  <a:lnTo>
                    <a:pt x="80" y="87"/>
                  </a:lnTo>
                  <a:close/>
                  <a:moveTo>
                    <a:pt x="103" y="128"/>
                  </a:moveTo>
                  <a:cubicBezTo>
                    <a:pt x="99" y="128"/>
                    <a:pt x="96" y="127"/>
                    <a:pt x="93" y="125"/>
                  </a:cubicBezTo>
                  <a:cubicBezTo>
                    <a:pt x="93" y="125"/>
                    <a:pt x="92" y="125"/>
                    <a:pt x="92" y="125"/>
                  </a:cubicBezTo>
                  <a:cubicBezTo>
                    <a:pt x="88" y="122"/>
                    <a:pt x="85" y="118"/>
                    <a:pt x="84" y="113"/>
                  </a:cubicBezTo>
                  <a:cubicBezTo>
                    <a:pt x="84" y="113"/>
                    <a:pt x="84" y="113"/>
                    <a:pt x="84" y="113"/>
                  </a:cubicBezTo>
                  <a:cubicBezTo>
                    <a:pt x="84" y="112"/>
                    <a:pt x="84" y="110"/>
                    <a:pt x="84" y="109"/>
                  </a:cubicBezTo>
                  <a:cubicBezTo>
                    <a:pt x="84" y="107"/>
                    <a:pt x="84" y="106"/>
                    <a:pt x="84" y="105"/>
                  </a:cubicBezTo>
                  <a:cubicBezTo>
                    <a:pt x="84" y="105"/>
                    <a:pt x="84" y="105"/>
                    <a:pt x="84" y="104"/>
                  </a:cubicBezTo>
                  <a:cubicBezTo>
                    <a:pt x="85" y="100"/>
                    <a:pt x="88" y="96"/>
                    <a:pt x="92" y="93"/>
                  </a:cubicBezTo>
                  <a:cubicBezTo>
                    <a:pt x="92" y="93"/>
                    <a:pt x="93" y="93"/>
                    <a:pt x="93" y="93"/>
                  </a:cubicBezTo>
                  <a:cubicBezTo>
                    <a:pt x="93" y="92"/>
                    <a:pt x="94" y="92"/>
                    <a:pt x="95" y="92"/>
                  </a:cubicBezTo>
                  <a:cubicBezTo>
                    <a:pt x="96" y="91"/>
                    <a:pt x="98" y="90"/>
                    <a:pt x="100" y="90"/>
                  </a:cubicBezTo>
                  <a:cubicBezTo>
                    <a:pt x="101" y="90"/>
                    <a:pt x="102" y="90"/>
                    <a:pt x="103" y="90"/>
                  </a:cubicBezTo>
                  <a:cubicBezTo>
                    <a:pt x="113" y="90"/>
                    <a:pt x="122" y="98"/>
                    <a:pt x="122" y="109"/>
                  </a:cubicBezTo>
                  <a:cubicBezTo>
                    <a:pt x="122" y="119"/>
                    <a:pt x="113" y="128"/>
                    <a:pt x="103" y="128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61"/>
          <p:cNvGrpSpPr>
            <a:grpSpLocks noChangeAspect="1"/>
          </p:cNvGrpSpPr>
          <p:nvPr/>
        </p:nvGrpSpPr>
        <p:grpSpPr bwMode="auto">
          <a:xfrm>
            <a:off x="7850336" y="2540220"/>
            <a:ext cx="1014218" cy="1181733"/>
            <a:chOff x="4086" y="2353"/>
            <a:chExt cx="557" cy="649"/>
          </a:xfrm>
        </p:grpSpPr>
        <p:sp>
          <p:nvSpPr>
            <p:cNvPr id="12" name="Rectangle 62"/>
            <p:cNvSpPr>
              <a:spLocks noChangeArrowheads="1"/>
            </p:cNvSpPr>
            <p:nvPr/>
          </p:nvSpPr>
          <p:spPr bwMode="auto">
            <a:xfrm>
              <a:off x="4342" y="2603"/>
              <a:ext cx="17" cy="17"/>
            </a:xfrm>
            <a:prstGeom prst="rect">
              <a:avLst/>
            </a:prstGeom>
            <a:solidFill>
              <a:srgbClr val="2C3454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13" name="Rectangle 63"/>
            <p:cNvSpPr>
              <a:spLocks noChangeArrowheads="1"/>
            </p:cNvSpPr>
            <p:nvPr/>
          </p:nvSpPr>
          <p:spPr bwMode="auto">
            <a:xfrm>
              <a:off x="4452" y="2488"/>
              <a:ext cx="17" cy="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14" name="Freeform 64"/>
            <p:cNvSpPr>
              <a:spLocks/>
            </p:cNvSpPr>
            <p:nvPr/>
          </p:nvSpPr>
          <p:spPr bwMode="auto">
            <a:xfrm>
              <a:off x="4619" y="2981"/>
              <a:ext cx="24" cy="21"/>
            </a:xfrm>
            <a:custGeom>
              <a:avLst/>
              <a:gdLst>
                <a:gd name="T0" fmla="*/ 5 w 10"/>
                <a:gd name="T1" fmla="*/ 0 h 9"/>
                <a:gd name="T2" fmla="*/ 4 w 10"/>
                <a:gd name="T3" fmla="*/ 0 h 9"/>
                <a:gd name="T4" fmla="*/ 0 w 10"/>
                <a:gd name="T5" fmla="*/ 5 h 9"/>
                <a:gd name="T6" fmla="*/ 5 w 10"/>
                <a:gd name="T7" fmla="*/ 9 h 9"/>
                <a:gd name="T8" fmla="*/ 6 w 10"/>
                <a:gd name="T9" fmla="*/ 9 h 9"/>
                <a:gd name="T10" fmla="*/ 10 w 10"/>
                <a:gd name="T11" fmla="*/ 3 h 9"/>
                <a:gd name="T12" fmla="*/ 5 w 10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1" y="0"/>
                    <a:pt x="0" y="3"/>
                    <a:pt x="0" y="5"/>
                  </a:cubicBezTo>
                  <a:cubicBezTo>
                    <a:pt x="1" y="8"/>
                    <a:pt x="3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9" y="8"/>
                    <a:pt x="10" y="6"/>
                    <a:pt x="10" y="3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solidFill>
              <a:srgbClr val="6C76A5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15" name="Freeform 65"/>
            <p:cNvSpPr>
              <a:spLocks/>
            </p:cNvSpPr>
            <p:nvPr/>
          </p:nvSpPr>
          <p:spPr bwMode="auto">
            <a:xfrm>
              <a:off x="4302" y="2864"/>
              <a:ext cx="59" cy="59"/>
            </a:xfrm>
            <a:custGeom>
              <a:avLst/>
              <a:gdLst>
                <a:gd name="T0" fmla="*/ 45 w 59"/>
                <a:gd name="T1" fmla="*/ 0 h 59"/>
                <a:gd name="T2" fmla="*/ 0 w 59"/>
                <a:gd name="T3" fmla="*/ 43 h 59"/>
                <a:gd name="T4" fmla="*/ 59 w 59"/>
                <a:gd name="T5" fmla="*/ 59 h 59"/>
                <a:gd name="T6" fmla="*/ 45 w 59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9">
                  <a:moveTo>
                    <a:pt x="45" y="0"/>
                  </a:moveTo>
                  <a:lnTo>
                    <a:pt x="0" y="43"/>
                  </a:lnTo>
                  <a:lnTo>
                    <a:pt x="59" y="59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888EB8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16" name="Freeform 66"/>
            <p:cNvSpPr>
              <a:spLocks/>
            </p:cNvSpPr>
            <p:nvPr/>
          </p:nvSpPr>
          <p:spPr bwMode="auto">
            <a:xfrm>
              <a:off x="4480" y="2669"/>
              <a:ext cx="59" cy="59"/>
            </a:xfrm>
            <a:custGeom>
              <a:avLst/>
              <a:gdLst>
                <a:gd name="T0" fmla="*/ 45 w 59"/>
                <a:gd name="T1" fmla="*/ 0 h 59"/>
                <a:gd name="T2" fmla="*/ 0 w 59"/>
                <a:gd name="T3" fmla="*/ 43 h 59"/>
                <a:gd name="T4" fmla="*/ 59 w 59"/>
                <a:gd name="T5" fmla="*/ 59 h 59"/>
                <a:gd name="T6" fmla="*/ 45 w 59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9">
                  <a:moveTo>
                    <a:pt x="45" y="0"/>
                  </a:moveTo>
                  <a:lnTo>
                    <a:pt x="0" y="43"/>
                  </a:lnTo>
                  <a:lnTo>
                    <a:pt x="59" y="59"/>
                  </a:lnTo>
                  <a:lnTo>
                    <a:pt x="4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17" name="Freeform 67"/>
            <p:cNvSpPr>
              <a:spLocks/>
            </p:cNvSpPr>
            <p:nvPr/>
          </p:nvSpPr>
          <p:spPr bwMode="auto">
            <a:xfrm>
              <a:off x="4086" y="2488"/>
              <a:ext cx="137" cy="147"/>
            </a:xfrm>
            <a:custGeom>
              <a:avLst/>
              <a:gdLst>
                <a:gd name="T0" fmla="*/ 118 w 137"/>
                <a:gd name="T1" fmla="*/ 0 h 147"/>
                <a:gd name="T2" fmla="*/ 0 w 137"/>
                <a:gd name="T3" fmla="*/ 90 h 147"/>
                <a:gd name="T4" fmla="*/ 137 w 137"/>
                <a:gd name="T5" fmla="*/ 147 h 147"/>
                <a:gd name="T6" fmla="*/ 118 w 137"/>
                <a:gd name="T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147">
                  <a:moveTo>
                    <a:pt x="118" y="0"/>
                  </a:moveTo>
                  <a:lnTo>
                    <a:pt x="0" y="90"/>
                  </a:lnTo>
                  <a:lnTo>
                    <a:pt x="137" y="147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ABAFCE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18" name="Freeform 68"/>
            <p:cNvSpPr>
              <a:spLocks/>
            </p:cNvSpPr>
            <p:nvPr/>
          </p:nvSpPr>
          <p:spPr bwMode="auto">
            <a:xfrm>
              <a:off x="4247" y="2492"/>
              <a:ext cx="137" cy="147"/>
            </a:xfrm>
            <a:custGeom>
              <a:avLst/>
              <a:gdLst>
                <a:gd name="T0" fmla="*/ 118 w 137"/>
                <a:gd name="T1" fmla="*/ 0 h 147"/>
                <a:gd name="T2" fmla="*/ 0 w 137"/>
                <a:gd name="T3" fmla="*/ 90 h 147"/>
                <a:gd name="T4" fmla="*/ 137 w 137"/>
                <a:gd name="T5" fmla="*/ 147 h 147"/>
                <a:gd name="T6" fmla="*/ 118 w 137"/>
                <a:gd name="T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147">
                  <a:moveTo>
                    <a:pt x="118" y="0"/>
                  </a:moveTo>
                  <a:lnTo>
                    <a:pt x="0" y="90"/>
                  </a:lnTo>
                  <a:lnTo>
                    <a:pt x="137" y="147"/>
                  </a:lnTo>
                  <a:lnTo>
                    <a:pt x="11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19" name="Freeform 69"/>
            <p:cNvSpPr>
              <a:spLocks/>
            </p:cNvSpPr>
            <p:nvPr/>
          </p:nvSpPr>
          <p:spPr bwMode="auto">
            <a:xfrm>
              <a:off x="4382" y="2353"/>
              <a:ext cx="59" cy="56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1 h 24"/>
                <a:gd name="T4" fmla="*/ 12 w 25"/>
                <a:gd name="T5" fmla="*/ 24 h 24"/>
                <a:gd name="T6" fmla="*/ 13 w 25"/>
                <a:gd name="T7" fmla="*/ 24 h 24"/>
                <a:gd name="T8" fmla="*/ 25 w 25"/>
                <a:gd name="T9" fmla="*/ 13 h 24"/>
                <a:gd name="T10" fmla="*/ 13 w 25"/>
                <a:gd name="T11" fmla="*/ 0 h 24"/>
                <a:gd name="T12" fmla="*/ 13 w 25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1" y="5"/>
                    <a:pt x="0" y="11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2" y="24"/>
                    <a:pt x="12" y="24"/>
                    <a:pt x="13" y="24"/>
                  </a:cubicBezTo>
                  <a:cubicBezTo>
                    <a:pt x="19" y="24"/>
                    <a:pt x="24" y="19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DBDCEB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73"/>
          <p:cNvGrpSpPr>
            <a:grpSpLocks noChangeAspect="1"/>
          </p:cNvGrpSpPr>
          <p:nvPr/>
        </p:nvGrpSpPr>
        <p:grpSpPr bwMode="auto">
          <a:xfrm rot="9209287">
            <a:off x="8079554" y="4201106"/>
            <a:ext cx="742742" cy="723920"/>
            <a:chOff x="264" y="2277"/>
            <a:chExt cx="434" cy="423"/>
          </a:xfrm>
        </p:grpSpPr>
        <p:sp>
          <p:nvSpPr>
            <p:cNvPr id="21" name="Freeform 74"/>
            <p:cNvSpPr>
              <a:spLocks/>
            </p:cNvSpPr>
            <p:nvPr/>
          </p:nvSpPr>
          <p:spPr bwMode="auto">
            <a:xfrm>
              <a:off x="602" y="2277"/>
              <a:ext cx="50" cy="45"/>
            </a:xfrm>
            <a:custGeom>
              <a:avLst/>
              <a:gdLst>
                <a:gd name="T0" fmla="*/ 8 w 16"/>
                <a:gd name="T1" fmla="*/ 0 h 14"/>
                <a:gd name="T2" fmla="*/ 3 w 16"/>
                <a:gd name="T3" fmla="*/ 2 h 14"/>
                <a:gd name="T4" fmla="*/ 3 w 16"/>
                <a:gd name="T5" fmla="*/ 12 h 14"/>
                <a:gd name="T6" fmla="*/ 8 w 16"/>
                <a:gd name="T7" fmla="*/ 14 h 14"/>
                <a:gd name="T8" fmla="*/ 13 w 16"/>
                <a:gd name="T9" fmla="*/ 12 h 14"/>
                <a:gd name="T10" fmla="*/ 13 w 16"/>
                <a:gd name="T11" fmla="*/ 2 h 14"/>
                <a:gd name="T12" fmla="*/ 8 w 16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6" y="0"/>
                    <a:pt x="5" y="0"/>
                    <a:pt x="3" y="2"/>
                  </a:cubicBezTo>
                  <a:cubicBezTo>
                    <a:pt x="1" y="4"/>
                    <a:pt x="0" y="9"/>
                    <a:pt x="3" y="12"/>
                  </a:cubicBezTo>
                  <a:cubicBezTo>
                    <a:pt x="4" y="13"/>
                    <a:pt x="6" y="14"/>
                    <a:pt x="8" y="14"/>
                  </a:cubicBezTo>
                  <a:cubicBezTo>
                    <a:pt x="10" y="14"/>
                    <a:pt x="11" y="13"/>
                    <a:pt x="13" y="12"/>
                  </a:cubicBezTo>
                  <a:cubicBezTo>
                    <a:pt x="16" y="10"/>
                    <a:pt x="16" y="5"/>
                    <a:pt x="13" y="2"/>
                  </a:cubicBezTo>
                  <a:cubicBezTo>
                    <a:pt x="12" y="1"/>
                    <a:pt x="10" y="0"/>
                    <a:pt x="8" y="0"/>
                  </a:cubicBezTo>
                </a:path>
              </a:pathLst>
            </a:custGeom>
            <a:solidFill>
              <a:srgbClr val="969CC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22" name="Freeform 75"/>
            <p:cNvSpPr>
              <a:spLocks/>
            </p:cNvSpPr>
            <p:nvPr/>
          </p:nvSpPr>
          <p:spPr bwMode="auto">
            <a:xfrm>
              <a:off x="607" y="2505"/>
              <a:ext cx="32" cy="32"/>
            </a:xfrm>
            <a:custGeom>
              <a:avLst/>
              <a:gdLst>
                <a:gd name="T0" fmla="*/ 19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9 w 3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19" y="0"/>
                  </a:moveTo>
                  <a:lnTo>
                    <a:pt x="0" y="16"/>
                  </a:lnTo>
                  <a:lnTo>
                    <a:pt x="16" y="32"/>
                  </a:lnTo>
                  <a:lnTo>
                    <a:pt x="32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9498B8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23" name="Freeform 76"/>
            <p:cNvSpPr>
              <a:spLocks/>
            </p:cNvSpPr>
            <p:nvPr/>
          </p:nvSpPr>
          <p:spPr bwMode="auto">
            <a:xfrm>
              <a:off x="666" y="2575"/>
              <a:ext cx="32" cy="32"/>
            </a:xfrm>
            <a:custGeom>
              <a:avLst/>
              <a:gdLst>
                <a:gd name="T0" fmla="*/ 19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9 w 3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19" y="0"/>
                  </a:moveTo>
                  <a:lnTo>
                    <a:pt x="0" y="16"/>
                  </a:lnTo>
                  <a:lnTo>
                    <a:pt x="16" y="32"/>
                  </a:lnTo>
                  <a:lnTo>
                    <a:pt x="32" y="16"/>
                  </a:lnTo>
                  <a:lnTo>
                    <a:pt x="1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24" name="Freeform 77"/>
            <p:cNvSpPr>
              <a:spLocks/>
            </p:cNvSpPr>
            <p:nvPr/>
          </p:nvSpPr>
          <p:spPr bwMode="auto">
            <a:xfrm>
              <a:off x="438" y="2594"/>
              <a:ext cx="54" cy="47"/>
            </a:xfrm>
            <a:custGeom>
              <a:avLst/>
              <a:gdLst>
                <a:gd name="T0" fmla="*/ 54 w 54"/>
                <a:gd name="T1" fmla="*/ 0 h 47"/>
                <a:gd name="T2" fmla="*/ 0 w 54"/>
                <a:gd name="T3" fmla="*/ 3 h 47"/>
                <a:gd name="T4" fmla="*/ 32 w 54"/>
                <a:gd name="T5" fmla="*/ 47 h 47"/>
                <a:gd name="T6" fmla="*/ 54 w 54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47">
                  <a:moveTo>
                    <a:pt x="54" y="0"/>
                  </a:moveTo>
                  <a:lnTo>
                    <a:pt x="0" y="3"/>
                  </a:lnTo>
                  <a:lnTo>
                    <a:pt x="32" y="4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187AA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26" name="Freeform 79"/>
            <p:cNvSpPr>
              <a:spLocks/>
            </p:cNvSpPr>
            <p:nvPr/>
          </p:nvSpPr>
          <p:spPr bwMode="auto">
            <a:xfrm rot="774726">
              <a:off x="264" y="2627"/>
              <a:ext cx="71" cy="73"/>
            </a:xfrm>
            <a:custGeom>
              <a:avLst/>
              <a:gdLst>
                <a:gd name="T0" fmla="*/ 32 w 143"/>
                <a:gd name="T1" fmla="*/ 0 h 146"/>
                <a:gd name="T2" fmla="*/ 0 w 143"/>
                <a:gd name="T3" fmla="*/ 146 h 146"/>
                <a:gd name="T4" fmla="*/ 143 w 143"/>
                <a:gd name="T5" fmla="*/ 102 h 146"/>
                <a:gd name="T6" fmla="*/ 32 w 143"/>
                <a:gd name="T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" h="146">
                  <a:moveTo>
                    <a:pt x="32" y="0"/>
                  </a:moveTo>
                  <a:lnTo>
                    <a:pt x="0" y="146"/>
                  </a:lnTo>
                  <a:lnTo>
                    <a:pt x="143" y="10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</p:grpSp>
      <p:sp>
        <p:nvSpPr>
          <p:cNvPr id="27" name="Freeform 52"/>
          <p:cNvSpPr>
            <a:spLocks noEditPoints="1"/>
          </p:cNvSpPr>
          <p:nvPr/>
        </p:nvSpPr>
        <p:spPr bwMode="auto">
          <a:xfrm rot="425739">
            <a:off x="8229102" y="1737734"/>
            <a:ext cx="558800" cy="561975"/>
          </a:xfrm>
          <a:custGeom>
            <a:avLst/>
            <a:gdLst>
              <a:gd name="T0" fmla="*/ 87 w 149"/>
              <a:gd name="T1" fmla="*/ 7 h 150"/>
              <a:gd name="T2" fmla="*/ 6 w 149"/>
              <a:gd name="T3" fmla="*/ 63 h 150"/>
              <a:gd name="T4" fmla="*/ 63 w 149"/>
              <a:gd name="T5" fmla="*/ 143 h 150"/>
              <a:gd name="T6" fmla="*/ 143 w 149"/>
              <a:gd name="T7" fmla="*/ 87 h 150"/>
              <a:gd name="T8" fmla="*/ 87 w 149"/>
              <a:gd name="T9" fmla="*/ 7 h 150"/>
              <a:gd name="T10" fmla="*/ 74 w 149"/>
              <a:gd name="T11" fmla="*/ 61 h 150"/>
              <a:gd name="T12" fmla="*/ 58 w 149"/>
              <a:gd name="T13" fmla="*/ 76 h 150"/>
              <a:gd name="T14" fmla="*/ 74 w 149"/>
              <a:gd name="T15" fmla="*/ 91 h 150"/>
              <a:gd name="T16" fmla="*/ 74 w 149"/>
              <a:gd name="T17" fmla="*/ 91 h 150"/>
              <a:gd name="T18" fmla="*/ 74 w 149"/>
              <a:gd name="T19" fmla="*/ 123 h 150"/>
              <a:gd name="T20" fmla="*/ 68 w 149"/>
              <a:gd name="T21" fmla="*/ 123 h 150"/>
              <a:gd name="T22" fmla="*/ 63 w 149"/>
              <a:gd name="T23" fmla="*/ 110 h 150"/>
              <a:gd name="T24" fmla="*/ 57 w 149"/>
              <a:gd name="T25" fmla="*/ 108 h 150"/>
              <a:gd name="T26" fmla="*/ 44 w 149"/>
              <a:gd name="T27" fmla="*/ 113 h 150"/>
              <a:gd name="T28" fmla="*/ 36 w 149"/>
              <a:gd name="T29" fmla="*/ 106 h 150"/>
              <a:gd name="T30" fmla="*/ 41 w 149"/>
              <a:gd name="T31" fmla="*/ 93 h 150"/>
              <a:gd name="T32" fmla="*/ 39 w 149"/>
              <a:gd name="T33" fmla="*/ 87 h 150"/>
              <a:gd name="T34" fmla="*/ 26 w 149"/>
              <a:gd name="T35" fmla="*/ 81 h 150"/>
              <a:gd name="T36" fmla="*/ 26 w 149"/>
              <a:gd name="T37" fmla="*/ 71 h 150"/>
              <a:gd name="T38" fmla="*/ 39 w 149"/>
              <a:gd name="T39" fmla="*/ 65 h 150"/>
              <a:gd name="T40" fmla="*/ 41 w 149"/>
              <a:gd name="T41" fmla="*/ 60 h 150"/>
              <a:gd name="T42" fmla="*/ 36 w 149"/>
              <a:gd name="T43" fmla="*/ 47 h 150"/>
              <a:gd name="T44" fmla="*/ 44 w 149"/>
              <a:gd name="T45" fmla="*/ 40 h 150"/>
              <a:gd name="T46" fmla="*/ 57 w 149"/>
              <a:gd name="T47" fmla="*/ 45 h 150"/>
              <a:gd name="T48" fmla="*/ 63 w 149"/>
              <a:gd name="T49" fmla="*/ 42 h 150"/>
              <a:gd name="T50" fmla="*/ 68 w 149"/>
              <a:gd name="T51" fmla="*/ 29 h 150"/>
              <a:gd name="T52" fmla="*/ 74 w 149"/>
              <a:gd name="T53" fmla="*/ 29 h 150"/>
              <a:gd name="T54" fmla="*/ 74 w 149"/>
              <a:gd name="T55" fmla="*/ 61 h 150"/>
              <a:gd name="T56" fmla="*/ 95 w 149"/>
              <a:gd name="T57" fmla="*/ 122 h 150"/>
              <a:gd name="T58" fmla="*/ 78 w 149"/>
              <a:gd name="T59" fmla="*/ 122 h 150"/>
              <a:gd name="T60" fmla="*/ 78 w 149"/>
              <a:gd name="T61" fmla="*/ 104 h 150"/>
              <a:gd name="T62" fmla="*/ 95 w 149"/>
              <a:gd name="T63" fmla="*/ 104 h 150"/>
              <a:gd name="T64" fmla="*/ 95 w 149"/>
              <a:gd name="T65" fmla="*/ 122 h 150"/>
              <a:gd name="T66" fmla="*/ 107 w 149"/>
              <a:gd name="T67" fmla="*/ 73 h 150"/>
              <a:gd name="T68" fmla="*/ 103 w 149"/>
              <a:gd name="T69" fmla="*/ 80 h 150"/>
              <a:gd name="T70" fmla="*/ 101 w 149"/>
              <a:gd name="T71" fmla="*/ 85 h 150"/>
              <a:gd name="T72" fmla="*/ 98 w 149"/>
              <a:gd name="T73" fmla="*/ 95 h 150"/>
              <a:gd name="T74" fmla="*/ 97 w 149"/>
              <a:gd name="T75" fmla="*/ 99 h 150"/>
              <a:gd name="T76" fmla="*/ 94 w 149"/>
              <a:gd name="T77" fmla="*/ 101 h 150"/>
              <a:gd name="T78" fmla="*/ 92 w 149"/>
              <a:gd name="T79" fmla="*/ 101 h 150"/>
              <a:gd name="T80" fmla="*/ 89 w 149"/>
              <a:gd name="T81" fmla="*/ 101 h 150"/>
              <a:gd name="T82" fmla="*/ 78 w 149"/>
              <a:gd name="T83" fmla="*/ 101 h 150"/>
              <a:gd name="T84" fmla="*/ 78 w 149"/>
              <a:gd name="T85" fmla="*/ 66 h 150"/>
              <a:gd name="T86" fmla="*/ 92 w 149"/>
              <a:gd name="T87" fmla="*/ 77 h 150"/>
              <a:gd name="T88" fmla="*/ 96 w 149"/>
              <a:gd name="T89" fmla="*/ 45 h 150"/>
              <a:gd name="T90" fmla="*/ 78 w 149"/>
              <a:gd name="T91" fmla="*/ 52 h 150"/>
              <a:gd name="T92" fmla="*/ 78 w 149"/>
              <a:gd name="T93" fmla="*/ 30 h 150"/>
              <a:gd name="T94" fmla="*/ 83 w 149"/>
              <a:gd name="T95" fmla="*/ 29 h 150"/>
              <a:gd name="T96" fmla="*/ 112 w 149"/>
              <a:gd name="T97" fmla="*/ 58 h 150"/>
              <a:gd name="T98" fmla="*/ 107 w 149"/>
              <a:gd name="T99" fmla="*/ 73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9" h="150">
                <a:moveTo>
                  <a:pt x="87" y="7"/>
                </a:moveTo>
                <a:cubicBezTo>
                  <a:pt x="49" y="0"/>
                  <a:pt x="13" y="25"/>
                  <a:pt x="6" y="63"/>
                </a:cubicBezTo>
                <a:cubicBezTo>
                  <a:pt x="0" y="101"/>
                  <a:pt x="25" y="136"/>
                  <a:pt x="63" y="143"/>
                </a:cubicBezTo>
                <a:cubicBezTo>
                  <a:pt x="100" y="150"/>
                  <a:pt x="136" y="125"/>
                  <a:pt x="143" y="87"/>
                </a:cubicBezTo>
                <a:cubicBezTo>
                  <a:pt x="149" y="49"/>
                  <a:pt x="124" y="13"/>
                  <a:pt x="87" y="7"/>
                </a:cubicBezTo>
                <a:close/>
                <a:moveTo>
                  <a:pt x="74" y="61"/>
                </a:moveTo>
                <a:cubicBezTo>
                  <a:pt x="65" y="61"/>
                  <a:pt x="58" y="68"/>
                  <a:pt x="58" y="76"/>
                </a:cubicBezTo>
                <a:cubicBezTo>
                  <a:pt x="58" y="84"/>
                  <a:pt x="65" y="91"/>
                  <a:pt x="74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123"/>
                  <a:pt x="74" y="123"/>
                  <a:pt x="74" y="123"/>
                </a:cubicBezTo>
                <a:cubicBezTo>
                  <a:pt x="68" y="123"/>
                  <a:pt x="68" y="123"/>
                  <a:pt x="68" y="123"/>
                </a:cubicBezTo>
                <a:cubicBezTo>
                  <a:pt x="68" y="123"/>
                  <a:pt x="63" y="110"/>
                  <a:pt x="63" y="110"/>
                </a:cubicBezTo>
                <a:cubicBezTo>
                  <a:pt x="57" y="108"/>
                  <a:pt x="57" y="108"/>
                  <a:pt x="57" y="108"/>
                </a:cubicBezTo>
                <a:cubicBezTo>
                  <a:pt x="57" y="108"/>
                  <a:pt x="44" y="113"/>
                  <a:pt x="44" y="113"/>
                </a:cubicBezTo>
                <a:cubicBezTo>
                  <a:pt x="36" y="106"/>
                  <a:pt x="36" y="106"/>
                  <a:pt x="36" y="106"/>
                </a:cubicBezTo>
                <a:cubicBezTo>
                  <a:pt x="36" y="105"/>
                  <a:pt x="41" y="93"/>
                  <a:pt x="41" y="93"/>
                </a:cubicBezTo>
                <a:cubicBezTo>
                  <a:pt x="39" y="87"/>
                  <a:pt x="39" y="87"/>
                  <a:pt x="39" y="87"/>
                </a:cubicBezTo>
                <a:cubicBezTo>
                  <a:pt x="39" y="87"/>
                  <a:pt x="26" y="82"/>
                  <a:pt x="26" y="81"/>
                </a:cubicBezTo>
                <a:cubicBezTo>
                  <a:pt x="26" y="71"/>
                  <a:pt x="26" y="71"/>
                  <a:pt x="26" y="71"/>
                </a:cubicBezTo>
                <a:cubicBezTo>
                  <a:pt x="26" y="70"/>
                  <a:pt x="39" y="65"/>
                  <a:pt x="39" y="65"/>
                </a:cubicBezTo>
                <a:cubicBezTo>
                  <a:pt x="41" y="60"/>
                  <a:pt x="41" y="60"/>
                  <a:pt x="41" y="60"/>
                </a:cubicBezTo>
                <a:cubicBezTo>
                  <a:pt x="41" y="60"/>
                  <a:pt x="36" y="47"/>
                  <a:pt x="36" y="47"/>
                </a:cubicBezTo>
                <a:cubicBezTo>
                  <a:pt x="44" y="40"/>
                  <a:pt x="44" y="40"/>
                  <a:pt x="44" y="40"/>
                </a:cubicBezTo>
                <a:cubicBezTo>
                  <a:pt x="44" y="39"/>
                  <a:pt x="57" y="45"/>
                  <a:pt x="57" y="45"/>
                </a:cubicBezTo>
                <a:cubicBezTo>
                  <a:pt x="63" y="42"/>
                  <a:pt x="63" y="42"/>
                  <a:pt x="63" y="42"/>
                </a:cubicBezTo>
                <a:cubicBezTo>
                  <a:pt x="63" y="42"/>
                  <a:pt x="68" y="29"/>
                  <a:pt x="68" y="29"/>
                </a:cubicBezTo>
                <a:cubicBezTo>
                  <a:pt x="74" y="29"/>
                  <a:pt x="74" y="29"/>
                  <a:pt x="74" y="29"/>
                </a:cubicBezTo>
                <a:lnTo>
                  <a:pt x="74" y="61"/>
                </a:lnTo>
                <a:close/>
                <a:moveTo>
                  <a:pt x="95" y="122"/>
                </a:moveTo>
                <a:cubicBezTo>
                  <a:pt x="78" y="122"/>
                  <a:pt x="78" y="122"/>
                  <a:pt x="78" y="122"/>
                </a:cubicBezTo>
                <a:cubicBezTo>
                  <a:pt x="78" y="104"/>
                  <a:pt x="78" y="104"/>
                  <a:pt x="78" y="104"/>
                </a:cubicBezTo>
                <a:cubicBezTo>
                  <a:pt x="95" y="104"/>
                  <a:pt x="95" y="104"/>
                  <a:pt x="95" y="104"/>
                </a:cubicBezTo>
                <a:lnTo>
                  <a:pt x="95" y="122"/>
                </a:lnTo>
                <a:close/>
                <a:moveTo>
                  <a:pt x="107" y="73"/>
                </a:moveTo>
                <a:cubicBezTo>
                  <a:pt x="103" y="80"/>
                  <a:pt x="103" y="80"/>
                  <a:pt x="103" y="80"/>
                </a:cubicBezTo>
                <a:cubicBezTo>
                  <a:pt x="101" y="85"/>
                  <a:pt x="101" y="85"/>
                  <a:pt x="101" y="85"/>
                </a:cubicBezTo>
                <a:cubicBezTo>
                  <a:pt x="100" y="86"/>
                  <a:pt x="98" y="91"/>
                  <a:pt x="98" y="95"/>
                </a:cubicBezTo>
                <a:cubicBezTo>
                  <a:pt x="98" y="97"/>
                  <a:pt x="98" y="98"/>
                  <a:pt x="97" y="99"/>
                </a:cubicBezTo>
                <a:cubicBezTo>
                  <a:pt x="96" y="101"/>
                  <a:pt x="95" y="101"/>
                  <a:pt x="94" y="101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89" y="101"/>
                  <a:pt x="89" y="101"/>
                  <a:pt x="89" y="101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78" y="66"/>
                  <a:pt x="78" y="66"/>
                  <a:pt x="78" y="66"/>
                </a:cubicBezTo>
                <a:cubicBezTo>
                  <a:pt x="92" y="77"/>
                  <a:pt x="92" y="77"/>
                  <a:pt x="92" y="77"/>
                </a:cubicBezTo>
                <a:cubicBezTo>
                  <a:pt x="96" y="45"/>
                  <a:pt x="96" y="45"/>
                  <a:pt x="96" y="45"/>
                </a:cubicBezTo>
                <a:cubicBezTo>
                  <a:pt x="78" y="52"/>
                  <a:pt x="78" y="52"/>
                  <a:pt x="78" y="52"/>
                </a:cubicBezTo>
                <a:cubicBezTo>
                  <a:pt x="78" y="30"/>
                  <a:pt x="78" y="30"/>
                  <a:pt x="78" y="30"/>
                </a:cubicBezTo>
                <a:cubicBezTo>
                  <a:pt x="80" y="29"/>
                  <a:pt x="82" y="29"/>
                  <a:pt x="83" y="29"/>
                </a:cubicBezTo>
                <a:cubicBezTo>
                  <a:pt x="99" y="29"/>
                  <a:pt x="112" y="42"/>
                  <a:pt x="112" y="58"/>
                </a:cubicBezTo>
                <a:cubicBezTo>
                  <a:pt x="112" y="63"/>
                  <a:pt x="110" y="68"/>
                  <a:pt x="107" y="73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Arial" panose="020B0604020202020204" pitchFamily="34" charset="0"/>
            </a:endParaRPr>
          </a:p>
        </p:txBody>
      </p:sp>
      <p:grpSp>
        <p:nvGrpSpPr>
          <p:cNvPr id="28" name="Group 73"/>
          <p:cNvGrpSpPr>
            <a:grpSpLocks noChangeAspect="1"/>
          </p:cNvGrpSpPr>
          <p:nvPr/>
        </p:nvGrpSpPr>
        <p:grpSpPr bwMode="auto">
          <a:xfrm rot="9209287">
            <a:off x="7947929" y="967279"/>
            <a:ext cx="893344" cy="653753"/>
            <a:chOff x="337" y="2292"/>
            <a:chExt cx="522" cy="382"/>
          </a:xfrm>
        </p:grpSpPr>
        <p:sp>
          <p:nvSpPr>
            <p:cNvPr id="29" name="Freeform 74"/>
            <p:cNvSpPr>
              <a:spLocks/>
            </p:cNvSpPr>
            <p:nvPr/>
          </p:nvSpPr>
          <p:spPr bwMode="auto">
            <a:xfrm>
              <a:off x="809" y="2292"/>
              <a:ext cx="50" cy="45"/>
            </a:xfrm>
            <a:custGeom>
              <a:avLst/>
              <a:gdLst>
                <a:gd name="T0" fmla="*/ 8 w 16"/>
                <a:gd name="T1" fmla="*/ 0 h 14"/>
                <a:gd name="T2" fmla="*/ 3 w 16"/>
                <a:gd name="T3" fmla="*/ 2 h 14"/>
                <a:gd name="T4" fmla="*/ 3 w 16"/>
                <a:gd name="T5" fmla="*/ 12 h 14"/>
                <a:gd name="T6" fmla="*/ 8 w 16"/>
                <a:gd name="T7" fmla="*/ 14 h 14"/>
                <a:gd name="T8" fmla="*/ 13 w 16"/>
                <a:gd name="T9" fmla="*/ 12 h 14"/>
                <a:gd name="T10" fmla="*/ 13 w 16"/>
                <a:gd name="T11" fmla="*/ 2 h 14"/>
                <a:gd name="T12" fmla="*/ 8 w 16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6" y="0"/>
                    <a:pt x="5" y="0"/>
                    <a:pt x="3" y="2"/>
                  </a:cubicBezTo>
                  <a:cubicBezTo>
                    <a:pt x="1" y="4"/>
                    <a:pt x="0" y="9"/>
                    <a:pt x="3" y="12"/>
                  </a:cubicBezTo>
                  <a:cubicBezTo>
                    <a:pt x="4" y="13"/>
                    <a:pt x="6" y="14"/>
                    <a:pt x="8" y="14"/>
                  </a:cubicBezTo>
                  <a:cubicBezTo>
                    <a:pt x="10" y="14"/>
                    <a:pt x="11" y="13"/>
                    <a:pt x="13" y="12"/>
                  </a:cubicBezTo>
                  <a:cubicBezTo>
                    <a:pt x="16" y="10"/>
                    <a:pt x="16" y="5"/>
                    <a:pt x="13" y="2"/>
                  </a:cubicBezTo>
                  <a:cubicBezTo>
                    <a:pt x="12" y="1"/>
                    <a:pt x="10" y="0"/>
                    <a:pt x="8" y="0"/>
                  </a:cubicBezTo>
                </a:path>
              </a:pathLst>
            </a:custGeom>
            <a:solidFill>
              <a:srgbClr val="969CC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0" name="Freeform 75"/>
            <p:cNvSpPr>
              <a:spLocks/>
            </p:cNvSpPr>
            <p:nvPr/>
          </p:nvSpPr>
          <p:spPr bwMode="auto">
            <a:xfrm>
              <a:off x="607" y="2505"/>
              <a:ext cx="32" cy="32"/>
            </a:xfrm>
            <a:custGeom>
              <a:avLst/>
              <a:gdLst>
                <a:gd name="T0" fmla="*/ 19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9 w 3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19" y="0"/>
                  </a:moveTo>
                  <a:lnTo>
                    <a:pt x="0" y="16"/>
                  </a:lnTo>
                  <a:lnTo>
                    <a:pt x="16" y="32"/>
                  </a:lnTo>
                  <a:lnTo>
                    <a:pt x="32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9498B8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1" name="Freeform 76"/>
            <p:cNvSpPr>
              <a:spLocks/>
            </p:cNvSpPr>
            <p:nvPr/>
          </p:nvSpPr>
          <p:spPr bwMode="auto">
            <a:xfrm>
              <a:off x="666" y="2575"/>
              <a:ext cx="32" cy="32"/>
            </a:xfrm>
            <a:custGeom>
              <a:avLst/>
              <a:gdLst>
                <a:gd name="T0" fmla="*/ 19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9 w 3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19" y="0"/>
                  </a:moveTo>
                  <a:lnTo>
                    <a:pt x="0" y="16"/>
                  </a:lnTo>
                  <a:lnTo>
                    <a:pt x="16" y="32"/>
                  </a:lnTo>
                  <a:lnTo>
                    <a:pt x="32" y="16"/>
                  </a:lnTo>
                  <a:lnTo>
                    <a:pt x="1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2" name="Freeform 77"/>
            <p:cNvSpPr>
              <a:spLocks/>
            </p:cNvSpPr>
            <p:nvPr/>
          </p:nvSpPr>
          <p:spPr bwMode="auto">
            <a:xfrm>
              <a:off x="427" y="2413"/>
              <a:ext cx="54" cy="47"/>
            </a:xfrm>
            <a:custGeom>
              <a:avLst/>
              <a:gdLst>
                <a:gd name="T0" fmla="*/ 54 w 54"/>
                <a:gd name="T1" fmla="*/ 0 h 47"/>
                <a:gd name="T2" fmla="*/ 0 w 54"/>
                <a:gd name="T3" fmla="*/ 3 h 47"/>
                <a:gd name="T4" fmla="*/ 32 w 54"/>
                <a:gd name="T5" fmla="*/ 47 h 47"/>
                <a:gd name="T6" fmla="*/ 54 w 54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47">
                  <a:moveTo>
                    <a:pt x="54" y="0"/>
                  </a:moveTo>
                  <a:lnTo>
                    <a:pt x="0" y="3"/>
                  </a:lnTo>
                  <a:lnTo>
                    <a:pt x="32" y="4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187AA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3" name="Freeform 79"/>
            <p:cNvSpPr>
              <a:spLocks/>
            </p:cNvSpPr>
            <p:nvPr/>
          </p:nvSpPr>
          <p:spPr bwMode="auto">
            <a:xfrm rot="774726">
              <a:off x="337" y="2601"/>
              <a:ext cx="71" cy="73"/>
            </a:xfrm>
            <a:custGeom>
              <a:avLst/>
              <a:gdLst>
                <a:gd name="T0" fmla="*/ 32 w 143"/>
                <a:gd name="T1" fmla="*/ 0 h 146"/>
                <a:gd name="T2" fmla="*/ 0 w 143"/>
                <a:gd name="T3" fmla="*/ 146 h 146"/>
                <a:gd name="T4" fmla="*/ 143 w 143"/>
                <a:gd name="T5" fmla="*/ 102 h 146"/>
                <a:gd name="T6" fmla="*/ 32 w 143"/>
                <a:gd name="T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" h="146">
                  <a:moveTo>
                    <a:pt x="32" y="0"/>
                  </a:moveTo>
                  <a:lnTo>
                    <a:pt x="0" y="146"/>
                  </a:lnTo>
                  <a:lnTo>
                    <a:pt x="143" y="10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067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Junit 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74" y="1093787"/>
            <a:ext cx="5762625" cy="3752850"/>
          </a:xfrm>
        </p:spPr>
      </p:pic>
    </p:spTree>
    <p:extLst>
      <p:ext uri="{BB962C8B-B14F-4D97-AF65-F5344CB8AC3E}">
        <p14:creationId xmlns:p14="http://schemas.microsoft.com/office/powerpoint/2010/main" val="365098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JU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nit 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58" y="1106448"/>
            <a:ext cx="8593137" cy="3282101"/>
          </a:xfrm>
        </p:spPr>
      </p:pic>
    </p:spTree>
    <p:extLst>
      <p:ext uri="{BB962C8B-B14F-4D97-AF65-F5344CB8AC3E}">
        <p14:creationId xmlns:p14="http://schemas.microsoft.com/office/powerpoint/2010/main" val="364763771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-template-v3.4" id="{F0BBB28C-EED3-4C9E-AC46-0A2469816214}" vid="{37383A5C-C4E3-4CA0-9820-12933A0EA401}"/>
    </a:ext>
  </a:extLst>
</a:theme>
</file>

<file path=ppt/theme/theme2.xml><?xml version="1.0" encoding="utf-8"?>
<a:theme xmlns:a="http://schemas.openxmlformats.org/drawingml/2006/main" name="powerpoint-template-luxoft-v4.3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-template-v3.4" id="{F0BBB28C-EED3-4C9E-AC46-0A2469816214}" vid="{F7716D20-A5D3-4677-B270-2AEEC011A1D9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134282</TotalTime>
  <Words>50</Words>
  <Application>Microsoft Office PowerPoint</Application>
  <PresentationFormat>On-screen Show (16:10)</PresentationFormat>
  <Paragraphs>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Luxoft: Computer / TV</vt:lpstr>
      <vt:lpstr>powerpoint-template-luxoft-v4.3</vt:lpstr>
      <vt:lpstr>JUnit 5  The Holy Grail of Unit Testing</vt:lpstr>
      <vt:lpstr>Bartek “Koziołek” Kuczyński  koziolekweb.pl </vt:lpstr>
      <vt:lpstr>H.M. JUnit</vt:lpstr>
      <vt:lpstr>Most popular testing framework  in the world of Java</vt:lpstr>
      <vt:lpstr>Element of xUnit world</vt:lpstr>
      <vt:lpstr>Origin: SUnit Smalltalk testing framework</vt:lpstr>
      <vt:lpstr>Founders</vt:lpstr>
      <vt:lpstr>Junit 4</vt:lpstr>
      <vt:lpstr>JUanit 5</vt:lpstr>
      <vt:lpstr>Now we could finish...</vt:lpstr>
      <vt:lpstr>Thanks!</vt:lpstr>
      <vt:lpstr>NO!</vt:lpstr>
      <vt:lpstr>Let’s code!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BKuczynski@luxoft.com</dc:creator>
  <cp:lastModifiedBy>Windows User</cp:lastModifiedBy>
  <cp:revision>598</cp:revision>
  <cp:lastPrinted>2016-10-19T14:07:27Z</cp:lastPrinted>
  <dcterms:created xsi:type="dcterms:W3CDTF">2012-06-21T13:30:34Z</dcterms:created>
  <dcterms:modified xsi:type="dcterms:W3CDTF">2017-03-24T15:06:12Z</dcterms:modified>
</cp:coreProperties>
</file>