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11" r:id="rId1"/>
    <p:sldMasterId id="214748414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EDF4"/>
    <a:srgbClr val="E9E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090" autoAdjust="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1800"/>
        <p:guide pos="2880"/>
      </p:guideLst>
    </p:cSldViewPr>
  </p:slideViewPr>
  <p:outlineViewPr>
    <p:cViewPr varScale="1">
      <p:scale>
        <a:sx n="170" d="200"/>
        <a:sy n="170" d="200"/>
      </p:scale>
      <p:origin x="0" y="47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3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4" name="AutoShape 3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5" name="AutoShape 3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6" name="AutoShape 3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7" name="AutoShape 3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0" name="Rectangle 3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673513" y="-12806363"/>
            <a:ext cx="21597938" cy="135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1301" name="Rectangle 37"/>
          <p:cNvSpPr>
            <a:spLocks noGrp="1" noChangeArrowheads="1"/>
          </p:cNvSpPr>
          <p:nvPr>
            <p:ph type="body"/>
          </p:nvPr>
        </p:nvSpPr>
        <p:spPr bwMode="auto">
          <a:xfrm>
            <a:off x="679767" y="4715153"/>
            <a:ext cx="5381493" cy="440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45764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47675" y="757238"/>
            <a:ext cx="6053138" cy="3784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95503" y="4794429"/>
            <a:ext cx="5557729" cy="454109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ru-RU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935414" y="9585410"/>
            <a:ext cx="3011748" cy="50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buSzPct val="100000"/>
              <a:defRPr/>
            </a:pPr>
            <a:fld id="{E8122F25-5F62-4E02-B267-849B8733FE75}" type="slidenum">
              <a:rPr lang="ru-RU" sz="1200" smtClean="0">
                <a:solidFill>
                  <a:srgbClr val="000000"/>
                </a:solidFill>
              </a:rPr>
              <a:pPr algn="r" eaLnBrk="1" hangingPunct="1">
                <a:buSzPct val="100000"/>
                <a:defRPr/>
              </a:pPr>
              <a:t>1</a:t>
            </a:fld>
            <a:endParaRPr lang="ru-RU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9"/>
            <a:ext cx="4953436" cy="959623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719406"/>
            <a:ext cx="4953000" cy="15862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5" y="997480"/>
            <a:ext cx="4219769" cy="417380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0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7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1565191"/>
            <a:ext cx="8593931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5" y="1565191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1565192"/>
            <a:ext cx="8593931" cy="360609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5" y="1565191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1" y="304273"/>
            <a:ext cx="8593493" cy="41885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21" y="1184191"/>
            <a:ext cx="2762275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257986"/>
            <a:ext cx="20701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7" y="1184191"/>
            <a:ext cx="2762275" cy="442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257986"/>
            <a:ext cx="126701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4" y="1184191"/>
            <a:ext cx="2762275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6523006" y="1257986"/>
            <a:ext cx="18312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315631"/>
            <a:ext cx="161912" cy="1799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1" y="1296785"/>
            <a:ext cx="226223" cy="19874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257984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184191"/>
            <a:ext cx="535784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8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8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8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20" y="2550997"/>
            <a:ext cx="535785" cy="442784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3927390"/>
            <a:ext cx="535786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1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1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1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5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5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5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058828"/>
            <a:ext cx="161912" cy="17990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9" y="1296785"/>
            <a:ext cx="226223" cy="19874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637649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566334"/>
            <a:ext cx="4184754" cy="360494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5" y="1566334"/>
            <a:ext cx="4219769" cy="3604947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967065" y="3801951"/>
            <a:ext cx="4795200" cy="28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3962400" y="2319987"/>
            <a:ext cx="4794324" cy="146079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42" y="4801820"/>
            <a:ext cx="4580473" cy="300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3967681" y="1980408"/>
            <a:ext cx="4793996" cy="320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2800" b="1" baseline="0">
                <a:solidFill>
                  <a:srgbClr val="F36E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455899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9"/>
            <a:ext cx="4953436" cy="959623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719406"/>
            <a:ext cx="4953000" cy="15862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503564"/>
            <a:ext cx="269842" cy="26984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4861716"/>
            <a:ext cx="438164" cy="470570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522078"/>
            <a:ext cx="193108" cy="193109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634502"/>
            <a:ext cx="90348" cy="10159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050431"/>
            <a:ext cx="123292" cy="138643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61" y="1562439"/>
            <a:ext cx="63875" cy="69321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31" y="1254889"/>
            <a:ext cx="60903" cy="6767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827611"/>
            <a:ext cx="86156" cy="97380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1" y="1634502"/>
            <a:ext cx="78729" cy="89127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466700"/>
            <a:ext cx="269238" cy="27719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253961"/>
            <a:ext cx="342870" cy="375060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485716"/>
            <a:ext cx="465018" cy="475833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684239"/>
            <a:ext cx="130636" cy="129306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7" y="1186028"/>
            <a:ext cx="94697" cy="92543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522608"/>
            <a:ext cx="64848" cy="64026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460216"/>
            <a:ext cx="152502" cy="149910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5" y="1687474"/>
            <a:ext cx="145709" cy="178531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855375"/>
            <a:ext cx="355400" cy="435456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968621"/>
            <a:ext cx="134630" cy="1648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7" y="1602934"/>
            <a:ext cx="99399" cy="12069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536551"/>
            <a:ext cx="135200" cy="164168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618630"/>
            <a:ext cx="102684" cy="114093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176737"/>
            <a:ext cx="248152" cy="27572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4" y="1276036"/>
            <a:ext cx="231609" cy="257343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60" y="1036439"/>
            <a:ext cx="177985" cy="195860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471894"/>
            <a:ext cx="116945" cy="128671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7" y="1853478"/>
            <a:ext cx="143063" cy="159361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7" y="1853476"/>
            <a:ext cx="225905" cy="251639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186028"/>
            <a:ext cx="96322" cy="1059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7" y="1382865"/>
            <a:ext cx="67315" cy="824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384451"/>
            <a:ext cx="48680" cy="54089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9088" y="1555344"/>
            <a:ext cx="58830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5644443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997481"/>
            <a:ext cx="8593931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997481"/>
            <a:ext cx="8593931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71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1565193"/>
            <a:ext cx="8593931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9" y="1565193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503564"/>
            <a:ext cx="269842" cy="26984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861716"/>
            <a:ext cx="438164" cy="470570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522077"/>
            <a:ext cx="193108" cy="193109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634502"/>
            <a:ext cx="90348" cy="10159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050430"/>
            <a:ext cx="123292" cy="138643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7" y="1562437"/>
            <a:ext cx="63875" cy="69321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7" y="1254888"/>
            <a:ext cx="60903" cy="6767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827611"/>
            <a:ext cx="86156" cy="97380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9" y="1634502"/>
            <a:ext cx="78729" cy="89127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466699"/>
            <a:ext cx="269238" cy="27719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253961"/>
            <a:ext cx="342870" cy="375060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485714"/>
            <a:ext cx="465018" cy="475833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684236"/>
            <a:ext cx="130636" cy="129306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3" y="1186028"/>
            <a:ext cx="94697" cy="92543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522605"/>
            <a:ext cx="64848" cy="64026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460215"/>
            <a:ext cx="152502" cy="149910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81" y="1687474"/>
            <a:ext cx="145709" cy="178531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855375"/>
            <a:ext cx="355400" cy="435456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968619"/>
            <a:ext cx="134630" cy="1648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3" y="1602934"/>
            <a:ext cx="99399" cy="12069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536549"/>
            <a:ext cx="135200" cy="164168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618630"/>
            <a:ext cx="102684" cy="114093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176737"/>
            <a:ext cx="248152" cy="27572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22" y="1276036"/>
            <a:ext cx="231609" cy="257343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6" y="1036439"/>
            <a:ext cx="177985" cy="195860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3" y="1471894"/>
            <a:ext cx="116945" cy="128671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3" y="1853475"/>
            <a:ext cx="143063" cy="159361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3" y="1853475"/>
            <a:ext cx="225905" cy="251639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186028"/>
            <a:ext cx="96322" cy="1059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3" y="1382864"/>
            <a:ext cx="67315" cy="824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384451"/>
            <a:ext cx="48680" cy="54089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9086" y="1555344"/>
            <a:ext cx="58830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1565194"/>
            <a:ext cx="8593931" cy="360609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9" y="1565193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6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6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5" y="304275"/>
            <a:ext cx="8593493" cy="41885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812327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812327"/>
            <a:ext cx="2762250" cy="335895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812327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5" y="1184191"/>
            <a:ext cx="2762275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2" y="1257988"/>
            <a:ext cx="20701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184191"/>
            <a:ext cx="2762275" cy="442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257988"/>
            <a:ext cx="126701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8" y="1184191"/>
            <a:ext cx="2762275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10" y="1257988"/>
            <a:ext cx="18312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315631"/>
            <a:ext cx="161912" cy="1799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5" y="1296785"/>
            <a:ext cx="226223" cy="19874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257984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184191"/>
            <a:ext cx="535784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62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62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62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4" y="2550997"/>
            <a:ext cx="535785" cy="442784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927391"/>
            <a:ext cx="535786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5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5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5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9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9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9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058828"/>
            <a:ext cx="161912" cy="17990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3" y="1296785"/>
            <a:ext cx="226223" cy="19874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637650"/>
            <a:ext cx="224784" cy="269478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3"/>
            <a:ext cx="5491870" cy="5644443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997481"/>
            <a:ext cx="8593931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997481"/>
            <a:ext cx="8593931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1" y="304273"/>
            <a:ext cx="8593493" cy="4188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1" y="997479"/>
            <a:ext cx="8593493" cy="41499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8" y="5387949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652982"/>
            <a:ext cx="555818" cy="6380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8" y="5652982"/>
            <a:ext cx="2863659" cy="64937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652982"/>
            <a:ext cx="2862264" cy="64937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652982"/>
            <a:ext cx="2862264" cy="64937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5363277"/>
            <a:ext cx="430186" cy="253640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  <p:sldLayoutId id="2147484129" r:id="rId18"/>
    <p:sldLayoutId id="2147484130" r:id="rId19"/>
    <p:sldLayoutId id="2147484131" r:id="rId20"/>
    <p:sldLayoutId id="2147484132" r:id="rId21"/>
    <p:sldLayoutId id="2147484133" r:id="rId22"/>
    <p:sldLayoutId id="2147484134" r:id="rId23"/>
    <p:sldLayoutId id="2147484135" r:id="rId24"/>
    <p:sldLayoutId id="2147484136" r:id="rId25"/>
    <p:sldLayoutId id="2147484137" r:id="rId26"/>
    <p:sldLayoutId id="2147484138" r:id="rId27"/>
    <p:sldLayoutId id="2147484139" r:id="rId28"/>
    <p:sldLayoutId id="2147484140" r:id="rId29"/>
    <p:sldLayoutId id="214748414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3" y="304274"/>
            <a:ext cx="8593493" cy="4188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3" y="997479"/>
            <a:ext cx="8593493" cy="41499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543707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652984"/>
            <a:ext cx="555818" cy="6380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30" y="5652982"/>
            <a:ext cx="2863659" cy="64937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652982"/>
            <a:ext cx="2862264" cy="64937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652982"/>
            <a:ext cx="2862264" cy="64937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5363277"/>
            <a:ext cx="430186" cy="253640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  <p:sldLayoutId id="2147484162" r:id="rId18"/>
    <p:sldLayoutId id="2147484163" r:id="rId19"/>
    <p:sldLayoutId id="2147484164" r:id="rId20"/>
    <p:sldLayoutId id="2147484165" r:id="rId21"/>
    <p:sldLayoutId id="2147484166" r:id="rId22"/>
    <p:sldLayoutId id="2147484167" r:id="rId23"/>
    <p:sldLayoutId id="2147484168" r:id="rId24"/>
    <p:sldLayoutId id="2147484169" r:id="rId25"/>
    <p:sldLayoutId id="2147484170" r:id="rId26"/>
    <p:sldLayoutId id="2147484171" r:id="rId27"/>
    <p:sldLayoutId id="2147484172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ziolekweb.pl/" TargetMode="External"/><Relationship Id="rId2" Type="http://schemas.openxmlformats.org/officeDocument/2006/relationships/hyperlink" Target="https://twitter.com/koziolek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568453" y="3024189"/>
            <a:ext cx="7180263" cy="31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lvl="1" indent="0" algn="r" eaLnBrk="0" hangingPunct="0">
              <a:lnSpc>
                <a:spcPct val="90000"/>
              </a:lnSpc>
              <a:spcBef>
                <a:spcPts val="475"/>
              </a:spcBef>
              <a:spcAft>
                <a:spcPts val="600"/>
              </a:spcAft>
              <a:buSzPct val="125000"/>
              <a:defRPr/>
            </a:pPr>
            <a:endParaRPr lang="en-US" sz="1900" b="1" dirty="0" smtClean="0">
              <a:solidFill>
                <a:srgbClr val="FFFFFF"/>
              </a:solidFill>
              <a:cs typeface="MS PGothic" charset="0"/>
            </a:endParaRPr>
          </a:p>
        </p:txBody>
      </p:sp>
      <p:sp>
        <p:nvSpPr>
          <p:cNvPr id="17" name="footprint"/>
          <p:cNvSpPr/>
          <p:nvPr/>
        </p:nvSpPr>
        <p:spPr bwMode="auto">
          <a:xfrm>
            <a:off x="9131300" y="0"/>
            <a:ext cx="25400" cy="21167"/>
          </a:xfrm>
          <a:prstGeom prst="rect">
            <a:avLst/>
          </a:prstGeom>
          <a:solidFill>
            <a:srgbClr val="C29E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51920" y="1417340"/>
            <a:ext cx="4953436" cy="2160240"/>
          </a:xfrm>
        </p:spPr>
        <p:txBody>
          <a:bodyPr/>
          <a:lstStyle/>
          <a:p>
            <a:pPr marL="0" lvl="1" indent="0" eaLnBrk="0" hangingPunct="0">
              <a:lnSpc>
                <a:spcPct val="90000"/>
              </a:lnSpc>
              <a:spcBef>
                <a:spcPts val="475"/>
              </a:spcBef>
              <a:spcAft>
                <a:spcPts val="600"/>
              </a:spcAft>
              <a:defRPr/>
            </a:pPr>
            <a:r>
              <a:rPr lang="pl-PL" sz="3200" b="1" dirty="0" smtClean="0">
                <a:solidFill>
                  <a:srgbClr val="FFFFFF"/>
                </a:solidFill>
                <a:cs typeface="MS PGothic" charset="0"/>
              </a:rPr>
              <a:t>JUnit 5</a:t>
            </a:r>
            <a:br>
              <a:rPr lang="pl-PL" sz="3200" b="1" dirty="0" smtClean="0">
                <a:solidFill>
                  <a:srgbClr val="FFFFFF"/>
                </a:solidFill>
                <a:cs typeface="MS PGothic" charset="0"/>
              </a:rPr>
            </a:br>
            <a:r>
              <a:rPr lang="pl-PL" sz="3200" b="1" dirty="0" smtClean="0">
                <a:solidFill>
                  <a:srgbClr val="FFFFFF"/>
                </a:solidFill>
                <a:cs typeface="MS PGothic" charset="0"/>
              </a:rPr>
              <a:t/>
            </a:r>
            <a:br>
              <a:rPr lang="pl-PL" sz="3200" b="1" dirty="0" smtClean="0">
                <a:solidFill>
                  <a:srgbClr val="FFFFFF"/>
                </a:solidFill>
                <a:cs typeface="MS PGothic" charset="0"/>
              </a:rPr>
            </a:br>
            <a:r>
              <a:rPr lang="pl-PL" sz="2400" b="1" dirty="0" smtClean="0">
                <a:solidFill>
                  <a:srgbClr val="FFFFFF"/>
                </a:solidFill>
                <a:cs typeface="MS PGothic" charset="0"/>
              </a:rPr>
              <a:t>The Holy Grail of Unit Test (?)</a:t>
            </a:r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7200" dirty="0" smtClean="0"/>
              <a:t>NO!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2308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Let’s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Bartek „Koziołek” Kuczyński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2"/>
              </a:rPr>
              <a:t>@koziolek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3"/>
              </a:rPr>
              <a:t>https://Koziolekweb.pl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H.M. 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H.M.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r>
              <a:rPr lang="pl-PL" sz="2000" dirty="0" smtClean="0"/>
              <a:t>Most popular testing framework in Java world</a:t>
            </a:r>
          </a:p>
          <a:p>
            <a:r>
              <a:rPr lang="pl-PL" sz="2000" dirty="0" smtClean="0"/>
              <a:t>Element of xUnit framework</a:t>
            </a:r>
          </a:p>
          <a:p>
            <a:r>
              <a:rPr lang="pl-PL" sz="2000" dirty="0" smtClean="0"/>
              <a:t>Origin – SUnit – Smalltalk testing framework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6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Founders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7300"/>
            <a:ext cx="3888432" cy="388843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57300"/>
            <a:ext cx="2592288" cy="3893180"/>
          </a:xfrm>
        </p:spPr>
      </p:pic>
    </p:spTree>
    <p:extLst>
      <p:ext uri="{BB962C8B-B14F-4D97-AF65-F5344CB8AC3E}">
        <p14:creationId xmlns:p14="http://schemas.microsoft.com/office/powerpoint/2010/main" val="39006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Junit4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4" y="1208087"/>
            <a:ext cx="5762625" cy="3752850"/>
          </a:xfrm>
        </p:spPr>
      </p:pic>
    </p:spTree>
    <p:extLst>
      <p:ext uri="{BB962C8B-B14F-4D97-AF65-F5344CB8AC3E}">
        <p14:creationId xmlns:p14="http://schemas.microsoft.com/office/powerpoint/2010/main" val="365098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JUnit 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1443462"/>
            <a:ext cx="8593137" cy="3282101"/>
          </a:xfrm>
        </p:spPr>
      </p:pic>
    </p:spTree>
    <p:extLst>
      <p:ext uri="{BB962C8B-B14F-4D97-AF65-F5344CB8AC3E}">
        <p14:creationId xmlns:p14="http://schemas.microsoft.com/office/powerpoint/2010/main" val="3647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 we could finish...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79326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134167</TotalTime>
  <Words>48</Words>
  <Application>Microsoft Office PowerPoint</Application>
  <PresentationFormat>On-screen Show (16:10)</PresentationFormat>
  <Paragraphs>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Luxoft: Computer / TV</vt:lpstr>
      <vt:lpstr>powerpoint-template-luxoft-v4.3</vt:lpstr>
      <vt:lpstr>JUnit 5  The Holy Grail of Unit Test (?)</vt:lpstr>
      <vt:lpstr>Bartek „Koziołek” Kuczyński  @koziolek https://Koziolekweb.pl </vt:lpstr>
      <vt:lpstr>H.M. JUnit</vt:lpstr>
      <vt:lpstr>H.M. JUnit</vt:lpstr>
      <vt:lpstr>Founders</vt:lpstr>
      <vt:lpstr>Junit4</vt:lpstr>
      <vt:lpstr>JUnit 5</vt:lpstr>
      <vt:lpstr>Now we could finish...</vt:lpstr>
      <vt:lpstr>Thanks!</vt:lpstr>
      <vt:lpstr>NO!</vt:lpstr>
      <vt:lpstr>Let’s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BKuczynski@luxoft.com</dc:creator>
  <cp:lastModifiedBy>Windows User</cp:lastModifiedBy>
  <cp:revision>572</cp:revision>
  <cp:lastPrinted>2016-10-19T14:07:27Z</cp:lastPrinted>
  <dcterms:created xsi:type="dcterms:W3CDTF">2012-06-21T13:30:34Z</dcterms:created>
  <dcterms:modified xsi:type="dcterms:W3CDTF">2017-03-15T15:41:24Z</dcterms:modified>
</cp:coreProperties>
</file>