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9" r:id="rId4"/>
    <p:sldId id="260" r:id="rId5"/>
    <p:sldId id="261" r:id="rId6"/>
    <p:sldId id="257" r:id="rId7"/>
    <p:sldId id="262" r:id="rId8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162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8" autoAdjust="0"/>
    <p:restoredTop sz="96561"/>
  </p:normalViewPr>
  <p:slideViewPr>
    <p:cSldViewPr snapToGrid="0" snapToObjects="1">
      <p:cViewPr varScale="1">
        <p:scale>
          <a:sx n="164" d="100"/>
          <a:sy n="164" d="100"/>
        </p:scale>
        <p:origin x="-114" y="-96"/>
      </p:cViewPr>
      <p:guideLst>
        <p:guide orient="horz" pos="2160"/>
        <p:guide orient="horz" pos="1620"/>
        <p:guide pos="384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2CC8A6-C759-4BFC-9433-7A9436D3103E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D7349F-00D1-4EC3-A43A-A26677DBB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611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Section Break /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rostokąt 2"/>
          <p:cNvSpPr/>
          <p:nvPr/>
        </p:nvSpPr>
        <p:spPr>
          <a:xfrm>
            <a:off x="793" y="0"/>
            <a:ext cx="9144000" cy="5143500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b="1" dirty="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46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496625"/>
            <a:ext cx="4953436" cy="863661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grpSp>
        <p:nvGrpSpPr>
          <p:cNvPr id="64" name="Group 35"/>
          <p:cNvGrpSpPr>
            <a:grpSpLocks noChangeAspect="1"/>
          </p:cNvGrpSpPr>
          <p:nvPr/>
        </p:nvGrpSpPr>
        <p:grpSpPr bwMode="auto">
          <a:xfrm>
            <a:off x="609601" y="849169"/>
            <a:ext cx="2507458" cy="3026386"/>
            <a:chOff x="2363" y="293"/>
            <a:chExt cx="1208" cy="1458"/>
          </a:xfrm>
        </p:grpSpPr>
        <p:sp>
          <p:nvSpPr>
            <p:cNvPr id="65" name="Freeform 36"/>
            <p:cNvSpPr>
              <a:spLocks/>
            </p:cNvSpPr>
            <p:nvPr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37"/>
            <p:cNvSpPr>
              <a:spLocks/>
            </p:cNvSpPr>
            <p:nvPr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38"/>
            <p:cNvSpPr>
              <a:spLocks/>
            </p:cNvSpPr>
            <p:nvPr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39"/>
            <p:cNvSpPr>
              <a:spLocks/>
            </p:cNvSpPr>
            <p:nvPr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41"/>
            <p:cNvSpPr>
              <a:spLocks/>
            </p:cNvSpPr>
            <p:nvPr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42"/>
            <p:cNvSpPr>
              <a:spLocks/>
            </p:cNvSpPr>
            <p:nvPr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43"/>
            <p:cNvSpPr>
              <a:spLocks/>
            </p:cNvSpPr>
            <p:nvPr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44"/>
            <p:cNvSpPr>
              <a:spLocks/>
            </p:cNvSpPr>
            <p:nvPr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45"/>
            <p:cNvSpPr>
              <a:spLocks/>
            </p:cNvSpPr>
            <p:nvPr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46"/>
            <p:cNvSpPr>
              <a:spLocks/>
            </p:cNvSpPr>
            <p:nvPr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47"/>
            <p:cNvSpPr>
              <a:spLocks/>
            </p:cNvSpPr>
            <p:nvPr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48"/>
            <p:cNvSpPr>
              <a:spLocks/>
            </p:cNvSpPr>
            <p:nvPr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49"/>
            <p:cNvSpPr>
              <a:spLocks/>
            </p:cNvSpPr>
            <p:nvPr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50"/>
            <p:cNvSpPr>
              <a:spLocks/>
            </p:cNvSpPr>
            <p:nvPr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51"/>
            <p:cNvSpPr>
              <a:spLocks noEditPoints="1"/>
            </p:cNvSpPr>
            <p:nvPr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52"/>
            <p:cNvSpPr>
              <a:spLocks/>
            </p:cNvSpPr>
            <p:nvPr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53"/>
            <p:cNvSpPr>
              <a:spLocks/>
            </p:cNvSpPr>
            <p:nvPr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2" name="Freeform 54"/>
            <p:cNvSpPr>
              <a:spLocks/>
            </p:cNvSpPr>
            <p:nvPr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55"/>
            <p:cNvSpPr>
              <a:spLocks/>
            </p:cNvSpPr>
            <p:nvPr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4" name="Freeform 56"/>
            <p:cNvSpPr>
              <a:spLocks noEditPoints="1"/>
            </p:cNvSpPr>
            <p:nvPr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57"/>
            <p:cNvSpPr>
              <a:spLocks noEditPoints="1"/>
            </p:cNvSpPr>
            <p:nvPr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3825" y="2447466"/>
            <a:ext cx="4953000" cy="1427622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44350" indent="0">
              <a:buNone/>
              <a:defRPr>
                <a:solidFill>
                  <a:schemeClr val="bg1"/>
                </a:solidFill>
              </a:defRPr>
            </a:lvl2pPr>
            <a:lvl3pPr marL="587250" indent="0">
              <a:buNone/>
              <a:defRPr>
                <a:solidFill>
                  <a:schemeClr val="bg1"/>
                </a:solidFill>
              </a:defRPr>
            </a:lvl3pPr>
            <a:lvl4pPr marL="930150" indent="0">
              <a:buNone/>
              <a:defRPr>
                <a:solidFill>
                  <a:schemeClr val="bg1"/>
                </a:solidFill>
              </a:defRPr>
            </a:lvl4pPr>
            <a:lvl5pPr marL="127305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EDIT TEXT</a:t>
            </a:r>
          </a:p>
        </p:txBody>
      </p:sp>
      <p:grpSp>
        <p:nvGrpSpPr>
          <p:cNvPr id="87" name="Group 19"/>
          <p:cNvGrpSpPr>
            <a:grpSpLocks noChangeAspect="1"/>
          </p:cNvGrpSpPr>
          <p:nvPr/>
        </p:nvGrpSpPr>
        <p:grpSpPr bwMode="auto">
          <a:xfrm>
            <a:off x="8449097" y="4375544"/>
            <a:ext cx="438164" cy="423513"/>
            <a:chOff x="2074" y="843"/>
            <a:chExt cx="1615" cy="1561"/>
          </a:xfrm>
        </p:grpSpPr>
        <p:sp>
          <p:nvSpPr>
            <p:cNvPr id="88" name="Freeform 20"/>
            <p:cNvSpPr>
              <a:spLocks noEditPoints="1"/>
            </p:cNvSpPr>
            <p:nvPr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21"/>
            <p:cNvSpPr>
              <a:spLocks/>
            </p:cNvSpPr>
            <p:nvPr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22"/>
            <p:cNvSpPr>
              <a:spLocks/>
            </p:cNvSpPr>
            <p:nvPr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23"/>
            <p:cNvSpPr>
              <a:spLocks/>
            </p:cNvSpPr>
            <p:nvPr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24"/>
            <p:cNvSpPr>
              <a:spLocks/>
            </p:cNvSpPr>
            <p:nvPr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25"/>
            <p:cNvSpPr>
              <a:spLocks/>
            </p:cNvSpPr>
            <p:nvPr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26"/>
            <p:cNvSpPr>
              <a:spLocks noEditPoints="1"/>
            </p:cNvSpPr>
            <p:nvPr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27"/>
            <p:cNvSpPr>
              <a:spLocks noEditPoints="1"/>
            </p:cNvSpPr>
            <p:nvPr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28"/>
            <p:cNvSpPr>
              <a:spLocks/>
            </p:cNvSpPr>
            <p:nvPr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9"/>
            <p:cNvSpPr>
              <a:spLocks/>
            </p:cNvSpPr>
            <p:nvPr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0"/>
            <p:cNvSpPr>
              <a:spLocks/>
            </p:cNvSpPr>
            <p:nvPr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1"/>
            <p:cNvSpPr>
              <a:spLocks/>
            </p:cNvSpPr>
            <p:nvPr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7" name="Group 5"/>
          <p:cNvGrpSpPr>
            <a:grpSpLocks noChangeAspect="1"/>
          </p:cNvGrpSpPr>
          <p:nvPr/>
        </p:nvGrpSpPr>
        <p:grpSpPr bwMode="auto">
          <a:xfrm>
            <a:off x="561743" y="4326391"/>
            <a:ext cx="959338" cy="509068"/>
            <a:chOff x="1640" y="963"/>
            <a:chExt cx="2480" cy="1316"/>
          </a:xfrm>
          <a:solidFill>
            <a:schemeClr val="bg1"/>
          </a:solidFill>
        </p:grpSpPr>
        <p:sp>
          <p:nvSpPr>
            <p:cNvPr id="58" name="Freeform 6"/>
            <p:cNvSpPr>
              <a:spLocks/>
            </p:cNvSpPr>
            <p:nvPr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7"/>
            <p:cNvSpPr>
              <a:spLocks/>
            </p:cNvSpPr>
            <p:nvPr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8"/>
            <p:cNvSpPr>
              <a:spLocks noEditPoints="1"/>
            </p:cNvSpPr>
            <p:nvPr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9"/>
            <p:cNvSpPr>
              <a:spLocks/>
            </p:cNvSpPr>
            <p:nvPr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0"/>
            <p:cNvSpPr>
              <a:spLocks/>
            </p:cNvSpPr>
            <p:nvPr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1"/>
            <p:cNvSpPr>
              <a:spLocks/>
            </p:cNvSpPr>
            <p:nvPr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2"/>
            <p:cNvSpPr>
              <a:spLocks/>
            </p:cNvSpPr>
            <p:nvPr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3"/>
            <p:cNvSpPr>
              <a:spLocks/>
            </p:cNvSpPr>
            <p:nvPr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4"/>
            <p:cNvSpPr>
              <a:spLocks/>
            </p:cNvSpPr>
            <p:nvPr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5"/>
            <p:cNvSpPr>
              <a:spLocks/>
            </p:cNvSpPr>
            <p:nvPr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6"/>
            <p:cNvSpPr>
              <a:spLocks/>
            </p:cNvSpPr>
            <p:nvPr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35321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size 1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+mn-lt"/>
                <a:ea typeface="Avenir Next" charset="0"/>
                <a:cs typeface="Avenir Next" charset="0"/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1" y="897732"/>
            <a:ext cx="8593931" cy="3756422"/>
          </a:xfrm>
        </p:spPr>
        <p:txBody>
          <a:bodyPr/>
          <a:lstStyle>
            <a:lvl1pPr marL="270000">
              <a:defRPr>
                <a:latin typeface="+mj-lt"/>
                <a:ea typeface="Avenir Next" charset="0"/>
                <a:cs typeface="Avenir Next" charset="0"/>
              </a:defRPr>
            </a:lvl1pPr>
            <a:lvl2pPr>
              <a:defRPr>
                <a:latin typeface="+mj-lt"/>
                <a:ea typeface="Avenir Next" charset="0"/>
                <a:cs typeface="Avenir Next" charset="0"/>
              </a:defRPr>
            </a:lvl2pPr>
            <a:lvl3pPr>
              <a:defRPr>
                <a:latin typeface="+mj-lt"/>
                <a:ea typeface="Avenir Next" charset="0"/>
                <a:cs typeface="Avenir Next" charset="0"/>
              </a:defRPr>
            </a:lvl3pPr>
            <a:lvl4pPr>
              <a:defRPr>
                <a:latin typeface="+mj-lt"/>
                <a:ea typeface="Avenir Next" charset="0"/>
                <a:cs typeface="Avenir Next" charset="0"/>
              </a:defRPr>
            </a:lvl4pPr>
            <a:lvl5pPr>
              <a:defRPr>
                <a:latin typeface="+mj-lt"/>
                <a:ea typeface="Avenir Next" charset="0"/>
                <a:cs typeface="Avenir Next" charset="0"/>
              </a:defRPr>
            </a:lvl5pPr>
          </a:lstStyle>
          <a:p>
            <a:pPr lvl="0"/>
            <a:r>
              <a:rPr lang="pl-PL" dirty="0" smtClean="0"/>
              <a:t>Click to edit content</a:t>
            </a:r>
          </a:p>
          <a:p>
            <a:pPr lvl="1"/>
            <a:r>
              <a:rPr lang="pl-PL" dirty="0" smtClean="0"/>
              <a:t>Click to edit content</a:t>
            </a:r>
          </a:p>
          <a:p>
            <a:pPr lvl="2"/>
            <a:r>
              <a:rPr lang="pl-PL" dirty="0" smtClean="0"/>
              <a:t>Click to edit content</a:t>
            </a:r>
          </a:p>
          <a:p>
            <a:pPr lvl="3"/>
            <a:r>
              <a:rPr lang="pl-PL" dirty="0" smtClean="0"/>
              <a:t>Click to edit content</a:t>
            </a:r>
          </a:p>
          <a:p>
            <a:pPr lvl="4"/>
            <a:r>
              <a:rPr lang="pl-PL" dirty="0" smtClean="0"/>
              <a:t>Click to edit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469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size 1 container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BD392F"/>
                </a:solidFill>
                <a:latin typeface="+mn-lt"/>
                <a:ea typeface="Avenir Next" charset="0"/>
                <a:cs typeface="Avenir Next" charset="0"/>
              </a:defRPr>
            </a:lvl1pPr>
          </a:lstStyle>
          <a:p>
            <a:r>
              <a:rPr lang="pl-PL" dirty="0" smtClean="0"/>
              <a:t>Edit </a:t>
            </a:r>
            <a:r>
              <a:rPr lang="pl-PL" dirty="0" err="1" smtClean="0"/>
              <a:t>Title</a:t>
            </a:r>
            <a:r>
              <a:rPr lang="pl-PL" dirty="0" smtClean="0"/>
              <a:t>: SUBTITLE</a:t>
            </a:r>
            <a:endParaRPr lang="en-US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1" y="897732"/>
            <a:ext cx="8593931" cy="3756422"/>
          </a:xfrm>
        </p:spPr>
        <p:txBody>
          <a:bodyPr/>
          <a:lstStyle>
            <a:lvl1pPr marL="270000">
              <a:defRPr>
                <a:latin typeface="+mj-lt"/>
                <a:ea typeface="Avenir Next" charset="0"/>
                <a:cs typeface="Avenir Next" charset="0"/>
              </a:defRPr>
            </a:lvl1pPr>
            <a:lvl2pPr>
              <a:defRPr>
                <a:latin typeface="+mj-lt"/>
                <a:ea typeface="Avenir Next" charset="0"/>
                <a:cs typeface="Avenir Next" charset="0"/>
              </a:defRPr>
            </a:lvl2pPr>
            <a:lvl3pPr>
              <a:defRPr>
                <a:latin typeface="+mj-lt"/>
                <a:ea typeface="Avenir Next" charset="0"/>
                <a:cs typeface="Avenir Next" charset="0"/>
              </a:defRPr>
            </a:lvl3pPr>
            <a:lvl4pPr>
              <a:defRPr>
                <a:latin typeface="+mj-lt"/>
                <a:ea typeface="Avenir Next" charset="0"/>
                <a:cs typeface="Avenir Next" charset="0"/>
              </a:defRPr>
            </a:lvl4pPr>
            <a:lvl5pPr>
              <a:defRPr>
                <a:latin typeface="+mj-lt"/>
                <a:ea typeface="Avenir Next" charset="0"/>
                <a:cs typeface="Avenir Next" charset="0"/>
              </a:defRPr>
            </a:lvl5pPr>
          </a:lstStyle>
          <a:p>
            <a:pPr lvl="0"/>
            <a:r>
              <a:rPr lang="pl-PL" dirty="0" smtClean="0"/>
              <a:t>Click to edit content</a:t>
            </a:r>
          </a:p>
          <a:p>
            <a:pPr lvl="1"/>
            <a:r>
              <a:rPr lang="pl-PL" dirty="0" smtClean="0"/>
              <a:t>Click to edit content</a:t>
            </a:r>
          </a:p>
          <a:p>
            <a:pPr lvl="2"/>
            <a:r>
              <a:rPr lang="pl-PL" dirty="0" smtClean="0"/>
              <a:t>Click to edit content</a:t>
            </a:r>
          </a:p>
          <a:p>
            <a:pPr lvl="3"/>
            <a:r>
              <a:rPr lang="pl-PL" dirty="0" smtClean="0"/>
              <a:t>Click to edit content</a:t>
            </a:r>
          </a:p>
          <a:p>
            <a:pPr lvl="4"/>
            <a:r>
              <a:rPr lang="pl-PL" dirty="0" smtClean="0"/>
              <a:t>Click to edit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4265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size 1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+mn-lt"/>
                <a:ea typeface="Avenir Next" charset="0"/>
                <a:cs typeface="Avenir Next" charset="0"/>
              </a:defRPr>
            </a:lvl1pPr>
          </a:lstStyle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479" y="897732"/>
            <a:ext cx="8593931" cy="3756422"/>
          </a:xfrm>
        </p:spPr>
        <p:txBody>
          <a:bodyPr/>
          <a:lstStyle>
            <a:lvl1pPr marL="0" indent="0">
              <a:buNone/>
              <a:defRPr>
                <a:latin typeface="+mj-lt"/>
                <a:ea typeface="Avenir Next" charset="0"/>
                <a:cs typeface="Avenir Next" charset="0"/>
              </a:defRPr>
            </a:lvl1pPr>
          </a:lstStyle>
          <a:p>
            <a:pPr lvl="0"/>
            <a:r>
              <a:rPr lang="pl-PL" smtClean="0"/>
              <a:t>Up to seven lines of text.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4228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+mn-lt"/>
                <a:ea typeface="Avenir Next" charset="0"/>
                <a:cs typeface="Avenir Next" charset="0"/>
              </a:defRPr>
            </a:lvl1pPr>
          </a:lstStyle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897731"/>
            <a:ext cx="4184754" cy="3756422"/>
          </a:xfrm>
        </p:spPr>
        <p:txBody>
          <a:bodyPr/>
          <a:lstStyle>
            <a:lvl1pPr marL="270000">
              <a:defRPr>
                <a:latin typeface="+mj-lt"/>
                <a:ea typeface="Avenir Next" charset="0"/>
                <a:cs typeface="Avenir Next" charset="0"/>
              </a:defRPr>
            </a:lvl1pPr>
            <a:lvl2pPr>
              <a:defRPr>
                <a:latin typeface="+mj-lt"/>
                <a:ea typeface="Avenir Next" charset="0"/>
                <a:cs typeface="Avenir Next" charset="0"/>
              </a:defRPr>
            </a:lvl2pPr>
            <a:lvl3pPr>
              <a:defRPr>
                <a:latin typeface="+mj-lt"/>
                <a:ea typeface="Avenir Next" charset="0"/>
                <a:cs typeface="Avenir Next" charset="0"/>
              </a:defRPr>
            </a:lvl3pPr>
            <a:lvl4pPr>
              <a:defRPr>
                <a:latin typeface="+mj-lt"/>
                <a:ea typeface="Avenir Next" charset="0"/>
                <a:cs typeface="Avenir Next" charset="0"/>
              </a:defRPr>
            </a:lvl4pPr>
            <a:lvl5pPr>
              <a:defRPr>
                <a:latin typeface="+mj-lt"/>
                <a:ea typeface="Avenir Next" charset="0"/>
                <a:cs typeface="Avenir Next" charset="0"/>
              </a:defRPr>
            </a:lvl5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95656" y="897731"/>
            <a:ext cx="4184754" cy="3756422"/>
          </a:xfrm>
        </p:spPr>
        <p:txBody>
          <a:bodyPr/>
          <a:lstStyle>
            <a:lvl1pPr marL="270000">
              <a:defRPr>
                <a:latin typeface="+mj-lt"/>
                <a:ea typeface="Avenir Next" charset="0"/>
                <a:cs typeface="Avenir Next" charset="0"/>
              </a:defRPr>
            </a:lvl1pPr>
            <a:lvl2pPr>
              <a:defRPr>
                <a:latin typeface="+mj-lt"/>
                <a:ea typeface="Avenir Next" charset="0"/>
                <a:cs typeface="Avenir Next" charset="0"/>
              </a:defRPr>
            </a:lvl2pPr>
            <a:lvl3pPr>
              <a:defRPr>
                <a:latin typeface="+mj-lt"/>
                <a:ea typeface="Avenir Next" charset="0"/>
                <a:cs typeface="Avenir Next" charset="0"/>
              </a:defRPr>
            </a:lvl3pPr>
            <a:lvl4pPr>
              <a:defRPr>
                <a:latin typeface="+mj-lt"/>
                <a:ea typeface="Avenir Next" charset="0"/>
                <a:cs typeface="Avenir Next" charset="0"/>
              </a:defRPr>
            </a:lvl4pPr>
            <a:lvl5pPr>
              <a:defRPr>
                <a:latin typeface="+mj-lt"/>
                <a:ea typeface="Avenir Next" charset="0"/>
                <a:cs typeface="Avenir Next" charset="0"/>
              </a:defRPr>
            </a:lvl5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2724445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3" hasCustomPrompt="1"/>
          </p:nvPr>
        </p:nvSpPr>
        <p:spPr>
          <a:xfrm>
            <a:off x="286916" y="897732"/>
            <a:ext cx="4185047" cy="375642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 dirty="0" err="1" smtClean="0"/>
              <a:t>Up</a:t>
            </a:r>
            <a:r>
              <a:rPr lang="pl-PL" dirty="0" smtClean="0"/>
              <a:t> to </a:t>
            </a:r>
            <a:r>
              <a:rPr lang="pl-PL" dirty="0" err="1" smtClean="0"/>
              <a:t>seven</a:t>
            </a:r>
            <a:r>
              <a:rPr lang="pl-PL" dirty="0" smtClean="0"/>
              <a:t> lines of </a:t>
            </a:r>
            <a:r>
              <a:rPr lang="pl-PL" dirty="0" err="1" smtClean="0"/>
              <a:t>text</a:t>
            </a:r>
            <a:r>
              <a:rPr lang="pl-PL" dirty="0" smtClean="0"/>
              <a:t>.</a:t>
            </a:r>
            <a:endParaRPr lang="en-US" dirty="0"/>
          </a:p>
        </p:txBody>
      </p:sp>
      <p:sp>
        <p:nvSpPr>
          <p:cNvPr id="8" name="Symbol zastępczy tekstu 3"/>
          <p:cNvSpPr>
            <a:spLocks noGrp="1"/>
          </p:cNvSpPr>
          <p:nvPr>
            <p:ph type="body" sz="quarter" idx="14" hasCustomPrompt="1"/>
          </p:nvPr>
        </p:nvSpPr>
        <p:spPr>
          <a:xfrm>
            <a:off x="4695363" y="897732"/>
            <a:ext cx="4185047" cy="375642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 smtClean="0"/>
              <a:t>Up to seven lines of text.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3215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ull size 1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+mn-lt"/>
                <a:ea typeface="Avenir Next" charset="0"/>
                <a:cs typeface="Avenir Next" charset="0"/>
              </a:defRPr>
            </a:lvl1pPr>
          </a:lstStyle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479" y="897732"/>
            <a:ext cx="8593931" cy="3756422"/>
          </a:xfrm>
        </p:spPr>
        <p:txBody>
          <a:bodyPr/>
          <a:lstStyle>
            <a:lvl1pPr marL="0" indent="0">
              <a:buNone/>
              <a:defRPr>
                <a:latin typeface="+mj-lt"/>
                <a:ea typeface="Avenir Next" charset="0"/>
                <a:cs typeface="Avenir Next" charset="0"/>
              </a:defRPr>
            </a:lvl1pPr>
          </a:lstStyle>
          <a:p>
            <a:pPr lvl="0"/>
            <a:r>
              <a:rPr lang="pl-PL" smtClean="0"/>
              <a:t>Up to seven lines of text.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7697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1" y="0"/>
            <a:ext cx="9144000" cy="51435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3200" dirty="0" smtClean="0">
                <a:solidFill>
                  <a:schemeClr val="accent1"/>
                </a:solidFill>
              </a:rPr>
              <a:t>THANK</a:t>
            </a:r>
            <a:r>
              <a:rPr lang="en-US" sz="3200" baseline="0" dirty="0" smtClean="0">
                <a:solidFill>
                  <a:schemeClr val="accent1"/>
                </a:solidFill>
              </a:rPr>
              <a:t> YOU!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/>
          <p:nvPr userDrawn="1"/>
        </p:nvSpPr>
        <p:spPr>
          <a:xfrm>
            <a:off x="8744507" y="12526"/>
            <a:ext cx="386967" cy="407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846426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8744507" y="12526"/>
            <a:ext cx="386967" cy="407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289489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286942" y="897732"/>
            <a:ext cx="2762088" cy="375642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3202619" y="897732"/>
            <a:ext cx="2762088" cy="375642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6" hasCustomPrompt="1"/>
          </p:nvPr>
        </p:nvSpPr>
        <p:spPr>
          <a:xfrm>
            <a:off x="6118322" y="897732"/>
            <a:ext cx="2762088" cy="375642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35737698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897731"/>
            <a:ext cx="4184754" cy="1826934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2808073"/>
            <a:ext cx="4184754" cy="184608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1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95656" y="897731"/>
            <a:ext cx="4184754" cy="1826934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2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2808073"/>
            <a:ext cx="4184754" cy="184608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1056582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Section Break /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496625"/>
            <a:ext cx="4953436" cy="863661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0">
                <a:solidFill>
                  <a:schemeClr val="accent4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grpSp>
        <p:nvGrpSpPr>
          <p:cNvPr id="64" name="Group 35"/>
          <p:cNvGrpSpPr>
            <a:grpSpLocks noChangeAspect="1"/>
          </p:cNvGrpSpPr>
          <p:nvPr/>
        </p:nvGrpSpPr>
        <p:grpSpPr bwMode="auto">
          <a:xfrm>
            <a:off x="609601" y="849169"/>
            <a:ext cx="2507458" cy="3026386"/>
            <a:chOff x="2363" y="293"/>
            <a:chExt cx="1208" cy="1458"/>
          </a:xfrm>
        </p:grpSpPr>
        <p:sp>
          <p:nvSpPr>
            <p:cNvPr id="65" name="Freeform 36"/>
            <p:cNvSpPr>
              <a:spLocks/>
            </p:cNvSpPr>
            <p:nvPr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37"/>
            <p:cNvSpPr>
              <a:spLocks/>
            </p:cNvSpPr>
            <p:nvPr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38"/>
            <p:cNvSpPr>
              <a:spLocks/>
            </p:cNvSpPr>
            <p:nvPr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39"/>
            <p:cNvSpPr>
              <a:spLocks/>
            </p:cNvSpPr>
            <p:nvPr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41"/>
            <p:cNvSpPr>
              <a:spLocks/>
            </p:cNvSpPr>
            <p:nvPr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42"/>
            <p:cNvSpPr>
              <a:spLocks/>
            </p:cNvSpPr>
            <p:nvPr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43"/>
            <p:cNvSpPr>
              <a:spLocks/>
            </p:cNvSpPr>
            <p:nvPr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44"/>
            <p:cNvSpPr>
              <a:spLocks/>
            </p:cNvSpPr>
            <p:nvPr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45"/>
            <p:cNvSpPr>
              <a:spLocks/>
            </p:cNvSpPr>
            <p:nvPr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46"/>
            <p:cNvSpPr>
              <a:spLocks/>
            </p:cNvSpPr>
            <p:nvPr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47"/>
            <p:cNvSpPr>
              <a:spLocks/>
            </p:cNvSpPr>
            <p:nvPr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48"/>
            <p:cNvSpPr>
              <a:spLocks/>
            </p:cNvSpPr>
            <p:nvPr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49"/>
            <p:cNvSpPr>
              <a:spLocks/>
            </p:cNvSpPr>
            <p:nvPr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50"/>
            <p:cNvSpPr>
              <a:spLocks/>
            </p:cNvSpPr>
            <p:nvPr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51"/>
            <p:cNvSpPr>
              <a:spLocks noEditPoints="1"/>
            </p:cNvSpPr>
            <p:nvPr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52"/>
            <p:cNvSpPr>
              <a:spLocks/>
            </p:cNvSpPr>
            <p:nvPr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53"/>
            <p:cNvSpPr>
              <a:spLocks/>
            </p:cNvSpPr>
            <p:nvPr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2" name="Freeform 54"/>
            <p:cNvSpPr>
              <a:spLocks/>
            </p:cNvSpPr>
            <p:nvPr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55"/>
            <p:cNvSpPr>
              <a:spLocks/>
            </p:cNvSpPr>
            <p:nvPr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4" name="Freeform 56"/>
            <p:cNvSpPr>
              <a:spLocks noEditPoints="1"/>
            </p:cNvSpPr>
            <p:nvPr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57"/>
            <p:cNvSpPr>
              <a:spLocks noEditPoints="1"/>
            </p:cNvSpPr>
            <p:nvPr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3825" y="2447466"/>
            <a:ext cx="4953000" cy="1427622"/>
          </a:xfrm>
        </p:spPr>
        <p:txBody>
          <a:bodyPr/>
          <a:lstStyle>
            <a:lvl1pPr marL="0" indent="0">
              <a:buNone/>
              <a:defRPr>
                <a:solidFill>
                  <a:schemeClr val="accent4"/>
                </a:solidFill>
              </a:defRPr>
            </a:lvl1pPr>
            <a:lvl2pPr marL="244350" indent="0">
              <a:buNone/>
              <a:defRPr>
                <a:solidFill>
                  <a:schemeClr val="bg1"/>
                </a:solidFill>
              </a:defRPr>
            </a:lvl2pPr>
            <a:lvl3pPr marL="587250" indent="0">
              <a:buNone/>
              <a:defRPr>
                <a:solidFill>
                  <a:schemeClr val="bg1"/>
                </a:solidFill>
              </a:defRPr>
            </a:lvl3pPr>
            <a:lvl4pPr marL="930150" indent="0">
              <a:buNone/>
              <a:defRPr>
                <a:solidFill>
                  <a:schemeClr val="bg1"/>
                </a:solidFill>
              </a:defRPr>
            </a:lvl4pPr>
            <a:lvl5pPr marL="127305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EDIT TEXT</a:t>
            </a:r>
          </a:p>
        </p:txBody>
      </p:sp>
      <p:grpSp>
        <p:nvGrpSpPr>
          <p:cNvPr id="87" name="Group 19"/>
          <p:cNvGrpSpPr>
            <a:grpSpLocks noChangeAspect="1"/>
          </p:cNvGrpSpPr>
          <p:nvPr/>
        </p:nvGrpSpPr>
        <p:grpSpPr bwMode="auto">
          <a:xfrm>
            <a:off x="8449097" y="4375544"/>
            <a:ext cx="438164" cy="423513"/>
            <a:chOff x="2074" y="843"/>
            <a:chExt cx="1615" cy="1561"/>
          </a:xfrm>
        </p:grpSpPr>
        <p:sp>
          <p:nvSpPr>
            <p:cNvPr id="88" name="Freeform 20"/>
            <p:cNvSpPr>
              <a:spLocks noEditPoints="1"/>
            </p:cNvSpPr>
            <p:nvPr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21"/>
            <p:cNvSpPr>
              <a:spLocks/>
            </p:cNvSpPr>
            <p:nvPr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22"/>
            <p:cNvSpPr>
              <a:spLocks/>
            </p:cNvSpPr>
            <p:nvPr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23"/>
            <p:cNvSpPr>
              <a:spLocks/>
            </p:cNvSpPr>
            <p:nvPr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24"/>
            <p:cNvSpPr>
              <a:spLocks/>
            </p:cNvSpPr>
            <p:nvPr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25"/>
            <p:cNvSpPr>
              <a:spLocks/>
            </p:cNvSpPr>
            <p:nvPr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26"/>
            <p:cNvSpPr>
              <a:spLocks noEditPoints="1"/>
            </p:cNvSpPr>
            <p:nvPr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27"/>
            <p:cNvSpPr>
              <a:spLocks noEditPoints="1"/>
            </p:cNvSpPr>
            <p:nvPr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28"/>
            <p:cNvSpPr>
              <a:spLocks/>
            </p:cNvSpPr>
            <p:nvPr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9"/>
            <p:cNvSpPr>
              <a:spLocks/>
            </p:cNvSpPr>
            <p:nvPr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0"/>
            <p:cNvSpPr>
              <a:spLocks/>
            </p:cNvSpPr>
            <p:nvPr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1"/>
            <p:cNvSpPr>
              <a:spLocks/>
            </p:cNvSpPr>
            <p:nvPr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7" name="Group 5"/>
          <p:cNvGrpSpPr>
            <a:grpSpLocks noChangeAspect="1"/>
          </p:cNvGrpSpPr>
          <p:nvPr/>
        </p:nvGrpSpPr>
        <p:grpSpPr bwMode="auto">
          <a:xfrm>
            <a:off x="561743" y="4326391"/>
            <a:ext cx="959338" cy="509068"/>
            <a:chOff x="1640" y="963"/>
            <a:chExt cx="2480" cy="1316"/>
          </a:xfrm>
          <a:solidFill>
            <a:schemeClr val="bg1"/>
          </a:solidFill>
        </p:grpSpPr>
        <p:sp>
          <p:nvSpPr>
            <p:cNvPr id="58" name="Freeform 6"/>
            <p:cNvSpPr>
              <a:spLocks/>
            </p:cNvSpPr>
            <p:nvPr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7"/>
            <p:cNvSpPr>
              <a:spLocks/>
            </p:cNvSpPr>
            <p:nvPr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8"/>
            <p:cNvSpPr>
              <a:spLocks noEditPoints="1"/>
            </p:cNvSpPr>
            <p:nvPr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9"/>
            <p:cNvSpPr>
              <a:spLocks/>
            </p:cNvSpPr>
            <p:nvPr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0"/>
            <p:cNvSpPr>
              <a:spLocks/>
            </p:cNvSpPr>
            <p:nvPr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1"/>
            <p:cNvSpPr>
              <a:spLocks/>
            </p:cNvSpPr>
            <p:nvPr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2"/>
            <p:cNvSpPr>
              <a:spLocks/>
            </p:cNvSpPr>
            <p:nvPr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3"/>
            <p:cNvSpPr>
              <a:spLocks/>
            </p:cNvSpPr>
            <p:nvPr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4"/>
            <p:cNvSpPr>
              <a:spLocks/>
            </p:cNvSpPr>
            <p:nvPr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5"/>
            <p:cNvSpPr>
              <a:spLocks/>
            </p:cNvSpPr>
            <p:nvPr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6"/>
            <p:cNvSpPr>
              <a:spLocks/>
            </p:cNvSpPr>
            <p:nvPr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Rectangle 1"/>
          <p:cNvSpPr/>
          <p:nvPr userDrawn="1"/>
        </p:nvSpPr>
        <p:spPr>
          <a:xfrm>
            <a:off x="8744507" y="12526"/>
            <a:ext cx="386967" cy="407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1763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897731"/>
            <a:ext cx="4184754" cy="1826934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2808073"/>
            <a:ext cx="4184754" cy="184608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286916" y="897731"/>
            <a:ext cx="4184754" cy="375642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13703388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897731"/>
            <a:ext cx="4184754" cy="1826934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2808073"/>
            <a:ext cx="4184754" cy="184608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95656" y="897731"/>
            <a:ext cx="4184754" cy="375642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4137057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ubtitle Full size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1" y="1408670"/>
            <a:ext cx="8593931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2" y="753114"/>
            <a:ext cx="8593469" cy="367903"/>
          </a:xfrm>
          <a:solidFill>
            <a:srgbClr val="3171AC"/>
          </a:solidFill>
        </p:spPr>
        <p:txBody>
          <a:bodyPr>
            <a:noAutofit/>
          </a:bodyPr>
          <a:lstStyle>
            <a:lvl1pPr marL="0" indent="0">
              <a:buNone/>
              <a:defRPr sz="1500" b="0" i="0">
                <a:solidFill>
                  <a:schemeClr val="bg1"/>
                </a:solidFill>
                <a:latin typeface="+mn-lt"/>
                <a:ea typeface="Avenir Next Medium" charset="0"/>
                <a:cs typeface="Avenir Next Medium" charset="0"/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</p:spTree>
    <p:extLst>
      <p:ext uri="{BB962C8B-B14F-4D97-AF65-F5344CB8AC3E}">
        <p14:creationId xmlns:p14="http://schemas.microsoft.com/office/powerpoint/2010/main" val="4025721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2" y="753114"/>
            <a:ext cx="8593469" cy="367903"/>
          </a:xfrm>
          <a:solidFill>
            <a:srgbClr val="3171AC"/>
          </a:solidFill>
        </p:spPr>
        <p:txBody>
          <a:bodyPr>
            <a:noAutofit/>
          </a:bodyPr>
          <a:lstStyle>
            <a:lvl1pPr marL="0" indent="0">
              <a:buNone/>
              <a:defRPr sz="1500" b="0" i="0">
                <a:solidFill>
                  <a:schemeClr val="bg1"/>
                </a:solidFill>
                <a:latin typeface="+mn-lt"/>
                <a:ea typeface="Avenir Next Medium" charset="0"/>
                <a:cs typeface="Avenir Next Medium" charset="0"/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408670"/>
            <a:ext cx="4184754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60641" y="1408670"/>
            <a:ext cx="4219769" cy="3245483"/>
          </a:xfrm>
        </p:spPr>
        <p:txBody>
          <a:bodyPr/>
          <a:lstStyle>
            <a:lvl1pPr marL="270000">
              <a:defRPr lang="pl-PL" smtClean="0"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28406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2" y="753114"/>
            <a:ext cx="8593469" cy="367903"/>
          </a:xfrm>
          <a:solidFill>
            <a:srgbClr val="3171AC"/>
          </a:solidFill>
        </p:spPr>
        <p:txBody>
          <a:bodyPr>
            <a:noAutofit/>
          </a:bodyPr>
          <a:lstStyle>
            <a:lvl1pPr marL="0" indent="0">
              <a:buNone/>
              <a:defRPr sz="1500" b="0" i="0">
                <a:solidFill>
                  <a:schemeClr val="bg1"/>
                </a:solidFill>
                <a:latin typeface="+mn-lt"/>
                <a:ea typeface="Avenir Next Medium" charset="0"/>
                <a:cs typeface="Avenir Next Medium" charset="0"/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 smtClean="0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408670"/>
            <a:ext cx="2762088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3202619" y="1408670"/>
            <a:ext cx="2762088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6118322" y="1408670"/>
            <a:ext cx="2762088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41804692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2" y="753114"/>
            <a:ext cx="8593469" cy="367903"/>
          </a:xfrm>
          <a:solidFill>
            <a:srgbClr val="3171AC"/>
          </a:solidFill>
        </p:spPr>
        <p:txBody>
          <a:bodyPr>
            <a:noAutofit/>
          </a:bodyPr>
          <a:lstStyle>
            <a:lvl1pPr marL="0" indent="0">
              <a:buNone/>
              <a:defRPr sz="1500" b="0" i="0">
                <a:solidFill>
                  <a:schemeClr val="bg1"/>
                </a:solidFill>
                <a:latin typeface="+mn-lt"/>
                <a:ea typeface="Avenir Next Medium" charset="0"/>
                <a:cs typeface="Avenir Next Medium" charset="0"/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408670"/>
            <a:ext cx="4184754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408669"/>
            <a:ext cx="4184754" cy="155695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3086101"/>
            <a:ext cx="4184754" cy="156805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82529604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2" y="753114"/>
            <a:ext cx="8593469" cy="367903"/>
          </a:xfrm>
          <a:solidFill>
            <a:srgbClr val="3171AC"/>
          </a:solidFill>
        </p:spPr>
        <p:txBody>
          <a:bodyPr>
            <a:noAutofit/>
          </a:bodyPr>
          <a:lstStyle>
            <a:lvl1pPr marL="0" indent="0">
              <a:buNone/>
              <a:defRPr sz="1500" b="0" i="0">
                <a:solidFill>
                  <a:schemeClr val="bg1"/>
                </a:solidFill>
                <a:latin typeface="+mn-lt"/>
                <a:ea typeface="Avenir Next Medium" charset="0"/>
                <a:cs typeface="Avenir Next Medium" charset="0"/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1408670"/>
            <a:ext cx="4184754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16" y="1408669"/>
            <a:ext cx="4184754" cy="155695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286916" y="3086101"/>
            <a:ext cx="4184754" cy="156805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65136253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Full size 1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1" y="1408671"/>
            <a:ext cx="8593931" cy="3245483"/>
          </a:xfrm>
        </p:spPr>
        <p:txBody>
          <a:bodyPr/>
          <a:lstStyle>
            <a:lvl1pPr marL="269946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661837"/>
            <a:ext cx="8358916" cy="367903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 smtClean="0"/>
              <a:t>EDIT SUBTITLE</a:t>
            </a:r>
          </a:p>
        </p:txBody>
      </p:sp>
      <p:sp>
        <p:nvSpPr>
          <p:cNvPr id="9" name="Trójkąt równoramienny 8"/>
          <p:cNvSpPr/>
          <p:nvPr/>
        </p:nvSpPr>
        <p:spPr>
          <a:xfrm rot="5400000">
            <a:off x="367317" y="774410"/>
            <a:ext cx="165598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5676863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ubtitle 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408670"/>
            <a:ext cx="4184754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60641" y="1408670"/>
            <a:ext cx="4219769" cy="3245483"/>
          </a:xfrm>
        </p:spPr>
        <p:txBody>
          <a:bodyPr/>
          <a:lstStyle>
            <a:lvl1pPr marL="270000">
              <a:defRPr lang="pl-PL" smtClean="0"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10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661837"/>
            <a:ext cx="8358916" cy="367903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 smtClean="0"/>
              <a:t>EDIT SUBTITLE</a:t>
            </a:r>
          </a:p>
        </p:txBody>
      </p:sp>
      <p:sp>
        <p:nvSpPr>
          <p:cNvPr id="11" name="Trójkąt równoramienny 10"/>
          <p:cNvSpPr/>
          <p:nvPr/>
        </p:nvSpPr>
        <p:spPr>
          <a:xfrm rot="5400000">
            <a:off x="367317" y="774410"/>
            <a:ext cx="165598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73542220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ubtitle 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408670"/>
            <a:ext cx="2762088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3202619" y="1408670"/>
            <a:ext cx="2762088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6118322" y="1408670"/>
            <a:ext cx="2762088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661837"/>
            <a:ext cx="8358916" cy="367903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 smtClean="0"/>
              <a:t>EDIT SUBTITLE</a:t>
            </a:r>
          </a:p>
        </p:txBody>
      </p:sp>
      <p:sp>
        <p:nvSpPr>
          <p:cNvPr id="12" name="Trójkąt równoramienny 11"/>
          <p:cNvSpPr/>
          <p:nvPr/>
        </p:nvSpPr>
        <p:spPr>
          <a:xfrm rot="5400000">
            <a:off x="367317" y="774410"/>
            <a:ext cx="165598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189618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rostokąt 2"/>
          <p:cNvSpPr/>
          <p:nvPr/>
        </p:nvSpPr>
        <p:spPr>
          <a:xfrm>
            <a:off x="793" y="0"/>
            <a:ext cx="9144000" cy="5143500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77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496625"/>
            <a:ext cx="4953436" cy="2291750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grpSp>
        <p:nvGrpSpPr>
          <p:cNvPr id="95" name="Group 35"/>
          <p:cNvGrpSpPr>
            <a:grpSpLocks noChangeAspect="1"/>
          </p:cNvGrpSpPr>
          <p:nvPr/>
        </p:nvGrpSpPr>
        <p:grpSpPr bwMode="auto">
          <a:xfrm>
            <a:off x="609601" y="849169"/>
            <a:ext cx="2507458" cy="3026386"/>
            <a:chOff x="2363" y="293"/>
            <a:chExt cx="1208" cy="1458"/>
          </a:xfrm>
        </p:grpSpPr>
        <p:sp>
          <p:nvSpPr>
            <p:cNvPr id="96" name="Freeform 36"/>
            <p:cNvSpPr>
              <a:spLocks/>
            </p:cNvSpPr>
            <p:nvPr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37"/>
            <p:cNvSpPr>
              <a:spLocks/>
            </p:cNvSpPr>
            <p:nvPr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8"/>
            <p:cNvSpPr>
              <a:spLocks/>
            </p:cNvSpPr>
            <p:nvPr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9"/>
            <p:cNvSpPr>
              <a:spLocks/>
            </p:cNvSpPr>
            <p:nvPr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41"/>
            <p:cNvSpPr>
              <a:spLocks/>
            </p:cNvSpPr>
            <p:nvPr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42"/>
            <p:cNvSpPr>
              <a:spLocks/>
            </p:cNvSpPr>
            <p:nvPr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43"/>
            <p:cNvSpPr>
              <a:spLocks/>
            </p:cNvSpPr>
            <p:nvPr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44"/>
            <p:cNvSpPr>
              <a:spLocks/>
            </p:cNvSpPr>
            <p:nvPr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45"/>
            <p:cNvSpPr>
              <a:spLocks/>
            </p:cNvSpPr>
            <p:nvPr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46"/>
            <p:cNvSpPr>
              <a:spLocks/>
            </p:cNvSpPr>
            <p:nvPr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47"/>
            <p:cNvSpPr>
              <a:spLocks/>
            </p:cNvSpPr>
            <p:nvPr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48"/>
            <p:cNvSpPr>
              <a:spLocks/>
            </p:cNvSpPr>
            <p:nvPr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49"/>
            <p:cNvSpPr>
              <a:spLocks/>
            </p:cNvSpPr>
            <p:nvPr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50"/>
            <p:cNvSpPr>
              <a:spLocks/>
            </p:cNvSpPr>
            <p:nvPr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51"/>
            <p:cNvSpPr>
              <a:spLocks noEditPoints="1"/>
            </p:cNvSpPr>
            <p:nvPr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52"/>
            <p:cNvSpPr>
              <a:spLocks/>
            </p:cNvSpPr>
            <p:nvPr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53"/>
            <p:cNvSpPr>
              <a:spLocks/>
            </p:cNvSpPr>
            <p:nvPr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3" name="Freeform 54"/>
            <p:cNvSpPr>
              <a:spLocks/>
            </p:cNvSpPr>
            <p:nvPr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55"/>
            <p:cNvSpPr>
              <a:spLocks/>
            </p:cNvSpPr>
            <p:nvPr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5" name="Freeform 56"/>
            <p:cNvSpPr>
              <a:spLocks noEditPoints="1"/>
            </p:cNvSpPr>
            <p:nvPr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57"/>
            <p:cNvSpPr>
              <a:spLocks noEditPoints="1"/>
            </p:cNvSpPr>
            <p:nvPr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7" name="Group 19"/>
          <p:cNvGrpSpPr>
            <a:grpSpLocks noChangeAspect="1"/>
          </p:cNvGrpSpPr>
          <p:nvPr/>
        </p:nvGrpSpPr>
        <p:grpSpPr bwMode="auto">
          <a:xfrm>
            <a:off x="8449097" y="4375544"/>
            <a:ext cx="438164" cy="423513"/>
            <a:chOff x="2074" y="843"/>
            <a:chExt cx="1615" cy="1561"/>
          </a:xfrm>
        </p:grpSpPr>
        <p:sp>
          <p:nvSpPr>
            <p:cNvPr id="118" name="Freeform 20"/>
            <p:cNvSpPr>
              <a:spLocks noEditPoints="1"/>
            </p:cNvSpPr>
            <p:nvPr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21"/>
            <p:cNvSpPr>
              <a:spLocks/>
            </p:cNvSpPr>
            <p:nvPr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22"/>
            <p:cNvSpPr>
              <a:spLocks/>
            </p:cNvSpPr>
            <p:nvPr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23"/>
            <p:cNvSpPr>
              <a:spLocks/>
            </p:cNvSpPr>
            <p:nvPr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24"/>
            <p:cNvSpPr>
              <a:spLocks/>
            </p:cNvSpPr>
            <p:nvPr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25"/>
            <p:cNvSpPr>
              <a:spLocks/>
            </p:cNvSpPr>
            <p:nvPr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26"/>
            <p:cNvSpPr>
              <a:spLocks noEditPoints="1"/>
            </p:cNvSpPr>
            <p:nvPr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27"/>
            <p:cNvSpPr>
              <a:spLocks noEditPoints="1"/>
            </p:cNvSpPr>
            <p:nvPr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28"/>
            <p:cNvSpPr>
              <a:spLocks/>
            </p:cNvSpPr>
            <p:nvPr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29"/>
            <p:cNvSpPr>
              <a:spLocks/>
            </p:cNvSpPr>
            <p:nvPr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30"/>
            <p:cNvSpPr>
              <a:spLocks/>
            </p:cNvSpPr>
            <p:nvPr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31"/>
            <p:cNvSpPr>
              <a:spLocks/>
            </p:cNvSpPr>
            <p:nvPr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6" name="Group 5"/>
          <p:cNvGrpSpPr>
            <a:grpSpLocks noChangeAspect="1"/>
          </p:cNvGrpSpPr>
          <p:nvPr/>
        </p:nvGrpSpPr>
        <p:grpSpPr bwMode="auto">
          <a:xfrm>
            <a:off x="561743" y="4326391"/>
            <a:ext cx="959338" cy="509068"/>
            <a:chOff x="1640" y="963"/>
            <a:chExt cx="2480" cy="1316"/>
          </a:xfrm>
          <a:solidFill>
            <a:schemeClr val="bg1"/>
          </a:solidFill>
        </p:grpSpPr>
        <p:sp>
          <p:nvSpPr>
            <p:cNvPr id="57" name="Freeform 6"/>
            <p:cNvSpPr>
              <a:spLocks/>
            </p:cNvSpPr>
            <p:nvPr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7"/>
            <p:cNvSpPr>
              <a:spLocks/>
            </p:cNvSpPr>
            <p:nvPr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8"/>
            <p:cNvSpPr>
              <a:spLocks noEditPoints="1"/>
            </p:cNvSpPr>
            <p:nvPr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9"/>
            <p:cNvSpPr>
              <a:spLocks/>
            </p:cNvSpPr>
            <p:nvPr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0"/>
            <p:cNvSpPr>
              <a:spLocks/>
            </p:cNvSpPr>
            <p:nvPr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1"/>
            <p:cNvSpPr>
              <a:spLocks/>
            </p:cNvSpPr>
            <p:nvPr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2"/>
            <p:cNvSpPr>
              <a:spLocks/>
            </p:cNvSpPr>
            <p:nvPr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3"/>
            <p:cNvSpPr>
              <a:spLocks/>
            </p:cNvSpPr>
            <p:nvPr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4"/>
            <p:cNvSpPr>
              <a:spLocks/>
            </p:cNvSpPr>
            <p:nvPr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5"/>
            <p:cNvSpPr>
              <a:spLocks/>
            </p:cNvSpPr>
            <p:nvPr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16"/>
            <p:cNvSpPr>
              <a:spLocks/>
            </p:cNvSpPr>
            <p:nvPr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7085957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ubtitle 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408670"/>
            <a:ext cx="4184754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408669"/>
            <a:ext cx="4184754" cy="155695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3086101"/>
            <a:ext cx="4184754" cy="156805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661837"/>
            <a:ext cx="8358916" cy="367903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 smtClean="0"/>
              <a:t>EDIT SUBTITLE</a:t>
            </a:r>
          </a:p>
        </p:txBody>
      </p:sp>
      <p:sp>
        <p:nvSpPr>
          <p:cNvPr id="12" name="Trójkąt równoramienny 11"/>
          <p:cNvSpPr/>
          <p:nvPr/>
        </p:nvSpPr>
        <p:spPr>
          <a:xfrm rot="5400000">
            <a:off x="367317" y="774410"/>
            <a:ext cx="165598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46850946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ubtitle 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1408670"/>
            <a:ext cx="4184754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16" y="1408669"/>
            <a:ext cx="4184754" cy="155695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dirty="0" err="1" smtClean="0"/>
              <a:t>Click</a:t>
            </a:r>
            <a:r>
              <a:rPr lang="pl-PL" dirty="0" smtClean="0"/>
              <a:t> to </a:t>
            </a:r>
            <a:r>
              <a:rPr lang="pl-PL" dirty="0" err="1" smtClean="0"/>
              <a:t>edit</a:t>
            </a:r>
            <a:r>
              <a:rPr lang="pl-PL" dirty="0" smtClean="0"/>
              <a:t> </a:t>
            </a:r>
            <a:r>
              <a:rPr lang="pl-PL" dirty="0" err="1" smtClean="0"/>
              <a:t>content</a:t>
            </a:r>
            <a:endParaRPr lang="pl-PL" dirty="0" smtClean="0"/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286916" y="3086101"/>
            <a:ext cx="4184754" cy="156805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661837"/>
            <a:ext cx="8358916" cy="367903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 smtClean="0"/>
              <a:t>EDIT SUBTITLE</a:t>
            </a:r>
          </a:p>
        </p:txBody>
      </p:sp>
      <p:sp>
        <p:nvSpPr>
          <p:cNvPr id="12" name="Trójkąt równoramienny 11"/>
          <p:cNvSpPr/>
          <p:nvPr/>
        </p:nvSpPr>
        <p:spPr>
          <a:xfrm rot="5400000">
            <a:off x="367317" y="774410"/>
            <a:ext cx="165598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78426322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size screen 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quarter" idx="10" hasCustomPrompt="1"/>
          </p:nvPr>
        </p:nvSpPr>
        <p:spPr>
          <a:xfrm>
            <a:off x="0" y="1"/>
            <a:ext cx="9144000" cy="5143499"/>
          </a:xfrm>
        </p:spPr>
        <p:txBody>
          <a:bodyPr anchor="b"/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pl-PL" smtClean="0"/>
              <a:t>Full size screen shot.</a:t>
            </a:r>
            <a:br>
              <a:rPr lang="pl-PL" smtClean="0"/>
            </a:br>
            <a:r>
              <a:rPr lang="pl-PL" smtClean="0"/>
              <a:t>Right click to paste picture if copying from other slide. </a:t>
            </a:r>
            <a:br>
              <a:rPr lang="pl-PL" smtClean="0"/>
            </a:br>
            <a:r>
              <a:rPr lang="pl-PL" smtClean="0"/>
              <a:t>Left click in center to browse for file to place.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03732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size screen shot +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quarter" idx="10" hasCustomPrompt="1"/>
          </p:nvPr>
        </p:nvSpPr>
        <p:spPr>
          <a:xfrm>
            <a:off x="0" y="1"/>
            <a:ext cx="9144000" cy="5143499"/>
          </a:xfrm>
        </p:spPr>
        <p:txBody>
          <a:bodyPr anchor="b"/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pl-PL" dirty="0" smtClean="0"/>
              <a:t>Full size screen shot.</a:t>
            </a:r>
            <a:br>
              <a:rPr lang="pl-PL" dirty="0" smtClean="0"/>
            </a:br>
            <a:r>
              <a:rPr lang="pl-PL" dirty="0" smtClean="0"/>
              <a:t>Right click to paste picture if copying from other slide. </a:t>
            </a:r>
            <a:br>
              <a:rPr lang="pl-PL" dirty="0" smtClean="0"/>
            </a:br>
            <a:r>
              <a:rPr lang="pl-PL" dirty="0" smtClean="0"/>
              <a:t>Left click in center to browse for file to place.</a:t>
            </a:r>
            <a:endParaRPr lang="en-US" dirty="0"/>
          </a:p>
        </p:txBody>
      </p:sp>
      <p:sp>
        <p:nvSpPr>
          <p:cNvPr id="4" name="Tytuł 1"/>
          <p:cNvSpPr>
            <a:spLocks noGrp="1"/>
          </p:cNvSpPr>
          <p:nvPr>
            <p:ph type="title" hasCustomPrompt="1"/>
          </p:nvPr>
        </p:nvSpPr>
        <p:spPr>
          <a:xfrm>
            <a:off x="286917" y="273844"/>
            <a:ext cx="8593493" cy="376967"/>
          </a:xfrm>
        </p:spPr>
        <p:txBody>
          <a:bodyPr/>
          <a:lstStyle/>
          <a:p>
            <a:r>
              <a:rPr lang="pl-PL" dirty="0" smtClean="0"/>
              <a:t>Edit </a:t>
            </a:r>
            <a:r>
              <a:rPr lang="pl-PL" dirty="0" err="1" smtClean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02362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oal Stat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Goal Status</a:t>
            </a:r>
            <a:endParaRPr lang="en-US"/>
          </a:p>
        </p:txBody>
      </p:sp>
      <p:sp>
        <p:nvSpPr>
          <p:cNvPr id="8" name="Symbol zastępczy tekstu 10"/>
          <p:cNvSpPr>
            <a:spLocks noGrp="1"/>
          </p:cNvSpPr>
          <p:nvPr>
            <p:ph type="body" sz="quarter" idx="16" hasCustomPrompt="1"/>
          </p:nvPr>
        </p:nvSpPr>
        <p:spPr>
          <a:xfrm>
            <a:off x="286941" y="1631092"/>
            <a:ext cx="2762250" cy="3023062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9" name="Symbol zastępczy tekstu 10"/>
          <p:cNvSpPr>
            <a:spLocks noGrp="1"/>
          </p:cNvSpPr>
          <p:nvPr>
            <p:ph type="body" sz="quarter" idx="17" hasCustomPrompt="1"/>
          </p:nvPr>
        </p:nvSpPr>
        <p:spPr>
          <a:xfrm>
            <a:off x="6118160" y="1631092"/>
            <a:ext cx="2762250" cy="3023062"/>
          </a:xfr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10" name="Symbol zastępczy tekstu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02538" y="1631092"/>
            <a:ext cx="2762250" cy="3023062"/>
          </a:xfrm>
        </p:spPr>
        <p:txBody>
          <a:bodyPr>
            <a:normAutofit/>
          </a:bodyPr>
          <a:lstStyle>
            <a:lvl1pPr marL="0" indent="0">
              <a:buNone/>
              <a:defRPr sz="15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sp>
        <p:nvSpPr>
          <p:cNvPr id="11" name="Prostokąt 10"/>
          <p:cNvSpPr/>
          <p:nvPr/>
        </p:nvSpPr>
        <p:spPr>
          <a:xfrm>
            <a:off x="286917" y="1065771"/>
            <a:ext cx="2762275" cy="398506"/>
          </a:xfrm>
          <a:prstGeom prst="rect">
            <a:avLst/>
          </a:prstGeom>
          <a:solidFill>
            <a:srgbClr val="7D9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b="0" i="0">
              <a:latin typeface="Avenir Next Medium" charset="0"/>
              <a:ea typeface="Avenir Next Medium" charset="0"/>
              <a:cs typeface="Avenir Next Medium" charset="0"/>
            </a:endParaRPr>
          </a:p>
        </p:txBody>
      </p:sp>
      <p:sp>
        <p:nvSpPr>
          <p:cNvPr id="12" name="pole tekstowe 11"/>
          <p:cNvSpPr txBox="1"/>
          <p:nvPr/>
        </p:nvSpPr>
        <p:spPr>
          <a:xfrm>
            <a:off x="721820" y="1132186"/>
            <a:ext cx="1265411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0" i="0" dirty="0" smtClean="0">
                <a:solidFill>
                  <a:schemeClr val="bg1"/>
                </a:solidFill>
                <a:latin typeface="Avenir Next Medium" charset="0"/>
                <a:ea typeface="Avenir Next Medium" charset="0"/>
                <a:cs typeface="Avenir Next Medium" charset="0"/>
              </a:rPr>
              <a:t>COMPLETED</a:t>
            </a:r>
            <a:endParaRPr lang="en-US" b="0" i="0" dirty="0">
              <a:solidFill>
                <a:schemeClr val="bg1"/>
              </a:solidFill>
              <a:latin typeface="Avenir Next Medium" charset="0"/>
              <a:ea typeface="Avenir Next Medium" charset="0"/>
              <a:cs typeface="Avenir Next Medium" charset="0"/>
            </a:endParaRPr>
          </a:p>
        </p:txBody>
      </p:sp>
      <p:sp>
        <p:nvSpPr>
          <p:cNvPr id="13" name="Prostokąt 12"/>
          <p:cNvSpPr/>
          <p:nvPr/>
        </p:nvSpPr>
        <p:spPr>
          <a:xfrm>
            <a:off x="3202513" y="1065771"/>
            <a:ext cx="2762275" cy="398506"/>
          </a:xfrm>
          <a:prstGeom prst="rect">
            <a:avLst/>
          </a:prstGeom>
          <a:solidFill>
            <a:srgbClr val="3171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b="0" i="0">
              <a:latin typeface="Avenir Next Medium" charset="0"/>
              <a:ea typeface="Avenir Next Medium" charset="0"/>
              <a:cs typeface="Avenir Next Medium" charset="0"/>
            </a:endParaRPr>
          </a:p>
        </p:txBody>
      </p:sp>
      <p:sp>
        <p:nvSpPr>
          <p:cNvPr id="14" name="pole tekstowe 13"/>
          <p:cNvSpPr txBox="1"/>
          <p:nvPr/>
        </p:nvSpPr>
        <p:spPr>
          <a:xfrm>
            <a:off x="3643947" y="1132186"/>
            <a:ext cx="762581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0" i="0" dirty="0" smtClean="0">
                <a:solidFill>
                  <a:schemeClr val="bg1"/>
                </a:solidFill>
                <a:latin typeface="Avenir Next Medium" charset="0"/>
                <a:ea typeface="Avenir Next Medium" charset="0"/>
                <a:cs typeface="Avenir Next Medium" charset="0"/>
              </a:rPr>
              <a:t>ACTIVE</a:t>
            </a:r>
            <a:endParaRPr lang="en-US" b="0" i="0" dirty="0">
              <a:solidFill>
                <a:schemeClr val="bg1"/>
              </a:solidFill>
              <a:latin typeface="Avenir Next Medium" charset="0"/>
              <a:ea typeface="Avenir Next Medium" charset="0"/>
              <a:cs typeface="Avenir Next Medium" charset="0"/>
            </a:endParaRPr>
          </a:p>
        </p:txBody>
      </p:sp>
      <p:sp>
        <p:nvSpPr>
          <p:cNvPr id="15" name="Prostokąt 14"/>
          <p:cNvSpPr/>
          <p:nvPr/>
        </p:nvSpPr>
        <p:spPr>
          <a:xfrm>
            <a:off x="6118160" y="1065771"/>
            <a:ext cx="2762275" cy="398506"/>
          </a:xfrm>
          <a:prstGeom prst="rect">
            <a:avLst/>
          </a:prstGeom>
          <a:solidFill>
            <a:srgbClr val="F29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b="0" i="0">
              <a:latin typeface="Avenir Next Medium" charset="0"/>
              <a:ea typeface="Avenir Next Medium" charset="0"/>
              <a:cs typeface="Avenir Next Medium" charset="0"/>
            </a:endParaRPr>
          </a:p>
        </p:txBody>
      </p:sp>
      <p:sp>
        <p:nvSpPr>
          <p:cNvPr id="16" name="pole tekstowe 15"/>
          <p:cNvSpPr txBox="1"/>
          <p:nvPr/>
        </p:nvSpPr>
        <p:spPr>
          <a:xfrm>
            <a:off x="6523002" y="1132186"/>
            <a:ext cx="1170257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0" i="0" smtClean="0">
                <a:solidFill>
                  <a:schemeClr val="bg1"/>
                </a:solidFill>
                <a:latin typeface="Avenir Next Medium" charset="0"/>
                <a:ea typeface="Avenir Next Medium" charset="0"/>
                <a:cs typeface="Avenir Next Medium" charset="0"/>
              </a:rPr>
              <a:t>UPCOMING</a:t>
            </a:r>
            <a:endParaRPr lang="en-US" b="0" i="0">
              <a:solidFill>
                <a:schemeClr val="bg1"/>
              </a:solidFill>
              <a:latin typeface="Avenir Next Medium" charset="0"/>
              <a:ea typeface="Avenir Next Medium" charset="0"/>
              <a:cs typeface="Avenir Next Medium" charset="0"/>
            </a:endParaRP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9625" y="1184067"/>
            <a:ext cx="161912" cy="161912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047" y="1167106"/>
            <a:ext cx="226223" cy="178874"/>
          </a:xfrm>
          <a:prstGeom prst="rect">
            <a:avLst/>
          </a:prstGeom>
        </p:spPr>
      </p:pic>
      <p:pic>
        <p:nvPicPr>
          <p:cNvPr id="17" name="Obraz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3322" y="1132185"/>
            <a:ext cx="224784" cy="24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92228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oal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Goal Timeline</a:t>
            </a:r>
            <a:endParaRPr lang="en-US"/>
          </a:p>
        </p:txBody>
      </p:sp>
      <p:sp>
        <p:nvSpPr>
          <p:cNvPr id="11" name="Prostokąt 10"/>
          <p:cNvSpPr/>
          <p:nvPr/>
        </p:nvSpPr>
        <p:spPr>
          <a:xfrm>
            <a:off x="286917" y="1065771"/>
            <a:ext cx="535784" cy="398506"/>
          </a:xfrm>
          <a:prstGeom prst="rect">
            <a:avLst/>
          </a:prstGeom>
          <a:solidFill>
            <a:srgbClr val="7D9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7" name="Symbol zastępczy tekstu 10"/>
          <p:cNvSpPr>
            <a:spLocks noGrp="1"/>
          </p:cNvSpPr>
          <p:nvPr>
            <p:ph type="body" sz="quarter" idx="19" hasCustomPrompt="1"/>
          </p:nvPr>
        </p:nvSpPr>
        <p:spPr>
          <a:xfrm>
            <a:off x="6326154" y="1065771"/>
            <a:ext cx="2554255" cy="1128790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18" name="Symbol zastępczy tekstu 10"/>
          <p:cNvSpPr>
            <a:spLocks noGrp="1"/>
          </p:cNvSpPr>
          <p:nvPr>
            <p:ph type="body" sz="quarter" idx="20" hasCustomPrompt="1"/>
          </p:nvPr>
        </p:nvSpPr>
        <p:spPr>
          <a:xfrm>
            <a:off x="6326154" y="3534649"/>
            <a:ext cx="2554255" cy="1128790"/>
          </a:xfr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19" name="Symbol zastępczy tekstu 10"/>
          <p:cNvSpPr>
            <a:spLocks noGrp="1"/>
          </p:cNvSpPr>
          <p:nvPr>
            <p:ph type="body" sz="quarter" idx="21" hasCustomPrompt="1"/>
          </p:nvPr>
        </p:nvSpPr>
        <p:spPr>
          <a:xfrm>
            <a:off x="6326154" y="2300210"/>
            <a:ext cx="2554255" cy="1128790"/>
          </a:xfrm>
        </p:spPr>
        <p:txBody>
          <a:bodyPr>
            <a:normAutofit/>
          </a:bodyPr>
          <a:lstStyle>
            <a:lvl1pPr marL="0" indent="0">
              <a:buNone/>
              <a:defRPr sz="15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sp>
        <p:nvSpPr>
          <p:cNvPr id="25" name="Prostokąt 24"/>
          <p:cNvSpPr/>
          <p:nvPr/>
        </p:nvSpPr>
        <p:spPr>
          <a:xfrm>
            <a:off x="286916" y="2295896"/>
            <a:ext cx="535785" cy="398506"/>
          </a:xfrm>
          <a:prstGeom prst="rect">
            <a:avLst/>
          </a:prstGeom>
          <a:solidFill>
            <a:srgbClr val="3171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6" name="Prostokąt 25"/>
          <p:cNvSpPr/>
          <p:nvPr/>
        </p:nvSpPr>
        <p:spPr>
          <a:xfrm>
            <a:off x="286916" y="3534649"/>
            <a:ext cx="535786" cy="398506"/>
          </a:xfrm>
          <a:prstGeom prst="rect">
            <a:avLst/>
          </a:prstGeom>
          <a:solidFill>
            <a:srgbClr val="F29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7" name="Symbol zastępczy tekstu 10"/>
          <p:cNvSpPr>
            <a:spLocks noGrp="1"/>
          </p:cNvSpPr>
          <p:nvPr>
            <p:ph type="body" sz="quarter" idx="22" hasCustomPrompt="1"/>
          </p:nvPr>
        </p:nvSpPr>
        <p:spPr>
          <a:xfrm>
            <a:off x="3574427" y="1065771"/>
            <a:ext cx="2554255" cy="1128790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28" name="Symbol zastępczy tekstu 10"/>
          <p:cNvSpPr>
            <a:spLocks noGrp="1"/>
          </p:cNvSpPr>
          <p:nvPr>
            <p:ph type="body" sz="quarter" idx="23" hasCustomPrompt="1"/>
          </p:nvPr>
        </p:nvSpPr>
        <p:spPr>
          <a:xfrm>
            <a:off x="3574427" y="3534649"/>
            <a:ext cx="2554255" cy="1128790"/>
          </a:xfr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29" name="Symbol zastępczy tekstu 10"/>
          <p:cNvSpPr>
            <a:spLocks noGrp="1"/>
          </p:cNvSpPr>
          <p:nvPr>
            <p:ph type="body" sz="quarter" idx="24" hasCustomPrompt="1"/>
          </p:nvPr>
        </p:nvSpPr>
        <p:spPr>
          <a:xfrm>
            <a:off x="3574427" y="2300210"/>
            <a:ext cx="2554255" cy="1128790"/>
          </a:xfrm>
        </p:spPr>
        <p:txBody>
          <a:bodyPr>
            <a:normAutofit/>
          </a:bodyPr>
          <a:lstStyle>
            <a:lvl1pPr marL="0" indent="0">
              <a:buNone/>
              <a:defRPr sz="15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sp>
        <p:nvSpPr>
          <p:cNvPr id="30" name="Symbol zastępczy tekstu 10"/>
          <p:cNvSpPr>
            <a:spLocks noGrp="1"/>
          </p:cNvSpPr>
          <p:nvPr>
            <p:ph type="body" sz="quarter" idx="25" hasCustomPrompt="1"/>
          </p:nvPr>
        </p:nvSpPr>
        <p:spPr>
          <a:xfrm>
            <a:off x="822701" y="1065771"/>
            <a:ext cx="2554255" cy="1128790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31" name="Symbol zastępczy tekstu 10"/>
          <p:cNvSpPr>
            <a:spLocks noGrp="1"/>
          </p:cNvSpPr>
          <p:nvPr>
            <p:ph type="body" sz="quarter" idx="26" hasCustomPrompt="1"/>
          </p:nvPr>
        </p:nvSpPr>
        <p:spPr>
          <a:xfrm>
            <a:off x="822701" y="3534649"/>
            <a:ext cx="2554255" cy="1128790"/>
          </a:xfr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32" name="Symbol zastępczy tekstu 10"/>
          <p:cNvSpPr>
            <a:spLocks noGrp="1"/>
          </p:cNvSpPr>
          <p:nvPr>
            <p:ph type="body" sz="quarter" idx="27" hasCustomPrompt="1"/>
          </p:nvPr>
        </p:nvSpPr>
        <p:spPr>
          <a:xfrm>
            <a:off x="822701" y="2300210"/>
            <a:ext cx="2554255" cy="1128790"/>
          </a:xfrm>
        </p:spPr>
        <p:txBody>
          <a:bodyPr>
            <a:normAutofit/>
          </a:bodyPr>
          <a:lstStyle>
            <a:lvl1pPr marL="0" indent="0">
              <a:buNone/>
              <a:defRPr sz="15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pic>
        <p:nvPicPr>
          <p:cNvPr id="39" name="Obraz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896" y="3652945"/>
            <a:ext cx="161912" cy="161912"/>
          </a:xfrm>
          <a:prstGeom prst="rect">
            <a:avLst/>
          </a:prstGeom>
        </p:spPr>
      </p:pic>
      <p:pic>
        <p:nvPicPr>
          <p:cNvPr id="40" name="Obraz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185" y="1167106"/>
            <a:ext cx="226223" cy="178874"/>
          </a:xfrm>
          <a:prstGeom prst="rect">
            <a:avLst/>
          </a:prstGeom>
        </p:spPr>
      </p:pic>
      <p:pic>
        <p:nvPicPr>
          <p:cNvPr id="41" name="Obraz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624" y="2373883"/>
            <a:ext cx="224784" cy="242530"/>
          </a:xfrm>
          <a:prstGeom prst="rect">
            <a:avLst/>
          </a:prstGeom>
        </p:spPr>
      </p:pic>
      <p:sp>
        <p:nvSpPr>
          <p:cNvPr id="4" name="Symbol zastępczy tekstu 3"/>
          <p:cNvSpPr>
            <a:spLocks noGrp="1"/>
          </p:cNvSpPr>
          <p:nvPr>
            <p:ph type="body" sz="quarter" idx="28" hasCustomPrompt="1"/>
          </p:nvPr>
        </p:nvSpPr>
        <p:spPr>
          <a:xfrm>
            <a:off x="2701529" y="786727"/>
            <a:ext cx="675084" cy="226219"/>
          </a:xfrm>
        </p:spPr>
        <p:txBody>
          <a:bodyPr>
            <a:noAutofit/>
          </a:bodyPr>
          <a:lstStyle>
            <a:lvl1pPr marL="0" indent="0" algn="r">
              <a:buNone/>
              <a:defRPr sz="8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pl-PL" sz="1100" smtClean="0"/>
              <a:t>YEAR</a:t>
            </a:r>
            <a:endParaRPr lang="en-US"/>
          </a:p>
        </p:txBody>
      </p:sp>
      <p:sp>
        <p:nvSpPr>
          <p:cNvPr id="20" name="Symbol zastępczy tekstu 3"/>
          <p:cNvSpPr>
            <a:spLocks noGrp="1"/>
          </p:cNvSpPr>
          <p:nvPr>
            <p:ph type="body" sz="quarter" idx="29" hasCustomPrompt="1"/>
          </p:nvPr>
        </p:nvSpPr>
        <p:spPr>
          <a:xfrm>
            <a:off x="5453598" y="786727"/>
            <a:ext cx="675084" cy="226219"/>
          </a:xfrm>
        </p:spPr>
        <p:txBody>
          <a:bodyPr>
            <a:noAutofit/>
          </a:bodyPr>
          <a:lstStyle>
            <a:lvl1pPr marL="0" indent="0" algn="r">
              <a:buNone/>
              <a:defRPr sz="8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pl-PL" sz="1100" smtClean="0"/>
              <a:t>YEAR</a:t>
            </a:r>
            <a:endParaRPr lang="en-US"/>
          </a:p>
        </p:txBody>
      </p:sp>
      <p:sp>
        <p:nvSpPr>
          <p:cNvPr id="21" name="Symbol zastępczy tekstu 3"/>
          <p:cNvSpPr>
            <a:spLocks noGrp="1"/>
          </p:cNvSpPr>
          <p:nvPr>
            <p:ph type="body" sz="quarter" idx="30" hasCustomPrompt="1"/>
          </p:nvPr>
        </p:nvSpPr>
        <p:spPr>
          <a:xfrm>
            <a:off x="8205325" y="786727"/>
            <a:ext cx="675084" cy="226219"/>
          </a:xfrm>
        </p:spPr>
        <p:txBody>
          <a:bodyPr>
            <a:noAutofit/>
          </a:bodyPr>
          <a:lstStyle>
            <a:lvl1pPr marL="0" indent="0" algn="r">
              <a:buNone/>
              <a:defRPr sz="8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pl-PL" sz="1100" smtClean="0"/>
              <a:t>YEAR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15556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0313522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DE4BA3A8-FD9F-B341-B316-CC1FE420184B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BB192895-1EBC-534B-9BEA-1C5D862E0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854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496625"/>
            <a:ext cx="4953436" cy="2291750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lang="en-US" sz="2800" dirty="0">
                <a:solidFill>
                  <a:srgbClr val="BD392F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grpSp>
        <p:nvGrpSpPr>
          <p:cNvPr id="95" name="Group 35"/>
          <p:cNvGrpSpPr>
            <a:grpSpLocks noChangeAspect="1"/>
          </p:cNvGrpSpPr>
          <p:nvPr/>
        </p:nvGrpSpPr>
        <p:grpSpPr bwMode="auto">
          <a:xfrm>
            <a:off x="609601" y="849169"/>
            <a:ext cx="2507458" cy="3026386"/>
            <a:chOff x="2363" y="293"/>
            <a:chExt cx="1208" cy="1458"/>
          </a:xfrm>
        </p:grpSpPr>
        <p:sp>
          <p:nvSpPr>
            <p:cNvPr id="96" name="Freeform 36"/>
            <p:cNvSpPr>
              <a:spLocks/>
            </p:cNvSpPr>
            <p:nvPr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37"/>
            <p:cNvSpPr>
              <a:spLocks/>
            </p:cNvSpPr>
            <p:nvPr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8"/>
            <p:cNvSpPr>
              <a:spLocks/>
            </p:cNvSpPr>
            <p:nvPr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9"/>
            <p:cNvSpPr>
              <a:spLocks/>
            </p:cNvSpPr>
            <p:nvPr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41"/>
            <p:cNvSpPr>
              <a:spLocks/>
            </p:cNvSpPr>
            <p:nvPr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42"/>
            <p:cNvSpPr>
              <a:spLocks/>
            </p:cNvSpPr>
            <p:nvPr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43"/>
            <p:cNvSpPr>
              <a:spLocks/>
            </p:cNvSpPr>
            <p:nvPr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44"/>
            <p:cNvSpPr>
              <a:spLocks/>
            </p:cNvSpPr>
            <p:nvPr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45"/>
            <p:cNvSpPr>
              <a:spLocks/>
            </p:cNvSpPr>
            <p:nvPr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46"/>
            <p:cNvSpPr>
              <a:spLocks/>
            </p:cNvSpPr>
            <p:nvPr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47"/>
            <p:cNvSpPr>
              <a:spLocks/>
            </p:cNvSpPr>
            <p:nvPr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48"/>
            <p:cNvSpPr>
              <a:spLocks/>
            </p:cNvSpPr>
            <p:nvPr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49"/>
            <p:cNvSpPr>
              <a:spLocks/>
            </p:cNvSpPr>
            <p:nvPr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50"/>
            <p:cNvSpPr>
              <a:spLocks/>
            </p:cNvSpPr>
            <p:nvPr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51"/>
            <p:cNvSpPr>
              <a:spLocks noEditPoints="1"/>
            </p:cNvSpPr>
            <p:nvPr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52"/>
            <p:cNvSpPr>
              <a:spLocks/>
            </p:cNvSpPr>
            <p:nvPr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53"/>
            <p:cNvSpPr>
              <a:spLocks/>
            </p:cNvSpPr>
            <p:nvPr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3" name="Freeform 54"/>
            <p:cNvSpPr>
              <a:spLocks/>
            </p:cNvSpPr>
            <p:nvPr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55"/>
            <p:cNvSpPr>
              <a:spLocks/>
            </p:cNvSpPr>
            <p:nvPr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5" name="Freeform 56"/>
            <p:cNvSpPr>
              <a:spLocks noEditPoints="1"/>
            </p:cNvSpPr>
            <p:nvPr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57"/>
            <p:cNvSpPr>
              <a:spLocks noEditPoints="1"/>
            </p:cNvSpPr>
            <p:nvPr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5" name="Rectangle 24"/>
          <p:cNvSpPr/>
          <p:nvPr userDrawn="1"/>
        </p:nvSpPr>
        <p:spPr>
          <a:xfrm>
            <a:off x="8744507" y="12526"/>
            <a:ext cx="386967" cy="407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745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rostokąt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71" name="Freeform 37"/>
          <p:cNvSpPr>
            <a:spLocks/>
          </p:cNvSpPr>
          <p:nvPr/>
        </p:nvSpPr>
        <p:spPr bwMode="auto">
          <a:xfrm>
            <a:off x="10739803" y="3153208"/>
            <a:ext cx="269842" cy="242858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8" name="Group 19"/>
          <p:cNvGrpSpPr>
            <a:grpSpLocks noChangeAspect="1"/>
          </p:cNvGrpSpPr>
          <p:nvPr/>
        </p:nvGrpSpPr>
        <p:grpSpPr bwMode="auto">
          <a:xfrm>
            <a:off x="614562" y="4375544"/>
            <a:ext cx="438164" cy="423513"/>
            <a:chOff x="2074" y="843"/>
            <a:chExt cx="1615" cy="1561"/>
          </a:xfrm>
        </p:grpSpPr>
        <p:sp>
          <p:nvSpPr>
            <p:cNvPr id="108" name="Freeform 20"/>
            <p:cNvSpPr>
              <a:spLocks noEditPoints="1"/>
            </p:cNvSpPr>
            <p:nvPr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21"/>
            <p:cNvSpPr>
              <a:spLocks/>
            </p:cNvSpPr>
            <p:nvPr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22"/>
            <p:cNvSpPr>
              <a:spLocks/>
            </p:cNvSpPr>
            <p:nvPr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23"/>
            <p:cNvSpPr>
              <a:spLocks/>
            </p:cNvSpPr>
            <p:nvPr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24"/>
            <p:cNvSpPr>
              <a:spLocks/>
            </p:cNvSpPr>
            <p:nvPr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25"/>
            <p:cNvSpPr>
              <a:spLocks/>
            </p:cNvSpPr>
            <p:nvPr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26"/>
            <p:cNvSpPr>
              <a:spLocks noEditPoints="1"/>
            </p:cNvSpPr>
            <p:nvPr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27"/>
            <p:cNvSpPr>
              <a:spLocks noEditPoints="1"/>
            </p:cNvSpPr>
            <p:nvPr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28"/>
            <p:cNvSpPr>
              <a:spLocks/>
            </p:cNvSpPr>
            <p:nvPr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29"/>
            <p:cNvSpPr>
              <a:spLocks/>
            </p:cNvSpPr>
            <p:nvPr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30"/>
            <p:cNvSpPr>
              <a:spLocks/>
            </p:cNvSpPr>
            <p:nvPr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31"/>
            <p:cNvSpPr>
              <a:spLocks/>
            </p:cNvSpPr>
            <p:nvPr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7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2751241"/>
            <a:ext cx="7470096" cy="1289650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sp>
        <p:nvSpPr>
          <p:cNvPr id="70" name="Freeform 36"/>
          <p:cNvSpPr>
            <a:spLocks/>
          </p:cNvSpPr>
          <p:nvPr/>
        </p:nvSpPr>
        <p:spPr bwMode="auto">
          <a:xfrm>
            <a:off x="6436070" y="1369868"/>
            <a:ext cx="193108" cy="173798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  <a:close/>
              </a:path>
            </a:pathLst>
          </a:custGeom>
          <a:solidFill>
            <a:srgbClr val="124F9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Freeform 38"/>
          <p:cNvSpPr>
            <a:spLocks/>
          </p:cNvSpPr>
          <p:nvPr/>
        </p:nvSpPr>
        <p:spPr bwMode="auto">
          <a:xfrm>
            <a:off x="6753916" y="1471052"/>
            <a:ext cx="90348" cy="91437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  <a:close/>
              </a:path>
            </a:pathLst>
          </a:custGeom>
          <a:solidFill>
            <a:srgbClr val="3D649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Freeform 39"/>
          <p:cNvSpPr>
            <a:spLocks/>
          </p:cNvSpPr>
          <p:nvPr/>
        </p:nvSpPr>
        <p:spPr bwMode="auto">
          <a:xfrm>
            <a:off x="6466735" y="1845386"/>
            <a:ext cx="123292" cy="124778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Freeform 41"/>
          <p:cNvSpPr>
            <a:spLocks/>
          </p:cNvSpPr>
          <p:nvPr/>
        </p:nvSpPr>
        <p:spPr bwMode="auto">
          <a:xfrm>
            <a:off x="2197853" y="1406191"/>
            <a:ext cx="63875" cy="62389"/>
          </a:xfrm>
          <a:custGeom>
            <a:avLst/>
            <a:gdLst>
              <a:gd name="T0" fmla="*/ 5 w 43"/>
              <a:gd name="T1" fmla="*/ 0 h 42"/>
              <a:gd name="T2" fmla="*/ 5 w 43"/>
              <a:gd name="T3" fmla="*/ 0 h 42"/>
              <a:gd name="T4" fmla="*/ 0 w 43"/>
              <a:gd name="T5" fmla="*/ 38 h 42"/>
              <a:gd name="T6" fmla="*/ 38 w 43"/>
              <a:gd name="T7" fmla="*/ 42 h 42"/>
              <a:gd name="T8" fmla="*/ 43 w 43"/>
              <a:gd name="T9" fmla="*/ 5 h 42"/>
              <a:gd name="T10" fmla="*/ 43 w 43"/>
              <a:gd name="T11" fmla="*/ 5 h 42"/>
              <a:gd name="T12" fmla="*/ 5 w 43"/>
              <a:gd name="T13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" h="42">
                <a:moveTo>
                  <a:pt x="5" y="0"/>
                </a:moveTo>
                <a:lnTo>
                  <a:pt x="5" y="0"/>
                </a:lnTo>
                <a:lnTo>
                  <a:pt x="0" y="38"/>
                </a:lnTo>
                <a:lnTo>
                  <a:pt x="38" y="42"/>
                </a:lnTo>
                <a:lnTo>
                  <a:pt x="43" y="5"/>
                </a:lnTo>
                <a:lnTo>
                  <a:pt x="43" y="5"/>
                </a:lnTo>
                <a:lnTo>
                  <a:pt x="5" y="0"/>
                </a:lnTo>
              </a:path>
            </a:pathLst>
          </a:custGeom>
          <a:solidFill>
            <a:srgbClr val="14509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Freeform 45"/>
          <p:cNvSpPr>
            <a:spLocks/>
          </p:cNvSpPr>
          <p:nvPr/>
        </p:nvSpPr>
        <p:spPr bwMode="auto">
          <a:xfrm>
            <a:off x="5790423" y="1129398"/>
            <a:ext cx="60903" cy="60903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Freeform 48"/>
          <p:cNvSpPr>
            <a:spLocks/>
          </p:cNvSpPr>
          <p:nvPr/>
        </p:nvSpPr>
        <p:spPr bwMode="auto">
          <a:xfrm>
            <a:off x="5533872" y="1644850"/>
            <a:ext cx="86156" cy="87642"/>
          </a:xfrm>
          <a:custGeom>
            <a:avLst/>
            <a:gdLst>
              <a:gd name="T0" fmla="*/ 27 w 58"/>
              <a:gd name="T1" fmla="*/ 0 h 59"/>
              <a:gd name="T2" fmla="*/ 27 w 58"/>
              <a:gd name="T3" fmla="*/ 0 h 59"/>
              <a:gd name="T4" fmla="*/ 0 w 58"/>
              <a:gd name="T5" fmla="*/ 31 h 59"/>
              <a:gd name="T6" fmla="*/ 30 w 58"/>
              <a:gd name="T7" fmla="*/ 59 h 59"/>
              <a:gd name="T8" fmla="*/ 58 w 58"/>
              <a:gd name="T9" fmla="*/ 27 h 59"/>
              <a:gd name="T10" fmla="*/ 27 w 58"/>
              <a:gd name="T11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" h="59">
                <a:moveTo>
                  <a:pt x="27" y="0"/>
                </a:moveTo>
                <a:lnTo>
                  <a:pt x="27" y="0"/>
                </a:lnTo>
                <a:lnTo>
                  <a:pt x="0" y="31"/>
                </a:lnTo>
                <a:lnTo>
                  <a:pt x="30" y="59"/>
                </a:lnTo>
                <a:lnTo>
                  <a:pt x="58" y="27"/>
                </a:lnTo>
                <a:lnTo>
                  <a:pt x="2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Freeform 50"/>
          <p:cNvSpPr>
            <a:spLocks/>
          </p:cNvSpPr>
          <p:nvPr/>
        </p:nvSpPr>
        <p:spPr bwMode="auto">
          <a:xfrm>
            <a:off x="6101315" y="1471052"/>
            <a:ext cx="78729" cy="80214"/>
          </a:xfrm>
          <a:custGeom>
            <a:avLst/>
            <a:gdLst>
              <a:gd name="T0" fmla="*/ 10 w 53"/>
              <a:gd name="T1" fmla="*/ 0 h 54"/>
              <a:gd name="T2" fmla="*/ 10 w 53"/>
              <a:gd name="T3" fmla="*/ 0 h 54"/>
              <a:gd name="T4" fmla="*/ 0 w 53"/>
              <a:gd name="T5" fmla="*/ 43 h 54"/>
              <a:gd name="T6" fmla="*/ 0 w 53"/>
              <a:gd name="T7" fmla="*/ 43 h 54"/>
              <a:gd name="T8" fmla="*/ 43 w 53"/>
              <a:gd name="T9" fmla="*/ 54 h 54"/>
              <a:gd name="T10" fmla="*/ 53 w 53"/>
              <a:gd name="T11" fmla="*/ 11 h 54"/>
              <a:gd name="T12" fmla="*/ 10 w 53"/>
              <a:gd name="T13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" h="54">
                <a:moveTo>
                  <a:pt x="10" y="0"/>
                </a:moveTo>
                <a:lnTo>
                  <a:pt x="10" y="0"/>
                </a:lnTo>
                <a:lnTo>
                  <a:pt x="0" y="43"/>
                </a:lnTo>
                <a:lnTo>
                  <a:pt x="0" y="43"/>
                </a:lnTo>
                <a:lnTo>
                  <a:pt x="43" y="54"/>
                </a:lnTo>
                <a:lnTo>
                  <a:pt x="53" y="11"/>
                </a:lnTo>
                <a:lnTo>
                  <a:pt x="1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Freeform 51"/>
          <p:cNvSpPr>
            <a:spLocks noEditPoints="1"/>
          </p:cNvSpPr>
          <p:nvPr/>
        </p:nvSpPr>
        <p:spPr bwMode="auto">
          <a:xfrm>
            <a:off x="5701989" y="1320028"/>
            <a:ext cx="269238" cy="249478"/>
          </a:xfrm>
          <a:custGeom>
            <a:avLst/>
            <a:gdLst>
              <a:gd name="T0" fmla="*/ 92 w 147"/>
              <a:gd name="T1" fmla="*/ 102 h 137"/>
              <a:gd name="T2" fmla="*/ 90 w 147"/>
              <a:gd name="T3" fmla="*/ 94 h 137"/>
              <a:gd name="T4" fmla="*/ 100 w 147"/>
              <a:gd name="T5" fmla="*/ 88 h 137"/>
              <a:gd name="T6" fmla="*/ 104 w 147"/>
              <a:gd name="T7" fmla="*/ 110 h 137"/>
              <a:gd name="T8" fmla="*/ 66 w 147"/>
              <a:gd name="T9" fmla="*/ 115 h 137"/>
              <a:gd name="T10" fmla="*/ 44 w 147"/>
              <a:gd name="T11" fmla="*/ 79 h 137"/>
              <a:gd name="T12" fmla="*/ 56 w 147"/>
              <a:gd name="T13" fmla="*/ 81 h 137"/>
              <a:gd name="T14" fmla="*/ 77 w 147"/>
              <a:gd name="T15" fmla="*/ 97 h 137"/>
              <a:gd name="T16" fmla="*/ 84 w 147"/>
              <a:gd name="T17" fmla="*/ 107 h 137"/>
              <a:gd name="T18" fmla="*/ 101 w 147"/>
              <a:gd name="T19" fmla="*/ 112 h 137"/>
              <a:gd name="T20" fmla="*/ 79 w 147"/>
              <a:gd name="T21" fmla="*/ 93 h 137"/>
              <a:gd name="T22" fmla="*/ 54 w 147"/>
              <a:gd name="T23" fmla="*/ 74 h 137"/>
              <a:gd name="T24" fmla="*/ 77 w 147"/>
              <a:gd name="T25" fmla="*/ 76 h 137"/>
              <a:gd name="T26" fmla="*/ 85 w 147"/>
              <a:gd name="T27" fmla="*/ 74 h 137"/>
              <a:gd name="T28" fmla="*/ 92 w 147"/>
              <a:gd name="T29" fmla="*/ 86 h 137"/>
              <a:gd name="T30" fmla="*/ 86 w 147"/>
              <a:gd name="T31" fmla="*/ 92 h 137"/>
              <a:gd name="T32" fmla="*/ 79 w 147"/>
              <a:gd name="T33" fmla="*/ 93 h 137"/>
              <a:gd name="T34" fmla="*/ 86 w 147"/>
              <a:gd name="T35" fmla="*/ 70 h 137"/>
              <a:gd name="T36" fmla="*/ 93 w 147"/>
              <a:gd name="T37" fmla="*/ 58 h 137"/>
              <a:gd name="T38" fmla="*/ 97 w 147"/>
              <a:gd name="T39" fmla="*/ 59 h 137"/>
              <a:gd name="T40" fmla="*/ 93 w 147"/>
              <a:gd name="T41" fmla="*/ 73 h 137"/>
              <a:gd name="T42" fmla="*/ 52 w 147"/>
              <a:gd name="T43" fmla="*/ 69 h 137"/>
              <a:gd name="T44" fmla="*/ 63 w 147"/>
              <a:gd name="T45" fmla="*/ 46 h 137"/>
              <a:gd name="T46" fmla="*/ 75 w 147"/>
              <a:gd name="T47" fmla="*/ 44 h 137"/>
              <a:gd name="T48" fmla="*/ 91 w 147"/>
              <a:gd name="T49" fmla="*/ 55 h 137"/>
              <a:gd name="T50" fmla="*/ 81 w 147"/>
              <a:gd name="T51" fmla="*/ 61 h 137"/>
              <a:gd name="T52" fmla="*/ 71 w 147"/>
              <a:gd name="T53" fmla="*/ 67 h 137"/>
              <a:gd name="T54" fmla="*/ 53 w 147"/>
              <a:gd name="T55" fmla="*/ 71 h 137"/>
              <a:gd name="T56" fmla="*/ 100 w 147"/>
              <a:gd name="T57" fmla="*/ 59 h 137"/>
              <a:gd name="T58" fmla="*/ 104 w 147"/>
              <a:gd name="T59" fmla="*/ 44 h 137"/>
              <a:gd name="T60" fmla="*/ 125 w 147"/>
              <a:gd name="T61" fmla="*/ 81 h 137"/>
              <a:gd name="T62" fmla="*/ 104 w 147"/>
              <a:gd name="T63" fmla="*/ 87 h 137"/>
              <a:gd name="T64" fmla="*/ 106 w 147"/>
              <a:gd name="T65" fmla="*/ 72 h 137"/>
              <a:gd name="T66" fmla="*/ 91 w 147"/>
              <a:gd name="T67" fmla="*/ 46 h 137"/>
              <a:gd name="T68" fmla="*/ 75 w 147"/>
              <a:gd name="T69" fmla="*/ 35 h 137"/>
              <a:gd name="T70" fmla="*/ 108 w 147"/>
              <a:gd name="T71" fmla="*/ 31 h 137"/>
              <a:gd name="T72" fmla="*/ 101 w 147"/>
              <a:gd name="T73" fmla="*/ 42 h 137"/>
              <a:gd name="T74" fmla="*/ 91 w 147"/>
              <a:gd name="T75" fmla="*/ 46 h 137"/>
              <a:gd name="T76" fmla="*/ 32 w 147"/>
              <a:gd name="T77" fmla="*/ 56 h 137"/>
              <a:gd name="T78" fmla="*/ 59 w 147"/>
              <a:gd name="T79" fmla="*/ 30 h 137"/>
              <a:gd name="T80" fmla="*/ 59 w 147"/>
              <a:gd name="T81" fmla="*/ 46 h 137"/>
              <a:gd name="T82" fmla="*/ 51 w 147"/>
              <a:gd name="T83" fmla="*/ 65 h 137"/>
              <a:gd name="T84" fmla="*/ 38 w 147"/>
              <a:gd name="T85" fmla="*/ 78 h 137"/>
              <a:gd name="T86" fmla="*/ 34 w 147"/>
              <a:gd name="T87" fmla="*/ 86 h 137"/>
              <a:gd name="T88" fmla="*/ 60 w 147"/>
              <a:gd name="T89" fmla="*/ 24 h 137"/>
              <a:gd name="T90" fmla="*/ 91 w 147"/>
              <a:gd name="T91" fmla="*/ 22 h 137"/>
              <a:gd name="T92" fmla="*/ 74 w 147"/>
              <a:gd name="T93" fmla="*/ 31 h 137"/>
              <a:gd name="T94" fmla="*/ 63 w 147"/>
              <a:gd name="T95" fmla="*/ 29 h 137"/>
              <a:gd name="T96" fmla="*/ 16 w 147"/>
              <a:gd name="T97" fmla="*/ 39 h 137"/>
              <a:gd name="T98" fmla="*/ 77 w 147"/>
              <a:gd name="T99" fmla="*/ 137 h 137"/>
              <a:gd name="T100" fmla="*/ 140 w 147"/>
              <a:gd name="T101" fmla="*/ 98 h 137"/>
              <a:gd name="T102" fmla="*/ 147 w 147"/>
              <a:gd name="T103" fmla="*/ 68 h 137"/>
              <a:gd name="T104" fmla="*/ 78 w 147"/>
              <a:gd name="T105" fmla="*/ 0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47" h="137">
                <a:moveTo>
                  <a:pt x="104" y="110"/>
                </a:moveTo>
                <a:cubicBezTo>
                  <a:pt x="92" y="102"/>
                  <a:pt x="92" y="102"/>
                  <a:pt x="92" y="102"/>
                </a:cubicBezTo>
                <a:cubicBezTo>
                  <a:pt x="92" y="101"/>
                  <a:pt x="92" y="101"/>
                  <a:pt x="92" y="101"/>
                </a:cubicBezTo>
                <a:cubicBezTo>
                  <a:pt x="93" y="99"/>
                  <a:pt x="92" y="96"/>
                  <a:pt x="90" y="94"/>
                </a:cubicBezTo>
                <a:cubicBezTo>
                  <a:pt x="95" y="88"/>
                  <a:pt x="95" y="88"/>
                  <a:pt x="95" y="88"/>
                </a:cubicBezTo>
                <a:cubicBezTo>
                  <a:pt x="100" y="88"/>
                  <a:pt x="100" y="88"/>
                  <a:pt x="100" y="88"/>
                </a:cubicBezTo>
                <a:cubicBezTo>
                  <a:pt x="108" y="107"/>
                  <a:pt x="108" y="107"/>
                  <a:pt x="108" y="107"/>
                </a:cubicBezTo>
                <a:cubicBezTo>
                  <a:pt x="107" y="108"/>
                  <a:pt x="105" y="109"/>
                  <a:pt x="104" y="110"/>
                </a:cubicBezTo>
                <a:moveTo>
                  <a:pt x="79" y="117"/>
                </a:moveTo>
                <a:cubicBezTo>
                  <a:pt x="75" y="117"/>
                  <a:pt x="70" y="116"/>
                  <a:pt x="66" y="115"/>
                </a:cubicBezTo>
                <a:cubicBezTo>
                  <a:pt x="52" y="111"/>
                  <a:pt x="41" y="101"/>
                  <a:pt x="35" y="89"/>
                </a:cubicBezTo>
                <a:cubicBezTo>
                  <a:pt x="44" y="79"/>
                  <a:pt x="44" y="79"/>
                  <a:pt x="44" y="79"/>
                </a:cubicBezTo>
                <a:cubicBezTo>
                  <a:pt x="56" y="82"/>
                  <a:pt x="56" y="82"/>
                  <a:pt x="56" y="82"/>
                </a:cubicBezTo>
                <a:cubicBezTo>
                  <a:pt x="56" y="81"/>
                  <a:pt x="56" y="81"/>
                  <a:pt x="56" y="81"/>
                </a:cubicBezTo>
                <a:cubicBezTo>
                  <a:pt x="77" y="96"/>
                  <a:pt x="77" y="96"/>
                  <a:pt x="77" y="96"/>
                </a:cubicBezTo>
                <a:cubicBezTo>
                  <a:pt x="77" y="97"/>
                  <a:pt x="77" y="97"/>
                  <a:pt x="77" y="97"/>
                </a:cubicBezTo>
                <a:cubicBezTo>
                  <a:pt x="76" y="101"/>
                  <a:pt x="78" y="106"/>
                  <a:pt x="82" y="107"/>
                </a:cubicBezTo>
                <a:cubicBezTo>
                  <a:pt x="83" y="107"/>
                  <a:pt x="84" y="107"/>
                  <a:pt x="84" y="107"/>
                </a:cubicBezTo>
                <a:cubicBezTo>
                  <a:pt x="87" y="107"/>
                  <a:pt x="89" y="106"/>
                  <a:pt x="90" y="105"/>
                </a:cubicBezTo>
                <a:cubicBezTo>
                  <a:pt x="101" y="112"/>
                  <a:pt x="101" y="112"/>
                  <a:pt x="101" y="112"/>
                </a:cubicBezTo>
                <a:cubicBezTo>
                  <a:pt x="94" y="115"/>
                  <a:pt x="86" y="117"/>
                  <a:pt x="79" y="117"/>
                </a:cubicBezTo>
                <a:moveTo>
                  <a:pt x="79" y="93"/>
                </a:moveTo>
                <a:cubicBezTo>
                  <a:pt x="54" y="75"/>
                  <a:pt x="54" y="75"/>
                  <a:pt x="54" y="75"/>
                </a:cubicBezTo>
                <a:cubicBezTo>
                  <a:pt x="54" y="74"/>
                  <a:pt x="54" y="74"/>
                  <a:pt x="54" y="74"/>
                </a:cubicBezTo>
                <a:cubicBezTo>
                  <a:pt x="71" y="71"/>
                  <a:pt x="71" y="71"/>
                  <a:pt x="71" y="71"/>
                </a:cubicBezTo>
                <a:cubicBezTo>
                  <a:pt x="72" y="74"/>
                  <a:pt x="74" y="76"/>
                  <a:pt x="77" y="76"/>
                </a:cubicBezTo>
                <a:cubicBezTo>
                  <a:pt x="77" y="76"/>
                  <a:pt x="78" y="76"/>
                  <a:pt x="79" y="76"/>
                </a:cubicBezTo>
                <a:cubicBezTo>
                  <a:pt x="81" y="76"/>
                  <a:pt x="83" y="75"/>
                  <a:pt x="85" y="74"/>
                </a:cubicBezTo>
                <a:cubicBezTo>
                  <a:pt x="92" y="77"/>
                  <a:pt x="92" y="77"/>
                  <a:pt x="92" y="77"/>
                </a:cubicBezTo>
                <a:cubicBezTo>
                  <a:pt x="92" y="86"/>
                  <a:pt x="92" y="86"/>
                  <a:pt x="92" y="86"/>
                </a:cubicBezTo>
                <a:cubicBezTo>
                  <a:pt x="88" y="92"/>
                  <a:pt x="88" y="92"/>
                  <a:pt x="88" y="92"/>
                </a:cubicBezTo>
                <a:cubicBezTo>
                  <a:pt x="87" y="92"/>
                  <a:pt x="87" y="92"/>
                  <a:pt x="86" y="92"/>
                </a:cubicBezTo>
                <a:cubicBezTo>
                  <a:pt x="86" y="92"/>
                  <a:pt x="85" y="92"/>
                  <a:pt x="84" y="92"/>
                </a:cubicBezTo>
                <a:cubicBezTo>
                  <a:pt x="83" y="92"/>
                  <a:pt x="81" y="92"/>
                  <a:pt x="79" y="93"/>
                </a:cubicBezTo>
                <a:moveTo>
                  <a:pt x="93" y="73"/>
                </a:moveTo>
                <a:cubicBezTo>
                  <a:pt x="86" y="70"/>
                  <a:pt x="86" y="70"/>
                  <a:pt x="86" y="70"/>
                </a:cubicBezTo>
                <a:cubicBezTo>
                  <a:pt x="87" y="68"/>
                  <a:pt x="86" y="66"/>
                  <a:pt x="85" y="65"/>
                </a:cubicBezTo>
                <a:cubicBezTo>
                  <a:pt x="93" y="58"/>
                  <a:pt x="93" y="58"/>
                  <a:pt x="93" y="58"/>
                </a:cubicBezTo>
                <a:cubicBezTo>
                  <a:pt x="94" y="58"/>
                  <a:pt x="95" y="59"/>
                  <a:pt x="96" y="59"/>
                </a:cubicBezTo>
                <a:cubicBezTo>
                  <a:pt x="97" y="59"/>
                  <a:pt x="97" y="59"/>
                  <a:pt x="97" y="59"/>
                </a:cubicBezTo>
                <a:cubicBezTo>
                  <a:pt x="97" y="73"/>
                  <a:pt x="97" y="73"/>
                  <a:pt x="97" y="73"/>
                </a:cubicBezTo>
                <a:cubicBezTo>
                  <a:pt x="93" y="73"/>
                  <a:pt x="93" y="73"/>
                  <a:pt x="93" y="73"/>
                </a:cubicBezTo>
                <a:moveTo>
                  <a:pt x="53" y="71"/>
                </a:moveTo>
                <a:cubicBezTo>
                  <a:pt x="52" y="69"/>
                  <a:pt x="52" y="69"/>
                  <a:pt x="52" y="69"/>
                </a:cubicBezTo>
                <a:cubicBezTo>
                  <a:pt x="53" y="69"/>
                  <a:pt x="53" y="69"/>
                  <a:pt x="53" y="68"/>
                </a:cubicBezTo>
                <a:cubicBezTo>
                  <a:pt x="63" y="46"/>
                  <a:pt x="63" y="46"/>
                  <a:pt x="63" y="46"/>
                </a:cubicBezTo>
                <a:cubicBezTo>
                  <a:pt x="76" y="45"/>
                  <a:pt x="76" y="45"/>
                  <a:pt x="76" y="45"/>
                </a:cubicBezTo>
                <a:cubicBezTo>
                  <a:pt x="75" y="44"/>
                  <a:pt x="75" y="44"/>
                  <a:pt x="75" y="44"/>
                </a:cubicBezTo>
                <a:cubicBezTo>
                  <a:pt x="90" y="49"/>
                  <a:pt x="90" y="49"/>
                  <a:pt x="90" y="49"/>
                </a:cubicBezTo>
                <a:cubicBezTo>
                  <a:pt x="89" y="51"/>
                  <a:pt x="90" y="53"/>
                  <a:pt x="91" y="55"/>
                </a:cubicBezTo>
                <a:cubicBezTo>
                  <a:pt x="83" y="62"/>
                  <a:pt x="83" y="62"/>
                  <a:pt x="83" y="62"/>
                </a:cubicBezTo>
                <a:cubicBezTo>
                  <a:pt x="82" y="62"/>
                  <a:pt x="82" y="62"/>
                  <a:pt x="81" y="61"/>
                </a:cubicBezTo>
                <a:cubicBezTo>
                  <a:pt x="80" y="61"/>
                  <a:pt x="79" y="61"/>
                  <a:pt x="79" y="61"/>
                </a:cubicBezTo>
                <a:cubicBezTo>
                  <a:pt x="75" y="61"/>
                  <a:pt x="72" y="63"/>
                  <a:pt x="71" y="67"/>
                </a:cubicBezTo>
                <a:cubicBezTo>
                  <a:pt x="71" y="67"/>
                  <a:pt x="71" y="67"/>
                  <a:pt x="71" y="68"/>
                </a:cubicBezTo>
                <a:cubicBezTo>
                  <a:pt x="53" y="71"/>
                  <a:pt x="53" y="71"/>
                  <a:pt x="53" y="71"/>
                </a:cubicBezTo>
                <a:moveTo>
                  <a:pt x="100" y="73"/>
                </a:moveTo>
                <a:cubicBezTo>
                  <a:pt x="100" y="59"/>
                  <a:pt x="100" y="59"/>
                  <a:pt x="100" y="59"/>
                </a:cubicBezTo>
                <a:cubicBezTo>
                  <a:pt x="103" y="58"/>
                  <a:pt x="106" y="56"/>
                  <a:pt x="107" y="53"/>
                </a:cubicBezTo>
                <a:cubicBezTo>
                  <a:pt x="108" y="50"/>
                  <a:pt x="107" y="46"/>
                  <a:pt x="104" y="44"/>
                </a:cubicBezTo>
                <a:cubicBezTo>
                  <a:pt x="111" y="33"/>
                  <a:pt x="111" y="33"/>
                  <a:pt x="111" y="33"/>
                </a:cubicBezTo>
                <a:cubicBezTo>
                  <a:pt x="124" y="45"/>
                  <a:pt x="130" y="63"/>
                  <a:pt x="125" y="81"/>
                </a:cubicBezTo>
                <a:cubicBezTo>
                  <a:pt x="123" y="91"/>
                  <a:pt x="118" y="99"/>
                  <a:pt x="111" y="105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07" y="87"/>
                  <a:pt x="107" y="87"/>
                  <a:pt x="107" y="87"/>
                </a:cubicBezTo>
                <a:cubicBezTo>
                  <a:pt x="106" y="72"/>
                  <a:pt x="106" y="72"/>
                  <a:pt x="106" y="72"/>
                </a:cubicBezTo>
                <a:cubicBezTo>
                  <a:pt x="100" y="73"/>
                  <a:pt x="100" y="73"/>
                  <a:pt x="100" y="73"/>
                </a:cubicBezTo>
                <a:moveTo>
                  <a:pt x="91" y="46"/>
                </a:moveTo>
                <a:cubicBezTo>
                  <a:pt x="75" y="40"/>
                  <a:pt x="75" y="40"/>
                  <a:pt x="75" y="40"/>
                </a:cubicBezTo>
                <a:cubicBezTo>
                  <a:pt x="75" y="35"/>
                  <a:pt x="75" y="35"/>
                  <a:pt x="75" y="35"/>
                </a:cubicBezTo>
                <a:cubicBezTo>
                  <a:pt x="105" y="28"/>
                  <a:pt x="105" y="28"/>
                  <a:pt x="105" y="28"/>
                </a:cubicBezTo>
                <a:cubicBezTo>
                  <a:pt x="106" y="29"/>
                  <a:pt x="107" y="30"/>
                  <a:pt x="108" y="31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0" y="42"/>
                  <a:pt x="99" y="42"/>
                  <a:pt x="98" y="42"/>
                </a:cubicBezTo>
                <a:cubicBezTo>
                  <a:pt x="95" y="42"/>
                  <a:pt x="92" y="44"/>
                  <a:pt x="91" y="46"/>
                </a:cubicBezTo>
                <a:moveTo>
                  <a:pt x="34" y="86"/>
                </a:moveTo>
                <a:cubicBezTo>
                  <a:pt x="30" y="76"/>
                  <a:pt x="29" y="66"/>
                  <a:pt x="32" y="56"/>
                </a:cubicBezTo>
                <a:cubicBezTo>
                  <a:pt x="36" y="42"/>
                  <a:pt x="45" y="32"/>
                  <a:pt x="57" y="26"/>
                </a:cubicBezTo>
                <a:cubicBezTo>
                  <a:pt x="59" y="30"/>
                  <a:pt x="59" y="30"/>
                  <a:pt x="59" y="30"/>
                </a:cubicBezTo>
                <a:cubicBezTo>
                  <a:pt x="57" y="30"/>
                  <a:pt x="57" y="30"/>
                  <a:pt x="57" y="30"/>
                </a:cubicBezTo>
                <a:cubicBezTo>
                  <a:pt x="59" y="46"/>
                  <a:pt x="59" y="46"/>
                  <a:pt x="59" y="46"/>
                </a:cubicBezTo>
                <a:cubicBezTo>
                  <a:pt x="59" y="46"/>
                  <a:pt x="59" y="46"/>
                  <a:pt x="59" y="46"/>
                </a:cubicBezTo>
                <a:cubicBezTo>
                  <a:pt x="51" y="65"/>
                  <a:pt x="51" y="65"/>
                  <a:pt x="51" y="65"/>
                </a:cubicBezTo>
                <a:cubicBezTo>
                  <a:pt x="51" y="64"/>
                  <a:pt x="51" y="64"/>
                  <a:pt x="51" y="64"/>
                </a:cubicBezTo>
                <a:cubicBezTo>
                  <a:pt x="38" y="78"/>
                  <a:pt x="38" y="78"/>
                  <a:pt x="38" y="78"/>
                </a:cubicBezTo>
                <a:cubicBezTo>
                  <a:pt x="40" y="78"/>
                  <a:pt x="40" y="78"/>
                  <a:pt x="40" y="78"/>
                </a:cubicBezTo>
                <a:cubicBezTo>
                  <a:pt x="34" y="86"/>
                  <a:pt x="34" y="86"/>
                  <a:pt x="34" y="86"/>
                </a:cubicBezTo>
                <a:moveTo>
                  <a:pt x="63" y="29"/>
                </a:moveTo>
                <a:cubicBezTo>
                  <a:pt x="60" y="24"/>
                  <a:pt x="60" y="24"/>
                  <a:pt x="60" y="24"/>
                </a:cubicBezTo>
                <a:cubicBezTo>
                  <a:pt x="66" y="22"/>
                  <a:pt x="72" y="21"/>
                  <a:pt x="79" y="21"/>
                </a:cubicBezTo>
                <a:cubicBezTo>
                  <a:pt x="83" y="21"/>
                  <a:pt x="87" y="21"/>
                  <a:pt x="91" y="22"/>
                </a:cubicBezTo>
                <a:cubicBezTo>
                  <a:pt x="94" y="23"/>
                  <a:pt x="97" y="24"/>
                  <a:pt x="100" y="26"/>
                </a:cubicBezTo>
                <a:cubicBezTo>
                  <a:pt x="74" y="31"/>
                  <a:pt x="74" y="31"/>
                  <a:pt x="74" y="31"/>
                </a:cubicBezTo>
                <a:cubicBezTo>
                  <a:pt x="74" y="28"/>
                  <a:pt x="74" y="28"/>
                  <a:pt x="74" y="28"/>
                </a:cubicBezTo>
                <a:cubicBezTo>
                  <a:pt x="63" y="29"/>
                  <a:pt x="63" y="29"/>
                  <a:pt x="63" y="29"/>
                </a:cubicBezTo>
                <a:moveTo>
                  <a:pt x="78" y="0"/>
                </a:moveTo>
                <a:cubicBezTo>
                  <a:pt x="52" y="0"/>
                  <a:pt x="28" y="14"/>
                  <a:pt x="16" y="39"/>
                </a:cubicBezTo>
                <a:cubicBezTo>
                  <a:pt x="0" y="74"/>
                  <a:pt x="15" y="115"/>
                  <a:pt x="49" y="131"/>
                </a:cubicBezTo>
                <a:cubicBezTo>
                  <a:pt x="58" y="135"/>
                  <a:pt x="67" y="137"/>
                  <a:pt x="77" y="137"/>
                </a:cubicBezTo>
                <a:cubicBezTo>
                  <a:pt x="80" y="137"/>
                  <a:pt x="80" y="137"/>
                  <a:pt x="80" y="137"/>
                </a:cubicBezTo>
                <a:cubicBezTo>
                  <a:pt x="105" y="137"/>
                  <a:pt x="129" y="122"/>
                  <a:pt x="140" y="98"/>
                </a:cubicBezTo>
                <a:cubicBezTo>
                  <a:pt x="145" y="89"/>
                  <a:pt x="147" y="79"/>
                  <a:pt x="147" y="70"/>
                </a:cubicBezTo>
                <a:cubicBezTo>
                  <a:pt x="147" y="68"/>
                  <a:pt x="147" y="68"/>
                  <a:pt x="147" y="68"/>
                </a:cubicBezTo>
                <a:cubicBezTo>
                  <a:pt x="147" y="42"/>
                  <a:pt x="132" y="18"/>
                  <a:pt x="108" y="6"/>
                </a:cubicBezTo>
                <a:cubicBezTo>
                  <a:pt x="98" y="2"/>
                  <a:pt x="88" y="0"/>
                  <a:pt x="78" y="0"/>
                </a:cubicBezTo>
              </a:path>
            </a:pathLst>
          </a:custGeom>
          <a:solidFill>
            <a:srgbClr val="84A2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195" name="Group 7194"/>
          <p:cNvGrpSpPr/>
          <p:nvPr/>
        </p:nvGrpSpPr>
        <p:grpSpPr>
          <a:xfrm>
            <a:off x="3220855" y="1128565"/>
            <a:ext cx="342870" cy="337554"/>
            <a:chOff x="11775572" y="1451125"/>
            <a:chExt cx="267767" cy="263615"/>
          </a:xfrm>
        </p:grpSpPr>
        <p:sp>
          <p:nvSpPr>
            <p:cNvPr id="85" name="Freeform 52"/>
            <p:cNvSpPr>
              <a:spLocks/>
            </p:cNvSpPr>
            <p:nvPr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53"/>
            <p:cNvSpPr>
              <a:spLocks/>
            </p:cNvSpPr>
            <p:nvPr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7" name="Freeform 54"/>
            <p:cNvSpPr>
              <a:spLocks/>
            </p:cNvSpPr>
            <p:nvPr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55"/>
            <p:cNvSpPr>
              <a:spLocks/>
            </p:cNvSpPr>
            <p:nvPr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9" name="Freeform 56"/>
            <p:cNvSpPr>
              <a:spLocks noEditPoints="1"/>
            </p:cNvSpPr>
            <p:nvPr/>
          </p:nvSpPr>
          <p:spPr bwMode="auto">
            <a:xfrm>
              <a:off x="11775572" y="1451125"/>
              <a:ext cx="267767" cy="263615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0" name="Freeform 57"/>
          <p:cNvSpPr>
            <a:spLocks noEditPoints="1"/>
          </p:cNvSpPr>
          <p:nvPr/>
        </p:nvSpPr>
        <p:spPr bwMode="auto">
          <a:xfrm>
            <a:off x="4500915" y="1337141"/>
            <a:ext cx="465018" cy="428249"/>
          </a:xfrm>
          <a:custGeom>
            <a:avLst/>
            <a:gdLst>
              <a:gd name="T0" fmla="*/ 183 w 291"/>
              <a:gd name="T1" fmla="*/ 227 h 268"/>
              <a:gd name="T2" fmla="*/ 150 w 291"/>
              <a:gd name="T3" fmla="*/ 226 h 268"/>
              <a:gd name="T4" fmla="*/ 151 w 291"/>
              <a:gd name="T5" fmla="*/ 190 h 268"/>
              <a:gd name="T6" fmla="*/ 184 w 291"/>
              <a:gd name="T7" fmla="*/ 191 h 268"/>
              <a:gd name="T8" fmla="*/ 183 w 291"/>
              <a:gd name="T9" fmla="*/ 227 h 268"/>
              <a:gd name="T10" fmla="*/ 154 w 291"/>
              <a:gd name="T11" fmla="*/ 91 h 268"/>
              <a:gd name="T12" fmla="*/ 155 w 291"/>
              <a:gd name="T13" fmla="*/ 47 h 268"/>
              <a:gd name="T14" fmla="*/ 163 w 291"/>
              <a:gd name="T15" fmla="*/ 46 h 268"/>
              <a:gd name="T16" fmla="*/ 164 w 291"/>
              <a:gd name="T17" fmla="*/ 46 h 268"/>
              <a:gd name="T18" fmla="*/ 218 w 291"/>
              <a:gd name="T19" fmla="*/ 102 h 268"/>
              <a:gd name="T20" fmla="*/ 208 w 291"/>
              <a:gd name="T21" fmla="*/ 132 h 268"/>
              <a:gd name="T22" fmla="*/ 201 w 291"/>
              <a:gd name="T23" fmla="*/ 145 h 268"/>
              <a:gd name="T24" fmla="*/ 195 w 291"/>
              <a:gd name="T25" fmla="*/ 155 h 268"/>
              <a:gd name="T26" fmla="*/ 190 w 291"/>
              <a:gd name="T27" fmla="*/ 174 h 268"/>
              <a:gd name="T28" fmla="*/ 187 w 291"/>
              <a:gd name="T29" fmla="*/ 182 h 268"/>
              <a:gd name="T30" fmla="*/ 182 w 291"/>
              <a:gd name="T31" fmla="*/ 185 h 268"/>
              <a:gd name="T32" fmla="*/ 181 w 291"/>
              <a:gd name="T33" fmla="*/ 185 h 268"/>
              <a:gd name="T34" fmla="*/ 177 w 291"/>
              <a:gd name="T35" fmla="*/ 185 h 268"/>
              <a:gd name="T36" fmla="*/ 172 w 291"/>
              <a:gd name="T37" fmla="*/ 185 h 268"/>
              <a:gd name="T38" fmla="*/ 151 w 291"/>
              <a:gd name="T39" fmla="*/ 184 h 268"/>
              <a:gd name="T40" fmla="*/ 153 w 291"/>
              <a:gd name="T41" fmla="*/ 118 h 268"/>
              <a:gd name="T42" fmla="*/ 178 w 291"/>
              <a:gd name="T43" fmla="*/ 139 h 268"/>
              <a:gd name="T44" fmla="*/ 189 w 291"/>
              <a:gd name="T45" fmla="*/ 78 h 268"/>
              <a:gd name="T46" fmla="*/ 154 w 291"/>
              <a:gd name="T47" fmla="*/ 91 h 268"/>
              <a:gd name="T48" fmla="*/ 113 w 291"/>
              <a:gd name="T49" fmla="*/ 75 h 268"/>
              <a:gd name="T50" fmla="*/ 124 w 291"/>
              <a:gd name="T51" fmla="*/ 71 h 268"/>
              <a:gd name="T52" fmla="*/ 135 w 291"/>
              <a:gd name="T53" fmla="*/ 46 h 268"/>
              <a:gd name="T54" fmla="*/ 135 w 291"/>
              <a:gd name="T55" fmla="*/ 46 h 268"/>
              <a:gd name="T56" fmla="*/ 145 w 291"/>
              <a:gd name="T57" fmla="*/ 46 h 268"/>
              <a:gd name="T58" fmla="*/ 144 w 291"/>
              <a:gd name="T59" fmla="*/ 108 h 268"/>
              <a:gd name="T60" fmla="*/ 143 w 291"/>
              <a:gd name="T61" fmla="*/ 108 h 268"/>
              <a:gd name="T62" fmla="*/ 114 w 291"/>
              <a:gd name="T63" fmla="*/ 136 h 268"/>
              <a:gd name="T64" fmla="*/ 143 w 291"/>
              <a:gd name="T65" fmla="*/ 165 h 268"/>
              <a:gd name="T66" fmla="*/ 143 w 291"/>
              <a:gd name="T67" fmla="*/ 165 h 268"/>
              <a:gd name="T68" fmla="*/ 141 w 291"/>
              <a:gd name="T69" fmla="*/ 227 h 268"/>
              <a:gd name="T70" fmla="*/ 131 w 291"/>
              <a:gd name="T71" fmla="*/ 227 h 268"/>
              <a:gd name="T72" fmla="*/ 120 w 291"/>
              <a:gd name="T73" fmla="*/ 201 h 268"/>
              <a:gd name="T74" fmla="*/ 109 w 291"/>
              <a:gd name="T75" fmla="*/ 197 h 268"/>
              <a:gd name="T76" fmla="*/ 84 w 291"/>
              <a:gd name="T77" fmla="*/ 206 h 268"/>
              <a:gd name="T78" fmla="*/ 84 w 291"/>
              <a:gd name="T79" fmla="*/ 206 h 268"/>
              <a:gd name="T80" fmla="*/ 70 w 291"/>
              <a:gd name="T81" fmla="*/ 192 h 268"/>
              <a:gd name="T82" fmla="*/ 80 w 291"/>
              <a:gd name="T83" fmla="*/ 167 h 268"/>
              <a:gd name="T84" fmla="*/ 76 w 291"/>
              <a:gd name="T85" fmla="*/ 155 h 268"/>
              <a:gd name="T86" fmla="*/ 51 w 291"/>
              <a:gd name="T87" fmla="*/ 144 h 268"/>
              <a:gd name="T88" fmla="*/ 51 w 291"/>
              <a:gd name="T89" fmla="*/ 124 h 268"/>
              <a:gd name="T90" fmla="*/ 77 w 291"/>
              <a:gd name="T91" fmla="*/ 114 h 268"/>
              <a:gd name="T92" fmla="*/ 82 w 291"/>
              <a:gd name="T93" fmla="*/ 103 h 268"/>
              <a:gd name="T94" fmla="*/ 72 w 291"/>
              <a:gd name="T95" fmla="*/ 78 h 268"/>
              <a:gd name="T96" fmla="*/ 87 w 291"/>
              <a:gd name="T97" fmla="*/ 64 h 268"/>
              <a:gd name="T98" fmla="*/ 87 w 291"/>
              <a:gd name="T99" fmla="*/ 64 h 268"/>
              <a:gd name="T100" fmla="*/ 113 w 291"/>
              <a:gd name="T101" fmla="*/ 75 h 268"/>
              <a:gd name="T102" fmla="*/ 145 w 291"/>
              <a:gd name="T103" fmla="*/ 0 h 268"/>
              <a:gd name="T104" fmla="*/ 14 w 291"/>
              <a:gd name="T105" fmla="*/ 108 h 268"/>
              <a:gd name="T106" fmla="*/ 119 w 291"/>
              <a:gd name="T107" fmla="*/ 265 h 268"/>
              <a:gd name="T108" fmla="*/ 144 w 291"/>
              <a:gd name="T109" fmla="*/ 268 h 268"/>
              <a:gd name="T110" fmla="*/ 147 w 291"/>
              <a:gd name="T111" fmla="*/ 268 h 268"/>
              <a:gd name="T112" fmla="*/ 276 w 291"/>
              <a:gd name="T113" fmla="*/ 160 h 268"/>
              <a:gd name="T114" fmla="*/ 171 w 291"/>
              <a:gd name="T115" fmla="*/ 3 h 268"/>
              <a:gd name="T116" fmla="*/ 145 w 291"/>
              <a:gd name="T117" fmla="*/ 0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91" h="268">
                <a:moveTo>
                  <a:pt x="183" y="227"/>
                </a:moveTo>
                <a:cubicBezTo>
                  <a:pt x="150" y="226"/>
                  <a:pt x="150" y="226"/>
                  <a:pt x="150" y="226"/>
                </a:cubicBezTo>
                <a:cubicBezTo>
                  <a:pt x="151" y="190"/>
                  <a:pt x="151" y="190"/>
                  <a:pt x="151" y="190"/>
                </a:cubicBezTo>
                <a:cubicBezTo>
                  <a:pt x="184" y="191"/>
                  <a:pt x="184" y="191"/>
                  <a:pt x="184" y="191"/>
                </a:cubicBezTo>
                <a:cubicBezTo>
                  <a:pt x="183" y="227"/>
                  <a:pt x="183" y="227"/>
                  <a:pt x="183" y="227"/>
                </a:cubicBezTo>
                <a:moveTo>
                  <a:pt x="154" y="91"/>
                </a:moveTo>
                <a:cubicBezTo>
                  <a:pt x="155" y="47"/>
                  <a:pt x="155" y="47"/>
                  <a:pt x="155" y="47"/>
                </a:cubicBezTo>
                <a:cubicBezTo>
                  <a:pt x="157" y="46"/>
                  <a:pt x="160" y="46"/>
                  <a:pt x="163" y="46"/>
                </a:cubicBezTo>
                <a:cubicBezTo>
                  <a:pt x="163" y="46"/>
                  <a:pt x="164" y="46"/>
                  <a:pt x="164" y="46"/>
                </a:cubicBezTo>
                <a:cubicBezTo>
                  <a:pt x="194" y="47"/>
                  <a:pt x="218" y="72"/>
                  <a:pt x="218" y="102"/>
                </a:cubicBezTo>
                <a:cubicBezTo>
                  <a:pt x="217" y="113"/>
                  <a:pt x="214" y="123"/>
                  <a:pt x="208" y="132"/>
                </a:cubicBezTo>
                <a:cubicBezTo>
                  <a:pt x="201" y="145"/>
                  <a:pt x="201" y="145"/>
                  <a:pt x="201" y="145"/>
                </a:cubicBezTo>
                <a:cubicBezTo>
                  <a:pt x="195" y="155"/>
                  <a:pt x="195" y="155"/>
                  <a:pt x="195" y="155"/>
                </a:cubicBezTo>
                <a:cubicBezTo>
                  <a:pt x="194" y="157"/>
                  <a:pt x="190" y="166"/>
                  <a:pt x="190" y="174"/>
                </a:cubicBezTo>
                <a:cubicBezTo>
                  <a:pt x="190" y="177"/>
                  <a:pt x="189" y="180"/>
                  <a:pt x="187" y="182"/>
                </a:cubicBezTo>
                <a:cubicBezTo>
                  <a:pt x="186" y="185"/>
                  <a:pt x="184" y="185"/>
                  <a:pt x="182" y="185"/>
                </a:cubicBezTo>
                <a:cubicBezTo>
                  <a:pt x="182" y="185"/>
                  <a:pt x="182" y="185"/>
                  <a:pt x="181" y="185"/>
                </a:cubicBezTo>
                <a:cubicBezTo>
                  <a:pt x="180" y="185"/>
                  <a:pt x="179" y="185"/>
                  <a:pt x="177" y="185"/>
                </a:cubicBezTo>
                <a:cubicBezTo>
                  <a:pt x="176" y="185"/>
                  <a:pt x="174" y="185"/>
                  <a:pt x="172" y="185"/>
                </a:cubicBezTo>
                <a:cubicBezTo>
                  <a:pt x="165" y="184"/>
                  <a:pt x="158" y="184"/>
                  <a:pt x="151" y="184"/>
                </a:cubicBezTo>
                <a:cubicBezTo>
                  <a:pt x="153" y="118"/>
                  <a:pt x="153" y="118"/>
                  <a:pt x="153" y="118"/>
                </a:cubicBezTo>
                <a:cubicBezTo>
                  <a:pt x="178" y="139"/>
                  <a:pt x="178" y="139"/>
                  <a:pt x="178" y="139"/>
                </a:cubicBezTo>
                <a:cubicBezTo>
                  <a:pt x="189" y="78"/>
                  <a:pt x="189" y="78"/>
                  <a:pt x="189" y="78"/>
                </a:cubicBezTo>
                <a:cubicBezTo>
                  <a:pt x="154" y="91"/>
                  <a:pt x="154" y="91"/>
                  <a:pt x="154" y="91"/>
                </a:cubicBezTo>
                <a:moveTo>
                  <a:pt x="113" y="75"/>
                </a:moveTo>
                <a:cubicBezTo>
                  <a:pt x="124" y="71"/>
                  <a:pt x="124" y="71"/>
                  <a:pt x="124" y="71"/>
                </a:cubicBezTo>
                <a:cubicBezTo>
                  <a:pt x="124" y="71"/>
                  <a:pt x="134" y="46"/>
                  <a:pt x="135" y="46"/>
                </a:cubicBezTo>
                <a:cubicBezTo>
                  <a:pt x="135" y="46"/>
                  <a:pt x="135" y="46"/>
                  <a:pt x="135" y="46"/>
                </a:cubicBezTo>
                <a:cubicBezTo>
                  <a:pt x="145" y="46"/>
                  <a:pt x="145" y="46"/>
                  <a:pt x="145" y="46"/>
                </a:cubicBezTo>
                <a:cubicBezTo>
                  <a:pt x="144" y="108"/>
                  <a:pt x="144" y="108"/>
                  <a:pt x="144" y="108"/>
                </a:cubicBezTo>
                <a:cubicBezTo>
                  <a:pt x="144" y="108"/>
                  <a:pt x="143" y="108"/>
                  <a:pt x="143" y="108"/>
                </a:cubicBezTo>
                <a:cubicBezTo>
                  <a:pt x="127" y="108"/>
                  <a:pt x="114" y="120"/>
                  <a:pt x="114" y="136"/>
                </a:cubicBezTo>
                <a:cubicBezTo>
                  <a:pt x="113" y="152"/>
                  <a:pt x="126" y="165"/>
                  <a:pt x="143" y="165"/>
                </a:cubicBezTo>
                <a:cubicBezTo>
                  <a:pt x="143" y="165"/>
                  <a:pt x="143" y="165"/>
                  <a:pt x="143" y="165"/>
                </a:cubicBezTo>
                <a:cubicBezTo>
                  <a:pt x="141" y="227"/>
                  <a:pt x="141" y="227"/>
                  <a:pt x="141" y="227"/>
                </a:cubicBezTo>
                <a:cubicBezTo>
                  <a:pt x="131" y="227"/>
                  <a:pt x="131" y="227"/>
                  <a:pt x="131" y="227"/>
                </a:cubicBezTo>
                <a:cubicBezTo>
                  <a:pt x="130" y="226"/>
                  <a:pt x="120" y="201"/>
                  <a:pt x="120" y="201"/>
                </a:cubicBezTo>
                <a:cubicBezTo>
                  <a:pt x="109" y="197"/>
                  <a:pt x="109" y="197"/>
                  <a:pt x="109" y="197"/>
                </a:cubicBezTo>
                <a:cubicBezTo>
                  <a:pt x="109" y="197"/>
                  <a:pt x="87" y="206"/>
                  <a:pt x="84" y="206"/>
                </a:cubicBezTo>
                <a:cubicBezTo>
                  <a:pt x="84" y="206"/>
                  <a:pt x="84" y="206"/>
                  <a:pt x="84" y="206"/>
                </a:cubicBezTo>
                <a:cubicBezTo>
                  <a:pt x="70" y="192"/>
                  <a:pt x="70" y="192"/>
                  <a:pt x="70" y="192"/>
                </a:cubicBezTo>
                <a:cubicBezTo>
                  <a:pt x="69" y="191"/>
                  <a:pt x="80" y="167"/>
                  <a:pt x="80" y="167"/>
                </a:cubicBezTo>
                <a:cubicBezTo>
                  <a:pt x="76" y="155"/>
                  <a:pt x="76" y="155"/>
                  <a:pt x="76" y="155"/>
                </a:cubicBezTo>
                <a:cubicBezTo>
                  <a:pt x="76" y="155"/>
                  <a:pt x="51" y="146"/>
                  <a:pt x="51" y="144"/>
                </a:cubicBezTo>
                <a:cubicBezTo>
                  <a:pt x="51" y="124"/>
                  <a:pt x="51" y="124"/>
                  <a:pt x="51" y="124"/>
                </a:cubicBezTo>
                <a:cubicBezTo>
                  <a:pt x="51" y="123"/>
                  <a:pt x="77" y="114"/>
                  <a:pt x="77" y="114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2" y="103"/>
                  <a:pt x="71" y="79"/>
                  <a:pt x="72" y="78"/>
                </a:cubicBezTo>
                <a:cubicBezTo>
                  <a:pt x="87" y="64"/>
                  <a:pt x="87" y="64"/>
                  <a:pt x="87" y="64"/>
                </a:cubicBezTo>
                <a:cubicBezTo>
                  <a:pt x="87" y="64"/>
                  <a:pt x="87" y="64"/>
                  <a:pt x="87" y="64"/>
                </a:cubicBezTo>
                <a:cubicBezTo>
                  <a:pt x="90" y="64"/>
                  <a:pt x="113" y="75"/>
                  <a:pt x="113" y="75"/>
                </a:cubicBezTo>
                <a:moveTo>
                  <a:pt x="145" y="0"/>
                </a:moveTo>
                <a:cubicBezTo>
                  <a:pt x="83" y="0"/>
                  <a:pt x="27" y="44"/>
                  <a:pt x="14" y="108"/>
                </a:cubicBezTo>
                <a:cubicBezTo>
                  <a:pt x="0" y="180"/>
                  <a:pt x="47" y="250"/>
                  <a:pt x="119" y="265"/>
                </a:cubicBezTo>
                <a:cubicBezTo>
                  <a:pt x="127" y="267"/>
                  <a:pt x="135" y="267"/>
                  <a:pt x="144" y="268"/>
                </a:cubicBezTo>
                <a:cubicBezTo>
                  <a:pt x="147" y="268"/>
                  <a:pt x="147" y="268"/>
                  <a:pt x="147" y="268"/>
                </a:cubicBezTo>
                <a:cubicBezTo>
                  <a:pt x="209" y="267"/>
                  <a:pt x="264" y="223"/>
                  <a:pt x="276" y="160"/>
                </a:cubicBezTo>
                <a:cubicBezTo>
                  <a:pt x="291" y="88"/>
                  <a:pt x="244" y="18"/>
                  <a:pt x="171" y="3"/>
                </a:cubicBezTo>
                <a:cubicBezTo>
                  <a:pt x="163" y="1"/>
                  <a:pt x="154" y="0"/>
                  <a:pt x="145" y="0"/>
                </a:cubicBezTo>
              </a:path>
            </a:pathLst>
          </a:custGeom>
          <a:solidFill>
            <a:srgbClr val="216BB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69" name="Freeform 37"/>
          <p:cNvSpPr>
            <a:spLocks/>
          </p:cNvSpPr>
          <p:nvPr/>
        </p:nvSpPr>
        <p:spPr bwMode="auto">
          <a:xfrm>
            <a:off x="2461339" y="1515811"/>
            <a:ext cx="130636" cy="116375"/>
          </a:xfrm>
          <a:custGeom>
            <a:avLst/>
            <a:gdLst>
              <a:gd name="T0" fmla="*/ 48 w 97"/>
              <a:gd name="T1" fmla="*/ 0 h 86"/>
              <a:gd name="T2" fmla="*/ 22 w 97"/>
              <a:gd name="T3" fmla="*/ 8 h 86"/>
              <a:gd name="T4" fmla="*/ 14 w 97"/>
              <a:gd name="T5" fmla="*/ 69 h 86"/>
              <a:gd name="T6" fmla="*/ 48 w 97"/>
              <a:gd name="T7" fmla="*/ 86 h 86"/>
              <a:gd name="T8" fmla="*/ 75 w 97"/>
              <a:gd name="T9" fmla="*/ 77 h 86"/>
              <a:gd name="T10" fmla="*/ 83 w 97"/>
              <a:gd name="T11" fmla="*/ 17 h 86"/>
              <a:gd name="T12" fmla="*/ 48 w 97"/>
              <a:gd name="T13" fmla="*/ 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7" h="86">
                <a:moveTo>
                  <a:pt x="48" y="0"/>
                </a:moveTo>
                <a:cubicBezTo>
                  <a:pt x="39" y="0"/>
                  <a:pt x="30" y="2"/>
                  <a:pt x="22" y="8"/>
                </a:cubicBezTo>
                <a:cubicBezTo>
                  <a:pt x="3" y="23"/>
                  <a:pt x="0" y="50"/>
                  <a:pt x="14" y="69"/>
                </a:cubicBezTo>
                <a:cubicBezTo>
                  <a:pt x="23" y="80"/>
                  <a:pt x="35" y="86"/>
                  <a:pt x="48" y="86"/>
                </a:cubicBezTo>
                <a:cubicBezTo>
                  <a:pt x="58" y="86"/>
                  <a:pt x="67" y="83"/>
                  <a:pt x="75" y="77"/>
                </a:cubicBezTo>
                <a:cubicBezTo>
                  <a:pt x="94" y="63"/>
                  <a:pt x="97" y="35"/>
                  <a:pt x="83" y="17"/>
                </a:cubicBezTo>
                <a:cubicBezTo>
                  <a:pt x="74" y="5"/>
                  <a:pt x="61" y="0"/>
                  <a:pt x="48" y="0"/>
                </a:cubicBez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3" name="Freeform 40"/>
          <p:cNvSpPr>
            <a:spLocks/>
          </p:cNvSpPr>
          <p:nvPr/>
        </p:nvSpPr>
        <p:spPr bwMode="auto">
          <a:xfrm>
            <a:off x="4091729" y="1067425"/>
            <a:ext cx="94697" cy="83288"/>
          </a:xfrm>
          <a:custGeom>
            <a:avLst/>
            <a:gdLst>
              <a:gd name="T0" fmla="*/ 35 w 70"/>
              <a:gd name="T1" fmla="*/ 0 h 62"/>
              <a:gd name="T2" fmla="*/ 16 w 70"/>
              <a:gd name="T3" fmla="*/ 6 h 62"/>
              <a:gd name="T4" fmla="*/ 10 w 70"/>
              <a:gd name="T5" fmla="*/ 50 h 62"/>
              <a:gd name="T6" fmla="*/ 35 w 70"/>
              <a:gd name="T7" fmla="*/ 62 h 62"/>
              <a:gd name="T8" fmla="*/ 54 w 70"/>
              <a:gd name="T9" fmla="*/ 56 h 62"/>
              <a:gd name="T10" fmla="*/ 60 w 70"/>
              <a:gd name="T11" fmla="*/ 12 h 62"/>
              <a:gd name="T12" fmla="*/ 35 w 70"/>
              <a:gd name="T13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" h="62">
                <a:moveTo>
                  <a:pt x="35" y="0"/>
                </a:moveTo>
                <a:cubicBezTo>
                  <a:pt x="28" y="0"/>
                  <a:pt x="22" y="2"/>
                  <a:pt x="16" y="6"/>
                </a:cubicBezTo>
                <a:cubicBezTo>
                  <a:pt x="2" y="17"/>
                  <a:pt x="0" y="36"/>
                  <a:pt x="10" y="50"/>
                </a:cubicBezTo>
                <a:cubicBezTo>
                  <a:pt x="16" y="58"/>
                  <a:pt x="26" y="62"/>
                  <a:pt x="35" y="62"/>
                </a:cubicBezTo>
                <a:cubicBezTo>
                  <a:pt x="42" y="62"/>
                  <a:pt x="48" y="60"/>
                  <a:pt x="54" y="56"/>
                </a:cubicBezTo>
                <a:cubicBezTo>
                  <a:pt x="67" y="45"/>
                  <a:pt x="70" y="26"/>
                  <a:pt x="60" y="12"/>
                </a:cubicBezTo>
                <a:cubicBezTo>
                  <a:pt x="53" y="4"/>
                  <a:pt x="44" y="0"/>
                  <a:pt x="35" y="0"/>
                </a:cubicBezTo>
              </a:path>
            </a:pathLst>
          </a:custGeom>
          <a:solidFill>
            <a:srgbClr val="C3CA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5" name="Freeform 42"/>
          <p:cNvSpPr>
            <a:spLocks/>
          </p:cNvSpPr>
          <p:nvPr/>
        </p:nvSpPr>
        <p:spPr bwMode="auto">
          <a:xfrm>
            <a:off x="2908584" y="1370343"/>
            <a:ext cx="64848" cy="57623"/>
          </a:xfrm>
          <a:custGeom>
            <a:avLst/>
            <a:gdLst>
              <a:gd name="T0" fmla="*/ 76 w 152"/>
              <a:gd name="T1" fmla="*/ 0 h 135"/>
              <a:gd name="T2" fmla="*/ 35 w 152"/>
              <a:gd name="T3" fmla="*/ 14 h 135"/>
              <a:gd name="T4" fmla="*/ 22 w 152"/>
              <a:gd name="T5" fmla="*/ 109 h 135"/>
              <a:gd name="T6" fmla="*/ 76 w 152"/>
              <a:gd name="T7" fmla="*/ 135 h 135"/>
              <a:gd name="T8" fmla="*/ 117 w 152"/>
              <a:gd name="T9" fmla="*/ 121 h 135"/>
              <a:gd name="T10" fmla="*/ 129 w 152"/>
              <a:gd name="T11" fmla="*/ 27 h 135"/>
              <a:gd name="T12" fmla="*/ 76 w 152"/>
              <a:gd name="T13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2" h="135">
                <a:moveTo>
                  <a:pt x="76" y="0"/>
                </a:moveTo>
                <a:cubicBezTo>
                  <a:pt x="61" y="0"/>
                  <a:pt x="47" y="5"/>
                  <a:pt x="35" y="14"/>
                </a:cubicBezTo>
                <a:cubicBezTo>
                  <a:pt x="5" y="37"/>
                  <a:pt x="0" y="79"/>
                  <a:pt x="22" y="109"/>
                </a:cubicBezTo>
                <a:cubicBezTo>
                  <a:pt x="36" y="126"/>
                  <a:pt x="56" y="135"/>
                  <a:pt x="76" y="135"/>
                </a:cubicBezTo>
                <a:cubicBezTo>
                  <a:pt x="90" y="135"/>
                  <a:pt x="105" y="131"/>
                  <a:pt x="117" y="121"/>
                </a:cubicBezTo>
                <a:cubicBezTo>
                  <a:pt x="146" y="99"/>
                  <a:pt x="152" y="56"/>
                  <a:pt x="129" y="27"/>
                </a:cubicBezTo>
                <a:cubicBezTo>
                  <a:pt x="116" y="10"/>
                  <a:pt x="96" y="0"/>
                  <a:pt x="76" y="0"/>
                </a:cubicBezTo>
              </a:path>
            </a:pathLst>
          </a:custGeom>
          <a:solidFill>
            <a:srgbClr val="B6BC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7" name="Freeform 44"/>
          <p:cNvSpPr>
            <a:spLocks/>
          </p:cNvSpPr>
          <p:nvPr/>
        </p:nvSpPr>
        <p:spPr bwMode="auto">
          <a:xfrm>
            <a:off x="3731386" y="1314192"/>
            <a:ext cx="152502" cy="134919"/>
          </a:xfrm>
          <a:custGeom>
            <a:avLst/>
            <a:gdLst>
              <a:gd name="T0" fmla="*/ 95 w 191"/>
              <a:gd name="T1" fmla="*/ 0 h 169"/>
              <a:gd name="T2" fmla="*/ 44 w 191"/>
              <a:gd name="T3" fmla="*/ 18 h 169"/>
              <a:gd name="T4" fmla="*/ 28 w 191"/>
              <a:gd name="T5" fmla="*/ 136 h 169"/>
              <a:gd name="T6" fmla="*/ 95 w 191"/>
              <a:gd name="T7" fmla="*/ 169 h 169"/>
              <a:gd name="T8" fmla="*/ 147 w 191"/>
              <a:gd name="T9" fmla="*/ 152 h 169"/>
              <a:gd name="T10" fmla="*/ 162 w 191"/>
              <a:gd name="T11" fmla="*/ 33 h 169"/>
              <a:gd name="T12" fmla="*/ 95 w 191"/>
              <a:gd name="T13" fmla="*/ 0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1" h="169">
                <a:moveTo>
                  <a:pt x="95" y="0"/>
                </a:moveTo>
                <a:cubicBezTo>
                  <a:pt x="77" y="0"/>
                  <a:pt x="59" y="6"/>
                  <a:pt x="44" y="18"/>
                </a:cubicBezTo>
                <a:cubicBezTo>
                  <a:pt x="7" y="46"/>
                  <a:pt x="0" y="99"/>
                  <a:pt x="28" y="136"/>
                </a:cubicBezTo>
                <a:cubicBezTo>
                  <a:pt x="45" y="158"/>
                  <a:pt x="70" y="169"/>
                  <a:pt x="95" y="169"/>
                </a:cubicBezTo>
                <a:cubicBezTo>
                  <a:pt x="113" y="169"/>
                  <a:pt x="131" y="163"/>
                  <a:pt x="147" y="152"/>
                </a:cubicBezTo>
                <a:cubicBezTo>
                  <a:pt x="184" y="123"/>
                  <a:pt x="191" y="70"/>
                  <a:pt x="162" y="33"/>
                </a:cubicBezTo>
                <a:cubicBezTo>
                  <a:pt x="146" y="12"/>
                  <a:pt x="121" y="0"/>
                  <a:pt x="95" y="0"/>
                </a:cubicBezTo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8" name="Freeform 45"/>
          <p:cNvSpPr>
            <a:spLocks/>
          </p:cNvSpPr>
          <p:nvPr/>
        </p:nvSpPr>
        <p:spPr bwMode="auto">
          <a:xfrm>
            <a:off x="4139077" y="1518726"/>
            <a:ext cx="145709" cy="160678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9" name="Freeform 46"/>
          <p:cNvSpPr>
            <a:spLocks/>
          </p:cNvSpPr>
          <p:nvPr/>
        </p:nvSpPr>
        <p:spPr bwMode="auto">
          <a:xfrm>
            <a:off x="2668988" y="1669836"/>
            <a:ext cx="355400" cy="391910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1" name="Freeform 48"/>
          <p:cNvSpPr>
            <a:spLocks/>
          </p:cNvSpPr>
          <p:nvPr/>
        </p:nvSpPr>
        <p:spPr bwMode="auto">
          <a:xfrm>
            <a:off x="4197265" y="871755"/>
            <a:ext cx="134630" cy="14832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2" name="Freeform 49"/>
          <p:cNvSpPr>
            <a:spLocks/>
          </p:cNvSpPr>
          <p:nvPr/>
        </p:nvSpPr>
        <p:spPr bwMode="auto">
          <a:xfrm>
            <a:off x="6140679" y="1442640"/>
            <a:ext cx="99399" cy="108626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  <a:close/>
              </a:path>
            </a:pathLst>
          </a:custGeom>
          <a:solidFill>
            <a:srgbClr val="84A2C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3" name="Freeform 50"/>
          <p:cNvSpPr>
            <a:spLocks/>
          </p:cNvSpPr>
          <p:nvPr/>
        </p:nvSpPr>
        <p:spPr bwMode="auto">
          <a:xfrm>
            <a:off x="3244018" y="1382892"/>
            <a:ext cx="135200" cy="147751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4" name="Freeform 51"/>
          <p:cNvSpPr>
            <a:spLocks/>
          </p:cNvSpPr>
          <p:nvPr/>
        </p:nvSpPr>
        <p:spPr bwMode="auto">
          <a:xfrm>
            <a:off x="5248104" y="1456767"/>
            <a:ext cx="102684" cy="102684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5" name="Freeform 52"/>
          <p:cNvSpPr>
            <a:spLocks/>
          </p:cNvSpPr>
          <p:nvPr/>
        </p:nvSpPr>
        <p:spPr bwMode="auto">
          <a:xfrm>
            <a:off x="4321055" y="1959063"/>
            <a:ext cx="248152" cy="248152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7" name="Freeform 54"/>
          <p:cNvSpPr>
            <a:spLocks/>
          </p:cNvSpPr>
          <p:nvPr/>
        </p:nvSpPr>
        <p:spPr bwMode="auto">
          <a:xfrm>
            <a:off x="2558318" y="1148431"/>
            <a:ext cx="231609" cy="231609"/>
          </a:xfrm>
          <a:custGeom>
            <a:avLst/>
            <a:gdLst>
              <a:gd name="T0" fmla="*/ 31 w 406"/>
              <a:gd name="T1" fmla="*/ 0 h 406"/>
              <a:gd name="T2" fmla="*/ 0 w 406"/>
              <a:gd name="T3" fmla="*/ 375 h 406"/>
              <a:gd name="T4" fmla="*/ 376 w 406"/>
              <a:gd name="T5" fmla="*/ 406 h 406"/>
              <a:gd name="T6" fmla="*/ 406 w 406"/>
              <a:gd name="T7" fmla="*/ 30 h 406"/>
              <a:gd name="T8" fmla="*/ 31 w 406"/>
              <a:gd name="T9" fmla="*/ 0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6" h="406">
                <a:moveTo>
                  <a:pt x="31" y="0"/>
                </a:moveTo>
                <a:lnTo>
                  <a:pt x="0" y="375"/>
                </a:lnTo>
                <a:lnTo>
                  <a:pt x="376" y="406"/>
                </a:lnTo>
                <a:lnTo>
                  <a:pt x="406" y="30"/>
                </a:lnTo>
                <a:lnTo>
                  <a:pt x="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9" name="Freeform 56"/>
          <p:cNvSpPr>
            <a:spLocks/>
          </p:cNvSpPr>
          <p:nvPr/>
        </p:nvSpPr>
        <p:spPr bwMode="auto">
          <a:xfrm>
            <a:off x="3629652" y="932795"/>
            <a:ext cx="177985" cy="176274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1" name="Freeform 58"/>
          <p:cNvSpPr>
            <a:spLocks/>
          </p:cNvSpPr>
          <p:nvPr/>
        </p:nvSpPr>
        <p:spPr bwMode="auto">
          <a:xfrm>
            <a:off x="3699819" y="1324704"/>
            <a:ext cx="116945" cy="115804"/>
          </a:xfrm>
          <a:custGeom>
            <a:avLst/>
            <a:gdLst>
              <a:gd name="T0" fmla="*/ 40 w 205"/>
              <a:gd name="T1" fmla="*/ 0 h 203"/>
              <a:gd name="T2" fmla="*/ 0 w 205"/>
              <a:gd name="T3" fmla="*/ 165 h 203"/>
              <a:gd name="T4" fmla="*/ 165 w 205"/>
              <a:gd name="T5" fmla="*/ 203 h 203"/>
              <a:gd name="T6" fmla="*/ 205 w 205"/>
              <a:gd name="T7" fmla="*/ 38 h 203"/>
              <a:gd name="T8" fmla="*/ 40 w 205"/>
              <a:gd name="T9" fmla="*/ 0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" h="203">
                <a:moveTo>
                  <a:pt x="40" y="0"/>
                </a:moveTo>
                <a:lnTo>
                  <a:pt x="0" y="165"/>
                </a:lnTo>
                <a:lnTo>
                  <a:pt x="165" y="203"/>
                </a:lnTo>
                <a:lnTo>
                  <a:pt x="205" y="38"/>
                </a:lnTo>
                <a:lnTo>
                  <a:pt x="4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2" name="Freeform 59"/>
          <p:cNvSpPr>
            <a:spLocks/>
          </p:cNvSpPr>
          <p:nvPr/>
        </p:nvSpPr>
        <p:spPr bwMode="auto">
          <a:xfrm>
            <a:off x="3516699" y="1668126"/>
            <a:ext cx="143063" cy="143425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  <a:close/>
              </a:path>
            </a:pathLst>
          </a:custGeom>
          <a:solidFill>
            <a:srgbClr val="4756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3" name="Freeform 60"/>
          <p:cNvSpPr>
            <a:spLocks/>
          </p:cNvSpPr>
          <p:nvPr/>
        </p:nvSpPr>
        <p:spPr bwMode="auto">
          <a:xfrm>
            <a:off x="3516699" y="1668125"/>
            <a:ext cx="225905" cy="226475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8" name="Freeform 55"/>
          <p:cNvSpPr>
            <a:spLocks/>
          </p:cNvSpPr>
          <p:nvPr/>
        </p:nvSpPr>
        <p:spPr bwMode="auto">
          <a:xfrm>
            <a:off x="4783158" y="1067424"/>
            <a:ext cx="96322" cy="95396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  <a:close/>
              </a:path>
            </a:pathLst>
          </a:custGeom>
          <a:solidFill>
            <a:srgbClr val="CFD5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" name="Freeform 47"/>
          <p:cNvSpPr>
            <a:spLocks/>
          </p:cNvSpPr>
          <p:nvPr/>
        </p:nvSpPr>
        <p:spPr bwMode="auto">
          <a:xfrm>
            <a:off x="5462559" y="1244575"/>
            <a:ext cx="67315" cy="7416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Freeform 45"/>
          <p:cNvSpPr>
            <a:spLocks/>
          </p:cNvSpPr>
          <p:nvPr/>
        </p:nvSpPr>
        <p:spPr bwMode="auto">
          <a:xfrm rot="2134219">
            <a:off x="7168468" y="1246006"/>
            <a:ext cx="48680" cy="48680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Freeform 47"/>
          <p:cNvSpPr>
            <a:spLocks/>
          </p:cNvSpPr>
          <p:nvPr/>
        </p:nvSpPr>
        <p:spPr bwMode="auto">
          <a:xfrm rot="2741972">
            <a:off x="1942026" y="1396892"/>
            <a:ext cx="52947" cy="5833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5" name="Group 5"/>
          <p:cNvGrpSpPr>
            <a:grpSpLocks noChangeAspect="1"/>
          </p:cNvGrpSpPr>
          <p:nvPr/>
        </p:nvGrpSpPr>
        <p:grpSpPr bwMode="auto">
          <a:xfrm>
            <a:off x="7753091" y="4326391"/>
            <a:ext cx="959338" cy="509068"/>
            <a:chOff x="1640" y="963"/>
            <a:chExt cx="2480" cy="1316"/>
          </a:xfrm>
          <a:solidFill>
            <a:schemeClr val="bg1"/>
          </a:solidFill>
        </p:grpSpPr>
        <p:sp>
          <p:nvSpPr>
            <p:cNvPr id="76" name="Freeform 6"/>
            <p:cNvSpPr>
              <a:spLocks/>
            </p:cNvSpPr>
            <p:nvPr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7"/>
            <p:cNvSpPr>
              <a:spLocks/>
            </p:cNvSpPr>
            <p:nvPr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8"/>
            <p:cNvSpPr>
              <a:spLocks noEditPoints="1"/>
            </p:cNvSpPr>
            <p:nvPr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9"/>
            <p:cNvSpPr>
              <a:spLocks/>
            </p:cNvSpPr>
            <p:nvPr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0"/>
            <p:cNvSpPr>
              <a:spLocks/>
            </p:cNvSpPr>
            <p:nvPr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1"/>
            <p:cNvSpPr>
              <a:spLocks/>
            </p:cNvSpPr>
            <p:nvPr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2"/>
            <p:cNvSpPr>
              <a:spLocks/>
            </p:cNvSpPr>
            <p:nvPr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3"/>
            <p:cNvSpPr>
              <a:spLocks/>
            </p:cNvSpPr>
            <p:nvPr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4"/>
            <p:cNvSpPr>
              <a:spLocks/>
            </p:cNvSpPr>
            <p:nvPr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5"/>
            <p:cNvSpPr>
              <a:spLocks/>
            </p:cNvSpPr>
            <p:nvPr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6"/>
            <p:cNvSpPr>
              <a:spLocks/>
            </p:cNvSpPr>
            <p:nvPr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54716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 37"/>
          <p:cNvSpPr>
            <a:spLocks/>
          </p:cNvSpPr>
          <p:nvPr/>
        </p:nvSpPr>
        <p:spPr bwMode="auto">
          <a:xfrm>
            <a:off x="10739803" y="3153208"/>
            <a:ext cx="269842" cy="242858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8" name="Group 19"/>
          <p:cNvGrpSpPr>
            <a:grpSpLocks noChangeAspect="1"/>
          </p:cNvGrpSpPr>
          <p:nvPr/>
        </p:nvGrpSpPr>
        <p:grpSpPr bwMode="auto">
          <a:xfrm>
            <a:off x="614562" y="4375544"/>
            <a:ext cx="438164" cy="423513"/>
            <a:chOff x="2074" y="843"/>
            <a:chExt cx="1615" cy="1561"/>
          </a:xfrm>
        </p:grpSpPr>
        <p:sp>
          <p:nvSpPr>
            <p:cNvPr id="108" name="Freeform 20"/>
            <p:cNvSpPr>
              <a:spLocks noEditPoints="1"/>
            </p:cNvSpPr>
            <p:nvPr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21"/>
            <p:cNvSpPr>
              <a:spLocks/>
            </p:cNvSpPr>
            <p:nvPr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22"/>
            <p:cNvSpPr>
              <a:spLocks/>
            </p:cNvSpPr>
            <p:nvPr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23"/>
            <p:cNvSpPr>
              <a:spLocks/>
            </p:cNvSpPr>
            <p:nvPr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24"/>
            <p:cNvSpPr>
              <a:spLocks/>
            </p:cNvSpPr>
            <p:nvPr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25"/>
            <p:cNvSpPr>
              <a:spLocks/>
            </p:cNvSpPr>
            <p:nvPr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26"/>
            <p:cNvSpPr>
              <a:spLocks noEditPoints="1"/>
            </p:cNvSpPr>
            <p:nvPr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27"/>
            <p:cNvSpPr>
              <a:spLocks noEditPoints="1"/>
            </p:cNvSpPr>
            <p:nvPr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28"/>
            <p:cNvSpPr>
              <a:spLocks/>
            </p:cNvSpPr>
            <p:nvPr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29"/>
            <p:cNvSpPr>
              <a:spLocks/>
            </p:cNvSpPr>
            <p:nvPr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30"/>
            <p:cNvSpPr>
              <a:spLocks/>
            </p:cNvSpPr>
            <p:nvPr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31"/>
            <p:cNvSpPr>
              <a:spLocks/>
            </p:cNvSpPr>
            <p:nvPr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7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2751241"/>
            <a:ext cx="7470096" cy="1289650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0">
                <a:solidFill>
                  <a:schemeClr val="accent1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sp>
        <p:nvSpPr>
          <p:cNvPr id="70" name="Freeform 36"/>
          <p:cNvSpPr>
            <a:spLocks/>
          </p:cNvSpPr>
          <p:nvPr/>
        </p:nvSpPr>
        <p:spPr bwMode="auto">
          <a:xfrm>
            <a:off x="6436070" y="1369868"/>
            <a:ext cx="193108" cy="173798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  <a:close/>
              </a:path>
            </a:pathLst>
          </a:custGeom>
          <a:solidFill>
            <a:srgbClr val="124F9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Freeform 38"/>
          <p:cNvSpPr>
            <a:spLocks/>
          </p:cNvSpPr>
          <p:nvPr/>
        </p:nvSpPr>
        <p:spPr bwMode="auto">
          <a:xfrm>
            <a:off x="6753916" y="1471052"/>
            <a:ext cx="90348" cy="91437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  <a:close/>
              </a:path>
            </a:pathLst>
          </a:custGeom>
          <a:solidFill>
            <a:srgbClr val="3D649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Freeform 39"/>
          <p:cNvSpPr>
            <a:spLocks/>
          </p:cNvSpPr>
          <p:nvPr/>
        </p:nvSpPr>
        <p:spPr bwMode="auto">
          <a:xfrm>
            <a:off x="6466735" y="1845386"/>
            <a:ext cx="123292" cy="124778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Freeform 41"/>
          <p:cNvSpPr>
            <a:spLocks/>
          </p:cNvSpPr>
          <p:nvPr/>
        </p:nvSpPr>
        <p:spPr bwMode="auto">
          <a:xfrm>
            <a:off x="2197853" y="1406191"/>
            <a:ext cx="63875" cy="62389"/>
          </a:xfrm>
          <a:custGeom>
            <a:avLst/>
            <a:gdLst>
              <a:gd name="T0" fmla="*/ 5 w 43"/>
              <a:gd name="T1" fmla="*/ 0 h 42"/>
              <a:gd name="T2" fmla="*/ 5 w 43"/>
              <a:gd name="T3" fmla="*/ 0 h 42"/>
              <a:gd name="T4" fmla="*/ 0 w 43"/>
              <a:gd name="T5" fmla="*/ 38 h 42"/>
              <a:gd name="T6" fmla="*/ 38 w 43"/>
              <a:gd name="T7" fmla="*/ 42 h 42"/>
              <a:gd name="T8" fmla="*/ 43 w 43"/>
              <a:gd name="T9" fmla="*/ 5 h 42"/>
              <a:gd name="T10" fmla="*/ 43 w 43"/>
              <a:gd name="T11" fmla="*/ 5 h 42"/>
              <a:gd name="T12" fmla="*/ 5 w 43"/>
              <a:gd name="T13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" h="42">
                <a:moveTo>
                  <a:pt x="5" y="0"/>
                </a:moveTo>
                <a:lnTo>
                  <a:pt x="5" y="0"/>
                </a:lnTo>
                <a:lnTo>
                  <a:pt x="0" y="38"/>
                </a:lnTo>
                <a:lnTo>
                  <a:pt x="38" y="42"/>
                </a:lnTo>
                <a:lnTo>
                  <a:pt x="43" y="5"/>
                </a:lnTo>
                <a:lnTo>
                  <a:pt x="43" y="5"/>
                </a:lnTo>
                <a:lnTo>
                  <a:pt x="5" y="0"/>
                </a:lnTo>
              </a:path>
            </a:pathLst>
          </a:custGeom>
          <a:solidFill>
            <a:srgbClr val="14509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Freeform 45"/>
          <p:cNvSpPr>
            <a:spLocks/>
          </p:cNvSpPr>
          <p:nvPr/>
        </p:nvSpPr>
        <p:spPr bwMode="auto">
          <a:xfrm>
            <a:off x="5790423" y="1129398"/>
            <a:ext cx="60903" cy="60903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Freeform 48"/>
          <p:cNvSpPr>
            <a:spLocks/>
          </p:cNvSpPr>
          <p:nvPr/>
        </p:nvSpPr>
        <p:spPr bwMode="auto">
          <a:xfrm>
            <a:off x="5533872" y="1644850"/>
            <a:ext cx="86156" cy="87642"/>
          </a:xfrm>
          <a:custGeom>
            <a:avLst/>
            <a:gdLst>
              <a:gd name="T0" fmla="*/ 27 w 58"/>
              <a:gd name="T1" fmla="*/ 0 h 59"/>
              <a:gd name="T2" fmla="*/ 27 w 58"/>
              <a:gd name="T3" fmla="*/ 0 h 59"/>
              <a:gd name="T4" fmla="*/ 0 w 58"/>
              <a:gd name="T5" fmla="*/ 31 h 59"/>
              <a:gd name="T6" fmla="*/ 30 w 58"/>
              <a:gd name="T7" fmla="*/ 59 h 59"/>
              <a:gd name="T8" fmla="*/ 58 w 58"/>
              <a:gd name="T9" fmla="*/ 27 h 59"/>
              <a:gd name="T10" fmla="*/ 27 w 58"/>
              <a:gd name="T11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" h="59">
                <a:moveTo>
                  <a:pt x="27" y="0"/>
                </a:moveTo>
                <a:lnTo>
                  <a:pt x="27" y="0"/>
                </a:lnTo>
                <a:lnTo>
                  <a:pt x="0" y="31"/>
                </a:lnTo>
                <a:lnTo>
                  <a:pt x="30" y="59"/>
                </a:lnTo>
                <a:lnTo>
                  <a:pt x="58" y="27"/>
                </a:lnTo>
                <a:lnTo>
                  <a:pt x="2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Freeform 50"/>
          <p:cNvSpPr>
            <a:spLocks/>
          </p:cNvSpPr>
          <p:nvPr/>
        </p:nvSpPr>
        <p:spPr bwMode="auto">
          <a:xfrm>
            <a:off x="6101315" y="1471052"/>
            <a:ext cx="78729" cy="80214"/>
          </a:xfrm>
          <a:custGeom>
            <a:avLst/>
            <a:gdLst>
              <a:gd name="T0" fmla="*/ 10 w 53"/>
              <a:gd name="T1" fmla="*/ 0 h 54"/>
              <a:gd name="T2" fmla="*/ 10 w 53"/>
              <a:gd name="T3" fmla="*/ 0 h 54"/>
              <a:gd name="T4" fmla="*/ 0 w 53"/>
              <a:gd name="T5" fmla="*/ 43 h 54"/>
              <a:gd name="T6" fmla="*/ 0 w 53"/>
              <a:gd name="T7" fmla="*/ 43 h 54"/>
              <a:gd name="T8" fmla="*/ 43 w 53"/>
              <a:gd name="T9" fmla="*/ 54 h 54"/>
              <a:gd name="T10" fmla="*/ 53 w 53"/>
              <a:gd name="T11" fmla="*/ 11 h 54"/>
              <a:gd name="T12" fmla="*/ 10 w 53"/>
              <a:gd name="T13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" h="54">
                <a:moveTo>
                  <a:pt x="10" y="0"/>
                </a:moveTo>
                <a:lnTo>
                  <a:pt x="10" y="0"/>
                </a:lnTo>
                <a:lnTo>
                  <a:pt x="0" y="43"/>
                </a:lnTo>
                <a:lnTo>
                  <a:pt x="0" y="43"/>
                </a:lnTo>
                <a:lnTo>
                  <a:pt x="43" y="54"/>
                </a:lnTo>
                <a:lnTo>
                  <a:pt x="53" y="11"/>
                </a:lnTo>
                <a:lnTo>
                  <a:pt x="1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Freeform 51"/>
          <p:cNvSpPr>
            <a:spLocks noEditPoints="1"/>
          </p:cNvSpPr>
          <p:nvPr/>
        </p:nvSpPr>
        <p:spPr bwMode="auto">
          <a:xfrm>
            <a:off x="5701989" y="1320028"/>
            <a:ext cx="269238" cy="249478"/>
          </a:xfrm>
          <a:custGeom>
            <a:avLst/>
            <a:gdLst>
              <a:gd name="T0" fmla="*/ 92 w 147"/>
              <a:gd name="T1" fmla="*/ 102 h 137"/>
              <a:gd name="T2" fmla="*/ 90 w 147"/>
              <a:gd name="T3" fmla="*/ 94 h 137"/>
              <a:gd name="T4" fmla="*/ 100 w 147"/>
              <a:gd name="T5" fmla="*/ 88 h 137"/>
              <a:gd name="T6" fmla="*/ 104 w 147"/>
              <a:gd name="T7" fmla="*/ 110 h 137"/>
              <a:gd name="T8" fmla="*/ 66 w 147"/>
              <a:gd name="T9" fmla="*/ 115 h 137"/>
              <a:gd name="T10" fmla="*/ 44 w 147"/>
              <a:gd name="T11" fmla="*/ 79 h 137"/>
              <a:gd name="T12" fmla="*/ 56 w 147"/>
              <a:gd name="T13" fmla="*/ 81 h 137"/>
              <a:gd name="T14" fmla="*/ 77 w 147"/>
              <a:gd name="T15" fmla="*/ 97 h 137"/>
              <a:gd name="T16" fmla="*/ 84 w 147"/>
              <a:gd name="T17" fmla="*/ 107 h 137"/>
              <a:gd name="T18" fmla="*/ 101 w 147"/>
              <a:gd name="T19" fmla="*/ 112 h 137"/>
              <a:gd name="T20" fmla="*/ 79 w 147"/>
              <a:gd name="T21" fmla="*/ 93 h 137"/>
              <a:gd name="T22" fmla="*/ 54 w 147"/>
              <a:gd name="T23" fmla="*/ 74 h 137"/>
              <a:gd name="T24" fmla="*/ 77 w 147"/>
              <a:gd name="T25" fmla="*/ 76 h 137"/>
              <a:gd name="T26" fmla="*/ 85 w 147"/>
              <a:gd name="T27" fmla="*/ 74 h 137"/>
              <a:gd name="T28" fmla="*/ 92 w 147"/>
              <a:gd name="T29" fmla="*/ 86 h 137"/>
              <a:gd name="T30" fmla="*/ 86 w 147"/>
              <a:gd name="T31" fmla="*/ 92 h 137"/>
              <a:gd name="T32" fmla="*/ 79 w 147"/>
              <a:gd name="T33" fmla="*/ 93 h 137"/>
              <a:gd name="T34" fmla="*/ 86 w 147"/>
              <a:gd name="T35" fmla="*/ 70 h 137"/>
              <a:gd name="T36" fmla="*/ 93 w 147"/>
              <a:gd name="T37" fmla="*/ 58 h 137"/>
              <a:gd name="T38" fmla="*/ 97 w 147"/>
              <a:gd name="T39" fmla="*/ 59 h 137"/>
              <a:gd name="T40" fmla="*/ 93 w 147"/>
              <a:gd name="T41" fmla="*/ 73 h 137"/>
              <a:gd name="T42" fmla="*/ 52 w 147"/>
              <a:gd name="T43" fmla="*/ 69 h 137"/>
              <a:gd name="T44" fmla="*/ 63 w 147"/>
              <a:gd name="T45" fmla="*/ 46 h 137"/>
              <a:gd name="T46" fmla="*/ 75 w 147"/>
              <a:gd name="T47" fmla="*/ 44 h 137"/>
              <a:gd name="T48" fmla="*/ 91 w 147"/>
              <a:gd name="T49" fmla="*/ 55 h 137"/>
              <a:gd name="T50" fmla="*/ 81 w 147"/>
              <a:gd name="T51" fmla="*/ 61 h 137"/>
              <a:gd name="T52" fmla="*/ 71 w 147"/>
              <a:gd name="T53" fmla="*/ 67 h 137"/>
              <a:gd name="T54" fmla="*/ 53 w 147"/>
              <a:gd name="T55" fmla="*/ 71 h 137"/>
              <a:gd name="T56" fmla="*/ 100 w 147"/>
              <a:gd name="T57" fmla="*/ 59 h 137"/>
              <a:gd name="T58" fmla="*/ 104 w 147"/>
              <a:gd name="T59" fmla="*/ 44 h 137"/>
              <a:gd name="T60" fmla="*/ 125 w 147"/>
              <a:gd name="T61" fmla="*/ 81 h 137"/>
              <a:gd name="T62" fmla="*/ 104 w 147"/>
              <a:gd name="T63" fmla="*/ 87 h 137"/>
              <a:gd name="T64" fmla="*/ 106 w 147"/>
              <a:gd name="T65" fmla="*/ 72 h 137"/>
              <a:gd name="T66" fmla="*/ 91 w 147"/>
              <a:gd name="T67" fmla="*/ 46 h 137"/>
              <a:gd name="T68" fmla="*/ 75 w 147"/>
              <a:gd name="T69" fmla="*/ 35 h 137"/>
              <a:gd name="T70" fmla="*/ 108 w 147"/>
              <a:gd name="T71" fmla="*/ 31 h 137"/>
              <a:gd name="T72" fmla="*/ 101 w 147"/>
              <a:gd name="T73" fmla="*/ 42 h 137"/>
              <a:gd name="T74" fmla="*/ 91 w 147"/>
              <a:gd name="T75" fmla="*/ 46 h 137"/>
              <a:gd name="T76" fmla="*/ 32 w 147"/>
              <a:gd name="T77" fmla="*/ 56 h 137"/>
              <a:gd name="T78" fmla="*/ 59 w 147"/>
              <a:gd name="T79" fmla="*/ 30 h 137"/>
              <a:gd name="T80" fmla="*/ 59 w 147"/>
              <a:gd name="T81" fmla="*/ 46 h 137"/>
              <a:gd name="T82" fmla="*/ 51 w 147"/>
              <a:gd name="T83" fmla="*/ 65 h 137"/>
              <a:gd name="T84" fmla="*/ 38 w 147"/>
              <a:gd name="T85" fmla="*/ 78 h 137"/>
              <a:gd name="T86" fmla="*/ 34 w 147"/>
              <a:gd name="T87" fmla="*/ 86 h 137"/>
              <a:gd name="T88" fmla="*/ 60 w 147"/>
              <a:gd name="T89" fmla="*/ 24 h 137"/>
              <a:gd name="T90" fmla="*/ 91 w 147"/>
              <a:gd name="T91" fmla="*/ 22 h 137"/>
              <a:gd name="T92" fmla="*/ 74 w 147"/>
              <a:gd name="T93" fmla="*/ 31 h 137"/>
              <a:gd name="T94" fmla="*/ 63 w 147"/>
              <a:gd name="T95" fmla="*/ 29 h 137"/>
              <a:gd name="T96" fmla="*/ 16 w 147"/>
              <a:gd name="T97" fmla="*/ 39 h 137"/>
              <a:gd name="T98" fmla="*/ 77 w 147"/>
              <a:gd name="T99" fmla="*/ 137 h 137"/>
              <a:gd name="T100" fmla="*/ 140 w 147"/>
              <a:gd name="T101" fmla="*/ 98 h 137"/>
              <a:gd name="T102" fmla="*/ 147 w 147"/>
              <a:gd name="T103" fmla="*/ 68 h 137"/>
              <a:gd name="T104" fmla="*/ 78 w 147"/>
              <a:gd name="T105" fmla="*/ 0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47" h="137">
                <a:moveTo>
                  <a:pt x="104" y="110"/>
                </a:moveTo>
                <a:cubicBezTo>
                  <a:pt x="92" y="102"/>
                  <a:pt x="92" y="102"/>
                  <a:pt x="92" y="102"/>
                </a:cubicBezTo>
                <a:cubicBezTo>
                  <a:pt x="92" y="101"/>
                  <a:pt x="92" y="101"/>
                  <a:pt x="92" y="101"/>
                </a:cubicBezTo>
                <a:cubicBezTo>
                  <a:pt x="93" y="99"/>
                  <a:pt x="92" y="96"/>
                  <a:pt x="90" y="94"/>
                </a:cubicBezTo>
                <a:cubicBezTo>
                  <a:pt x="95" y="88"/>
                  <a:pt x="95" y="88"/>
                  <a:pt x="95" y="88"/>
                </a:cubicBezTo>
                <a:cubicBezTo>
                  <a:pt x="100" y="88"/>
                  <a:pt x="100" y="88"/>
                  <a:pt x="100" y="88"/>
                </a:cubicBezTo>
                <a:cubicBezTo>
                  <a:pt x="108" y="107"/>
                  <a:pt x="108" y="107"/>
                  <a:pt x="108" y="107"/>
                </a:cubicBezTo>
                <a:cubicBezTo>
                  <a:pt x="107" y="108"/>
                  <a:pt x="105" y="109"/>
                  <a:pt x="104" y="110"/>
                </a:cubicBezTo>
                <a:moveTo>
                  <a:pt x="79" y="117"/>
                </a:moveTo>
                <a:cubicBezTo>
                  <a:pt x="75" y="117"/>
                  <a:pt x="70" y="116"/>
                  <a:pt x="66" y="115"/>
                </a:cubicBezTo>
                <a:cubicBezTo>
                  <a:pt x="52" y="111"/>
                  <a:pt x="41" y="101"/>
                  <a:pt x="35" y="89"/>
                </a:cubicBezTo>
                <a:cubicBezTo>
                  <a:pt x="44" y="79"/>
                  <a:pt x="44" y="79"/>
                  <a:pt x="44" y="79"/>
                </a:cubicBezTo>
                <a:cubicBezTo>
                  <a:pt x="56" y="82"/>
                  <a:pt x="56" y="82"/>
                  <a:pt x="56" y="82"/>
                </a:cubicBezTo>
                <a:cubicBezTo>
                  <a:pt x="56" y="81"/>
                  <a:pt x="56" y="81"/>
                  <a:pt x="56" y="81"/>
                </a:cubicBezTo>
                <a:cubicBezTo>
                  <a:pt x="77" y="96"/>
                  <a:pt x="77" y="96"/>
                  <a:pt x="77" y="96"/>
                </a:cubicBezTo>
                <a:cubicBezTo>
                  <a:pt x="77" y="97"/>
                  <a:pt x="77" y="97"/>
                  <a:pt x="77" y="97"/>
                </a:cubicBezTo>
                <a:cubicBezTo>
                  <a:pt x="76" y="101"/>
                  <a:pt x="78" y="106"/>
                  <a:pt x="82" y="107"/>
                </a:cubicBezTo>
                <a:cubicBezTo>
                  <a:pt x="83" y="107"/>
                  <a:pt x="84" y="107"/>
                  <a:pt x="84" y="107"/>
                </a:cubicBezTo>
                <a:cubicBezTo>
                  <a:pt x="87" y="107"/>
                  <a:pt x="89" y="106"/>
                  <a:pt x="90" y="105"/>
                </a:cubicBezTo>
                <a:cubicBezTo>
                  <a:pt x="101" y="112"/>
                  <a:pt x="101" y="112"/>
                  <a:pt x="101" y="112"/>
                </a:cubicBezTo>
                <a:cubicBezTo>
                  <a:pt x="94" y="115"/>
                  <a:pt x="86" y="117"/>
                  <a:pt x="79" y="117"/>
                </a:cubicBezTo>
                <a:moveTo>
                  <a:pt x="79" y="93"/>
                </a:moveTo>
                <a:cubicBezTo>
                  <a:pt x="54" y="75"/>
                  <a:pt x="54" y="75"/>
                  <a:pt x="54" y="75"/>
                </a:cubicBezTo>
                <a:cubicBezTo>
                  <a:pt x="54" y="74"/>
                  <a:pt x="54" y="74"/>
                  <a:pt x="54" y="74"/>
                </a:cubicBezTo>
                <a:cubicBezTo>
                  <a:pt x="71" y="71"/>
                  <a:pt x="71" y="71"/>
                  <a:pt x="71" y="71"/>
                </a:cubicBezTo>
                <a:cubicBezTo>
                  <a:pt x="72" y="74"/>
                  <a:pt x="74" y="76"/>
                  <a:pt x="77" y="76"/>
                </a:cubicBezTo>
                <a:cubicBezTo>
                  <a:pt x="77" y="76"/>
                  <a:pt x="78" y="76"/>
                  <a:pt x="79" y="76"/>
                </a:cubicBezTo>
                <a:cubicBezTo>
                  <a:pt x="81" y="76"/>
                  <a:pt x="83" y="75"/>
                  <a:pt x="85" y="74"/>
                </a:cubicBezTo>
                <a:cubicBezTo>
                  <a:pt x="92" y="77"/>
                  <a:pt x="92" y="77"/>
                  <a:pt x="92" y="77"/>
                </a:cubicBezTo>
                <a:cubicBezTo>
                  <a:pt x="92" y="86"/>
                  <a:pt x="92" y="86"/>
                  <a:pt x="92" y="86"/>
                </a:cubicBezTo>
                <a:cubicBezTo>
                  <a:pt x="88" y="92"/>
                  <a:pt x="88" y="92"/>
                  <a:pt x="88" y="92"/>
                </a:cubicBezTo>
                <a:cubicBezTo>
                  <a:pt x="87" y="92"/>
                  <a:pt x="87" y="92"/>
                  <a:pt x="86" y="92"/>
                </a:cubicBezTo>
                <a:cubicBezTo>
                  <a:pt x="86" y="92"/>
                  <a:pt x="85" y="92"/>
                  <a:pt x="84" y="92"/>
                </a:cubicBezTo>
                <a:cubicBezTo>
                  <a:pt x="83" y="92"/>
                  <a:pt x="81" y="92"/>
                  <a:pt x="79" y="93"/>
                </a:cubicBezTo>
                <a:moveTo>
                  <a:pt x="93" y="73"/>
                </a:moveTo>
                <a:cubicBezTo>
                  <a:pt x="86" y="70"/>
                  <a:pt x="86" y="70"/>
                  <a:pt x="86" y="70"/>
                </a:cubicBezTo>
                <a:cubicBezTo>
                  <a:pt x="87" y="68"/>
                  <a:pt x="86" y="66"/>
                  <a:pt x="85" y="65"/>
                </a:cubicBezTo>
                <a:cubicBezTo>
                  <a:pt x="93" y="58"/>
                  <a:pt x="93" y="58"/>
                  <a:pt x="93" y="58"/>
                </a:cubicBezTo>
                <a:cubicBezTo>
                  <a:pt x="94" y="58"/>
                  <a:pt x="95" y="59"/>
                  <a:pt x="96" y="59"/>
                </a:cubicBezTo>
                <a:cubicBezTo>
                  <a:pt x="97" y="59"/>
                  <a:pt x="97" y="59"/>
                  <a:pt x="97" y="59"/>
                </a:cubicBezTo>
                <a:cubicBezTo>
                  <a:pt x="97" y="73"/>
                  <a:pt x="97" y="73"/>
                  <a:pt x="97" y="73"/>
                </a:cubicBezTo>
                <a:cubicBezTo>
                  <a:pt x="93" y="73"/>
                  <a:pt x="93" y="73"/>
                  <a:pt x="93" y="73"/>
                </a:cubicBezTo>
                <a:moveTo>
                  <a:pt x="53" y="71"/>
                </a:moveTo>
                <a:cubicBezTo>
                  <a:pt x="52" y="69"/>
                  <a:pt x="52" y="69"/>
                  <a:pt x="52" y="69"/>
                </a:cubicBezTo>
                <a:cubicBezTo>
                  <a:pt x="53" y="69"/>
                  <a:pt x="53" y="69"/>
                  <a:pt x="53" y="68"/>
                </a:cubicBezTo>
                <a:cubicBezTo>
                  <a:pt x="63" y="46"/>
                  <a:pt x="63" y="46"/>
                  <a:pt x="63" y="46"/>
                </a:cubicBezTo>
                <a:cubicBezTo>
                  <a:pt x="76" y="45"/>
                  <a:pt x="76" y="45"/>
                  <a:pt x="76" y="45"/>
                </a:cubicBezTo>
                <a:cubicBezTo>
                  <a:pt x="75" y="44"/>
                  <a:pt x="75" y="44"/>
                  <a:pt x="75" y="44"/>
                </a:cubicBezTo>
                <a:cubicBezTo>
                  <a:pt x="90" y="49"/>
                  <a:pt x="90" y="49"/>
                  <a:pt x="90" y="49"/>
                </a:cubicBezTo>
                <a:cubicBezTo>
                  <a:pt x="89" y="51"/>
                  <a:pt x="90" y="53"/>
                  <a:pt x="91" y="55"/>
                </a:cubicBezTo>
                <a:cubicBezTo>
                  <a:pt x="83" y="62"/>
                  <a:pt x="83" y="62"/>
                  <a:pt x="83" y="62"/>
                </a:cubicBezTo>
                <a:cubicBezTo>
                  <a:pt x="82" y="62"/>
                  <a:pt x="82" y="62"/>
                  <a:pt x="81" y="61"/>
                </a:cubicBezTo>
                <a:cubicBezTo>
                  <a:pt x="80" y="61"/>
                  <a:pt x="79" y="61"/>
                  <a:pt x="79" y="61"/>
                </a:cubicBezTo>
                <a:cubicBezTo>
                  <a:pt x="75" y="61"/>
                  <a:pt x="72" y="63"/>
                  <a:pt x="71" y="67"/>
                </a:cubicBezTo>
                <a:cubicBezTo>
                  <a:pt x="71" y="67"/>
                  <a:pt x="71" y="67"/>
                  <a:pt x="71" y="68"/>
                </a:cubicBezTo>
                <a:cubicBezTo>
                  <a:pt x="53" y="71"/>
                  <a:pt x="53" y="71"/>
                  <a:pt x="53" y="71"/>
                </a:cubicBezTo>
                <a:moveTo>
                  <a:pt x="100" y="73"/>
                </a:moveTo>
                <a:cubicBezTo>
                  <a:pt x="100" y="59"/>
                  <a:pt x="100" y="59"/>
                  <a:pt x="100" y="59"/>
                </a:cubicBezTo>
                <a:cubicBezTo>
                  <a:pt x="103" y="58"/>
                  <a:pt x="106" y="56"/>
                  <a:pt x="107" y="53"/>
                </a:cubicBezTo>
                <a:cubicBezTo>
                  <a:pt x="108" y="50"/>
                  <a:pt x="107" y="46"/>
                  <a:pt x="104" y="44"/>
                </a:cubicBezTo>
                <a:cubicBezTo>
                  <a:pt x="111" y="33"/>
                  <a:pt x="111" y="33"/>
                  <a:pt x="111" y="33"/>
                </a:cubicBezTo>
                <a:cubicBezTo>
                  <a:pt x="124" y="45"/>
                  <a:pt x="130" y="63"/>
                  <a:pt x="125" y="81"/>
                </a:cubicBezTo>
                <a:cubicBezTo>
                  <a:pt x="123" y="91"/>
                  <a:pt x="118" y="99"/>
                  <a:pt x="111" y="105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07" y="87"/>
                  <a:pt x="107" y="87"/>
                  <a:pt x="107" y="87"/>
                </a:cubicBezTo>
                <a:cubicBezTo>
                  <a:pt x="106" y="72"/>
                  <a:pt x="106" y="72"/>
                  <a:pt x="106" y="72"/>
                </a:cubicBezTo>
                <a:cubicBezTo>
                  <a:pt x="100" y="73"/>
                  <a:pt x="100" y="73"/>
                  <a:pt x="100" y="73"/>
                </a:cubicBezTo>
                <a:moveTo>
                  <a:pt x="91" y="46"/>
                </a:moveTo>
                <a:cubicBezTo>
                  <a:pt x="75" y="40"/>
                  <a:pt x="75" y="40"/>
                  <a:pt x="75" y="40"/>
                </a:cubicBezTo>
                <a:cubicBezTo>
                  <a:pt x="75" y="35"/>
                  <a:pt x="75" y="35"/>
                  <a:pt x="75" y="35"/>
                </a:cubicBezTo>
                <a:cubicBezTo>
                  <a:pt x="105" y="28"/>
                  <a:pt x="105" y="28"/>
                  <a:pt x="105" y="28"/>
                </a:cubicBezTo>
                <a:cubicBezTo>
                  <a:pt x="106" y="29"/>
                  <a:pt x="107" y="30"/>
                  <a:pt x="108" y="31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0" y="42"/>
                  <a:pt x="99" y="42"/>
                  <a:pt x="98" y="42"/>
                </a:cubicBezTo>
                <a:cubicBezTo>
                  <a:pt x="95" y="42"/>
                  <a:pt x="92" y="44"/>
                  <a:pt x="91" y="46"/>
                </a:cubicBezTo>
                <a:moveTo>
                  <a:pt x="34" y="86"/>
                </a:moveTo>
                <a:cubicBezTo>
                  <a:pt x="30" y="76"/>
                  <a:pt x="29" y="66"/>
                  <a:pt x="32" y="56"/>
                </a:cubicBezTo>
                <a:cubicBezTo>
                  <a:pt x="36" y="42"/>
                  <a:pt x="45" y="32"/>
                  <a:pt x="57" y="26"/>
                </a:cubicBezTo>
                <a:cubicBezTo>
                  <a:pt x="59" y="30"/>
                  <a:pt x="59" y="30"/>
                  <a:pt x="59" y="30"/>
                </a:cubicBezTo>
                <a:cubicBezTo>
                  <a:pt x="57" y="30"/>
                  <a:pt x="57" y="30"/>
                  <a:pt x="57" y="30"/>
                </a:cubicBezTo>
                <a:cubicBezTo>
                  <a:pt x="59" y="46"/>
                  <a:pt x="59" y="46"/>
                  <a:pt x="59" y="46"/>
                </a:cubicBezTo>
                <a:cubicBezTo>
                  <a:pt x="59" y="46"/>
                  <a:pt x="59" y="46"/>
                  <a:pt x="59" y="46"/>
                </a:cubicBezTo>
                <a:cubicBezTo>
                  <a:pt x="51" y="65"/>
                  <a:pt x="51" y="65"/>
                  <a:pt x="51" y="65"/>
                </a:cubicBezTo>
                <a:cubicBezTo>
                  <a:pt x="51" y="64"/>
                  <a:pt x="51" y="64"/>
                  <a:pt x="51" y="64"/>
                </a:cubicBezTo>
                <a:cubicBezTo>
                  <a:pt x="38" y="78"/>
                  <a:pt x="38" y="78"/>
                  <a:pt x="38" y="78"/>
                </a:cubicBezTo>
                <a:cubicBezTo>
                  <a:pt x="40" y="78"/>
                  <a:pt x="40" y="78"/>
                  <a:pt x="40" y="78"/>
                </a:cubicBezTo>
                <a:cubicBezTo>
                  <a:pt x="34" y="86"/>
                  <a:pt x="34" y="86"/>
                  <a:pt x="34" y="86"/>
                </a:cubicBezTo>
                <a:moveTo>
                  <a:pt x="63" y="29"/>
                </a:moveTo>
                <a:cubicBezTo>
                  <a:pt x="60" y="24"/>
                  <a:pt x="60" y="24"/>
                  <a:pt x="60" y="24"/>
                </a:cubicBezTo>
                <a:cubicBezTo>
                  <a:pt x="66" y="22"/>
                  <a:pt x="72" y="21"/>
                  <a:pt x="79" y="21"/>
                </a:cubicBezTo>
                <a:cubicBezTo>
                  <a:pt x="83" y="21"/>
                  <a:pt x="87" y="21"/>
                  <a:pt x="91" y="22"/>
                </a:cubicBezTo>
                <a:cubicBezTo>
                  <a:pt x="94" y="23"/>
                  <a:pt x="97" y="24"/>
                  <a:pt x="100" y="26"/>
                </a:cubicBezTo>
                <a:cubicBezTo>
                  <a:pt x="74" y="31"/>
                  <a:pt x="74" y="31"/>
                  <a:pt x="74" y="31"/>
                </a:cubicBezTo>
                <a:cubicBezTo>
                  <a:pt x="74" y="28"/>
                  <a:pt x="74" y="28"/>
                  <a:pt x="74" y="28"/>
                </a:cubicBezTo>
                <a:cubicBezTo>
                  <a:pt x="63" y="29"/>
                  <a:pt x="63" y="29"/>
                  <a:pt x="63" y="29"/>
                </a:cubicBezTo>
                <a:moveTo>
                  <a:pt x="78" y="0"/>
                </a:moveTo>
                <a:cubicBezTo>
                  <a:pt x="52" y="0"/>
                  <a:pt x="28" y="14"/>
                  <a:pt x="16" y="39"/>
                </a:cubicBezTo>
                <a:cubicBezTo>
                  <a:pt x="0" y="74"/>
                  <a:pt x="15" y="115"/>
                  <a:pt x="49" y="131"/>
                </a:cubicBezTo>
                <a:cubicBezTo>
                  <a:pt x="58" y="135"/>
                  <a:pt x="67" y="137"/>
                  <a:pt x="77" y="137"/>
                </a:cubicBezTo>
                <a:cubicBezTo>
                  <a:pt x="80" y="137"/>
                  <a:pt x="80" y="137"/>
                  <a:pt x="80" y="137"/>
                </a:cubicBezTo>
                <a:cubicBezTo>
                  <a:pt x="105" y="137"/>
                  <a:pt x="129" y="122"/>
                  <a:pt x="140" y="98"/>
                </a:cubicBezTo>
                <a:cubicBezTo>
                  <a:pt x="145" y="89"/>
                  <a:pt x="147" y="79"/>
                  <a:pt x="147" y="70"/>
                </a:cubicBezTo>
                <a:cubicBezTo>
                  <a:pt x="147" y="68"/>
                  <a:pt x="147" y="68"/>
                  <a:pt x="147" y="68"/>
                </a:cubicBezTo>
                <a:cubicBezTo>
                  <a:pt x="147" y="42"/>
                  <a:pt x="132" y="18"/>
                  <a:pt x="108" y="6"/>
                </a:cubicBezTo>
                <a:cubicBezTo>
                  <a:pt x="98" y="2"/>
                  <a:pt x="88" y="0"/>
                  <a:pt x="78" y="0"/>
                </a:cubicBezTo>
              </a:path>
            </a:pathLst>
          </a:custGeom>
          <a:solidFill>
            <a:srgbClr val="84A2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195" name="Group 7194"/>
          <p:cNvGrpSpPr/>
          <p:nvPr/>
        </p:nvGrpSpPr>
        <p:grpSpPr>
          <a:xfrm>
            <a:off x="3220855" y="1128565"/>
            <a:ext cx="342870" cy="337554"/>
            <a:chOff x="11775572" y="1451125"/>
            <a:chExt cx="267767" cy="263615"/>
          </a:xfrm>
        </p:grpSpPr>
        <p:sp>
          <p:nvSpPr>
            <p:cNvPr id="85" name="Freeform 52"/>
            <p:cNvSpPr>
              <a:spLocks/>
            </p:cNvSpPr>
            <p:nvPr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53"/>
            <p:cNvSpPr>
              <a:spLocks/>
            </p:cNvSpPr>
            <p:nvPr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7" name="Freeform 54"/>
            <p:cNvSpPr>
              <a:spLocks/>
            </p:cNvSpPr>
            <p:nvPr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55"/>
            <p:cNvSpPr>
              <a:spLocks/>
            </p:cNvSpPr>
            <p:nvPr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9" name="Freeform 56"/>
            <p:cNvSpPr>
              <a:spLocks noEditPoints="1"/>
            </p:cNvSpPr>
            <p:nvPr/>
          </p:nvSpPr>
          <p:spPr bwMode="auto">
            <a:xfrm>
              <a:off x="11775572" y="1451125"/>
              <a:ext cx="267767" cy="263615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0" name="Freeform 57"/>
          <p:cNvSpPr>
            <a:spLocks noEditPoints="1"/>
          </p:cNvSpPr>
          <p:nvPr/>
        </p:nvSpPr>
        <p:spPr bwMode="auto">
          <a:xfrm>
            <a:off x="4500915" y="1337141"/>
            <a:ext cx="465018" cy="428249"/>
          </a:xfrm>
          <a:custGeom>
            <a:avLst/>
            <a:gdLst>
              <a:gd name="T0" fmla="*/ 183 w 291"/>
              <a:gd name="T1" fmla="*/ 227 h 268"/>
              <a:gd name="T2" fmla="*/ 150 w 291"/>
              <a:gd name="T3" fmla="*/ 226 h 268"/>
              <a:gd name="T4" fmla="*/ 151 w 291"/>
              <a:gd name="T5" fmla="*/ 190 h 268"/>
              <a:gd name="T6" fmla="*/ 184 w 291"/>
              <a:gd name="T7" fmla="*/ 191 h 268"/>
              <a:gd name="T8" fmla="*/ 183 w 291"/>
              <a:gd name="T9" fmla="*/ 227 h 268"/>
              <a:gd name="T10" fmla="*/ 154 w 291"/>
              <a:gd name="T11" fmla="*/ 91 h 268"/>
              <a:gd name="T12" fmla="*/ 155 w 291"/>
              <a:gd name="T13" fmla="*/ 47 h 268"/>
              <a:gd name="T14" fmla="*/ 163 w 291"/>
              <a:gd name="T15" fmla="*/ 46 h 268"/>
              <a:gd name="T16" fmla="*/ 164 w 291"/>
              <a:gd name="T17" fmla="*/ 46 h 268"/>
              <a:gd name="T18" fmla="*/ 218 w 291"/>
              <a:gd name="T19" fmla="*/ 102 h 268"/>
              <a:gd name="T20" fmla="*/ 208 w 291"/>
              <a:gd name="T21" fmla="*/ 132 h 268"/>
              <a:gd name="T22" fmla="*/ 201 w 291"/>
              <a:gd name="T23" fmla="*/ 145 h 268"/>
              <a:gd name="T24" fmla="*/ 195 w 291"/>
              <a:gd name="T25" fmla="*/ 155 h 268"/>
              <a:gd name="T26" fmla="*/ 190 w 291"/>
              <a:gd name="T27" fmla="*/ 174 h 268"/>
              <a:gd name="T28" fmla="*/ 187 w 291"/>
              <a:gd name="T29" fmla="*/ 182 h 268"/>
              <a:gd name="T30" fmla="*/ 182 w 291"/>
              <a:gd name="T31" fmla="*/ 185 h 268"/>
              <a:gd name="T32" fmla="*/ 181 w 291"/>
              <a:gd name="T33" fmla="*/ 185 h 268"/>
              <a:gd name="T34" fmla="*/ 177 w 291"/>
              <a:gd name="T35" fmla="*/ 185 h 268"/>
              <a:gd name="T36" fmla="*/ 172 w 291"/>
              <a:gd name="T37" fmla="*/ 185 h 268"/>
              <a:gd name="T38" fmla="*/ 151 w 291"/>
              <a:gd name="T39" fmla="*/ 184 h 268"/>
              <a:gd name="T40" fmla="*/ 153 w 291"/>
              <a:gd name="T41" fmla="*/ 118 h 268"/>
              <a:gd name="T42" fmla="*/ 178 w 291"/>
              <a:gd name="T43" fmla="*/ 139 h 268"/>
              <a:gd name="T44" fmla="*/ 189 w 291"/>
              <a:gd name="T45" fmla="*/ 78 h 268"/>
              <a:gd name="T46" fmla="*/ 154 w 291"/>
              <a:gd name="T47" fmla="*/ 91 h 268"/>
              <a:gd name="T48" fmla="*/ 113 w 291"/>
              <a:gd name="T49" fmla="*/ 75 h 268"/>
              <a:gd name="T50" fmla="*/ 124 w 291"/>
              <a:gd name="T51" fmla="*/ 71 h 268"/>
              <a:gd name="T52" fmla="*/ 135 w 291"/>
              <a:gd name="T53" fmla="*/ 46 h 268"/>
              <a:gd name="T54" fmla="*/ 135 w 291"/>
              <a:gd name="T55" fmla="*/ 46 h 268"/>
              <a:gd name="T56" fmla="*/ 145 w 291"/>
              <a:gd name="T57" fmla="*/ 46 h 268"/>
              <a:gd name="T58" fmla="*/ 144 w 291"/>
              <a:gd name="T59" fmla="*/ 108 h 268"/>
              <a:gd name="T60" fmla="*/ 143 w 291"/>
              <a:gd name="T61" fmla="*/ 108 h 268"/>
              <a:gd name="T62" fmla="*/ 114 w 291"/>
              <a:gd name="T63" fmla="*/ 136 h 268"/>
              <a:gd name="T64" fmla="*/ 143 w 291"/>
              <a:gd name="T65" fmla="*/ 165 h 268"/>
              <a:gd name="T66" fmla="*/ 143 w 291"/>
              <a:gd name="T67" fmla="*/ 165 h 268"/>
              <a:gd name="T68" fmla="*/ 141 w 291"/>
              <a:gd name="T69" fmla="*/ 227 h 268"/>
              <a:gd name="T70" fmla="*/ 131 w 291"/>
              <a:gd name="T71" fmla="*/ 227 h 268"/>
              <a:gd name="T72" fmla="*/ 120 w 291"/>
              <a:gd name="T73" fmla="*/ 201 h 268"/>
              <a:gd name="T74" fmla="*/ 109 w 291"/>
              <a:gd name="T75" fmla="*/ 197 h 268"/>
              <a:gd name="T76" fmla="*/ 84 w 291"/>
              <a:gd name="T77" fmla="*/ 206 h 268"/>
              <a:gd name="T78" fmla="*/ 84 w 291"/>
              <a:gd name="T79" fmla="*/ 206 h 268"/>
              <a:gd name="T80" fmla="*/ 70 w 291"/>
              <a:gd name="T81" fmla="*/ 192 h 268"/>
              <a:gd name="T82" fmla="*/ 80 w 291"/>
              <a:gd name="T83" fmla="*/ 167 h 268"/>
              <a:gd name="T84" fmla="*/ 76 w 291"/>
              <a:gd name="T85" fmla="*/ 155 h 268"/>
              <a:gd name="T86" fmla="*/ 51 w 291"/>
              <a:gd name="T87" fmla="*/ 144 h 268"/>
              <a:gd name="T88" fmla="*/ 51 w 291"/>
              <a:gd name="T89" fmla="*/ 124 h 268"/>
              <a:gd name="T90" fmla="*/ 77 w 291"/>
              <a:gd name="T91" fmla="*/ 114 h 268"/>
              <a:gd name="T92" fmla="*/ 82 w 291"/>
              <a:gd name="T93" fmla="*/ 103 h 268"/>
              <a:gd name="T94" fmla="*/ 72 w 291"/>
              <a:gd name="T95" fmla="*/ 78 h 268"/>
              <a:gd name="T96" fmla="*/ 87 w 291"/>
              <a:gd name="T97" fmla="*/ 64 h 268"/>
              <a:gd name="T98" fmla="*/ 87 w 291"/>
              <a:gd name="T99" fmla="*/ 64 h 268"/>
              <a:gd name="T100" fmla="*/ 113 w 291"/>
              <a:gd name="T101" fmla="*/ 75 h 268"/>
              <a:gd name="T102" fmla="*/ 145 w 291"/>
              <a:gd name="T103" fmla="*/ 0 h 268"/>
              <a:gd name="T104" fmla="*/ 14 w 291"/>
              <a:gd name="T105" fmla="*/ 108 h 268"/>
              <a:gd name="T106" fmla="*/ 119 w 291"/>
              <a:gd name="T107" fmla="*/ 265 h 268"/>
              <a:gd name="T108" fmla="*/ 144 w 291"/>
              <a:gd name="T109" fmla="*/ 268 h 268"/>
              <a:gd name="T110" fmla="*/ 147 w 291"/>
              <a:gd name="T111" fmla="*/ 268 h 268"/>
              <a:gd name="T112" fmla="*/ 276 w 291"/>
              <a:gd name="T113" fmla="*/ 160 h 268"/>
              <a:gd name="T114" fmla="*/ 171 w 291"/>
              <a:gd name="T115" fmla="*/ 3 h 268"/>
              <a:gd name="T116" fmla="*/ 145 w 291"/>
              <a:gd name="T117" fmla="*/ 0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91" h="268">
                <a:moveTo>
                  <a:pt x="183" y="227"/>
                </a:moveTo>
                <a:cubicBezTo>
                  <a:pt x="150" y="226"/>
                  <a:pt x="150" y="226"/>
                  <a:pt x="150" y="226"/>
                </a:cubicBezTo>
                <a:cubicBezTo>
                  <a:pt x="151" y="190"/>
                  <a:pt x="151" y="190"/>
                  <a:pt x="151" y="190"/>
                </a:cubicBezTo>
                <a:cubicBezTo>
                  <a:pt x="184" y="191"/>
                  <a:pt x="184" y="191"/>
                  <a:pt x="184" y="191"/>
                </a:cubicBezTo>
                <a:cubicBezTo>
                  <a:pt x="183" y="227"/>
                  <a:pt x="183" y="227"/>
                  <a:pt x="183" y="227"/>
                </a:cubicBezTo>
                <a:moveTo>
                  <a:pt x="154" y="91"/>
                </a:moveTo>
                <a:cubicBezTo>
                  <a:pt x="155" y="47"/>
                  <a:pt x="155" y="47"/>
                  <a:pt x="155" y="47"/>
                </a:cubicBezTo>
                <a:cubicBezTo>
                  <a:pt x="157" y="46"/>
                  <a:pt x="160" y="46"/>
                  <a:pt x="163" y="46"/>
                </a:cubicBezTo>
                <a:cubicBezTo>
                  <a:pt x="163" y="46"/>
                  <a:pt x="164" y="46"/>
                  <a:pt x="164" y="46"/>
                </a:cubicBezTo>
                <a:cubicBezTo>
                  <a:pt x="194" y="47"/>
                  <a:pt x="218" y="72"/>
                  <a:pt x="218" y="102"/>
                </a:cubicBezTo>
                <a:cubicBezTo>
                  <a:pt x="217" y="113"/>
                  <a:pt x="214" y="123"/>
                  <a:pt x="208" y="132"/>
                </a:cubicBezTo>
                <a:cubicBezTo>
                  <a:pt x="201" y="145"/>
                  <a:pt x="201" y="145"/>
                  <a:pt x="201" y="145"/>
                </a:cubicBezTo>
                <a:cubicBezTo>
                  <a:pt x="195" y="155"/>
                  <a:pt x="195" y="155"/>
                  <a:pt x="195" y="155"/>
                </a:cubicBezTo>
                <a:cubicBezTo>
                  <a:pt x="194" y="157"/>
                  <a:pt x="190" y="166"/>
                  <a:pt x="190" y="174"/>
                </a:cubicBezTo>
                <a:cubicBezTo>
                  <a:pt x="190" y="177"/>
                  <a:pt x="189" y="180"/>
                  <a:pt x="187" y="182"/>
                </a:cubicBezTo>
                <a:cubicBezTo>
                  <a:pt x="186" y="185"/>
                  <a:pt x="184" y="185"/>
                  <a:pt x="182" y="185"/>
                </a:cubicBezTo>
                <a:cubicBezTo>
                  <a:pt x="182" y="185"/>
                  <a:pt x="182" y="185"/>
                  <a:pt x="181" y="185"/>
                </a:cubicBezTo>
                <a:cubicBezTo>
                  <a:pt x="180" y="185"/>
                  <a:pt x="179" y="185"/>
                  <a:pt x="177" y="185"/>
                </a:cubicBezTo>
                <a:cubicBezTo>
                  <a:pt x="176" y="185"/>
                  <a:pt x="174" y="185"/>
                  <a:pt x="172" y="185"/>
                </a:cubicBezTo>
                <a:cubicBezTo>
                  <a:pt x="165" y="184"/>
                  <a:pt x="158" y="184"/>
                  <a:pt x="151" y="184"/>
                </a:cubicBezTo>
                <a:cubicBezTo>
                  <a:pt x="153" y="118"/>
                  <a:pt x="153" y="118"/>
                  <a:pt x="153" y="118"/>
                </a:cubicBezTo>
                <a:cubicBezTo>
                  <a:pt x="178" y="139"/>
                  <a:pt x="178" y="139"/>
                  <a:pt x="178" y="139"/>
                </a:cubicBezTo>
                <a:cubicBezTo>
                  <a:pt x="189" y="78"/>
                  <a:pt x="189" y="78"/>
                  <a:pt x="189" y="78"/>
                </a:cubicBezTo>
                <a:cubicBezTo>
                  <a:pt x="154" y="91"/>
                  <a:pt x="154" y="91"/>
                  <a:pt x="154" y="91"/>
                </a:cubicBezTo>
                <a:moveTo>
                  <a:pt x="113" y="75"/>
                </a:moveTo>
                <a:cubicBezTo>
                  <a:pt x="124" y="71"/>
                  <a:pt x="124" y="71"/>
                  <a:pt x="124" y="71"/>
                </a:cubicBezTo>
                <a:cubicBezTo>
                  <a:pt x="124" y="71"/>
                  <a:pt x="134" y="46"/>
                  <a:pt x="135" y="46"/>
                </a:cubicBezTo>
                <a:cubicBezTo>
                  <a:pt x="135" y="46"/>
                  <a:pt x="135" y="46"/>
                  <a:pt x="135" y="46"/>
                </a:cubicBezTo>
                <a:cubicBezTo>
                  <a:pt x="145" y="46"/>
                  <a:pt x="145" y="46"/>
                  <a:pt x="145" y="46"/>
                </a:cubicBezTo>
                <a:cubicBezTo>
                  <a:pt x="144" y="108"/>
                  <a:pt x="144" y="108"/>
                  <a:pt x="144" y="108"/>
                </a:cubicBezTo>
                <a:cubicBezTo>
                  <a:pt x="144" y="108"/>
                  <a:pt x="143" y="108"/>
                  <a:pt x="143" y="108"/>
                </a:cubicBezTo>
                <a:cubicBezTo>
                  <a:pt x="127" y="108"/>
                  <a:pt x="114" y="120"/>
                  <a:pt x="114" y="136"/>
                </a:cubicBezTo>
                <a:cubicBezTo>
                  <a:pt x="113" y="152"/>
                  <a:pt x="126" y="165"/>
                  <a:pt x="143" y="165"/>
                </a:cubicBezTo>
                <a:cubicBezTo>
                  <a:pt x="143" y="165"/>
                  <a:pt x="143" y="165"/>
                  <a:pt x="143" y="165"/>
                </a:cubicBezTo>
                <a:cubicBezTo>
                  <a:pt x="141" y="227"/>
                  <a:pt x="141" y="227"/>
                  <a:pt x="141" y="227"/>
                </a:cubicBezTo>
                <a:cubicBezTo>
                  <a:pt x="131" y="227"/>
                  <a:pt x="131" y="227"/>
                  <a:pt x="131" y="227"/>
                </a:cubicBezTo>
                <a:cubicBezTo>
                  <a:pt x="130" y="226"/>
                  <a:pt x="120" y="201"/>
                  <a:pt x="120" y="201"/>
                </a:cubicBezTo>
                <a:cubicBezTo>
                  <a:pt x="109" y="197"/>
                  <a:pt x="109" y="197"/>
                  <a:pt x="109" y="197"/>
                </a:cubicBezTo>
                <a:cubicBezTo>
                  <a:pt x="109" y="197"/>
                  <a:pt x="87" y="206"/>
                  <a:pt x="84" y="206"/>
                </a:cubicBezTo>
                <a:cubicBezTo>
                  <a:pt x="84" y="206"/>
                  <a:pt x="84" y="206"/>
                  <a:pt x="84" y="206"/>
                </a:cubicBezTo>
                <a:cubicBezTo>
                  <a:pt x="70" y="192"/>
                  <a:pt x="70" y="192"/>
                  <a:pt x="70" y="192"/>
                </a:cubicBezTo>
                <a:cubicBezTo>
                  <a:pt x="69" y="191"/>
                  <a:pt x="80" y="167"/>
                  <a:pt x="80" y="167"/>
                </a:cubicBezTo>
                <a:cubicBezTo>
                  <a:pt x="76" y="155"/>
                  <a:pt x="76" y="155"/>
                  <a:pt x="76" y="155"/>
                </a:cubicBezTo>
                <a:cubicBezTo>
                  <a:pt x="76" y="155"/>
                  <a:pt x="51" y="146"/>
                  <a:pt x="51" y="144"/>
                </a:cubicBezTo>
                <a:cubicBezTo>
                  <a:pt x="51" y="124"/>
                  <a:pt x="51" y="124"/>
                  <a:pt x="51" y="124"/>
                </a:cubicBezTo>
                <a:cubicBezTo>
                  <a:pt x="51" y="123"/>
                  <a:pt x="77" y="114"/>
                  <a:pt x="77" y="114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2" y="103"/>
                  <a:pt x="71" y="79"/>
                  <a:pt x="72" y="78"/>
                </a:cubicBezTo>
                <a:cubicBezTo>
                  <a:pt x="87" y="64"/>
                  <a:pt x="87" y="64"/>
                  <a:pt x="87" y="64"/>
                </a:cubicBezTo>
                <a:cubicBezTo>
                  <a:pt x="87" y="64"/>
                  <a:pt x="87" y="64"/>
                  <a:pt x="87" y="64"/>
                </a:cubicBezTo>
                <a:cubicBezTo>
                  <a:pt x="90" y="64"/>
                  <a:pt x="113" y="75"/>
                  <a:pt x="113" y="75"/>
                </a:cubicBezTo>
                <a:moveTo>
                  <a:pt x="145" y="0"/>
                </a:moveTo>
                <a:cubicBezTo>
                  <a:pt x="83" y="0"/>
                  <a:pt x="27" y="44"/>
                  <a:pt x="14" y="108"/>
                </a:cubicBezTo>
                <a:cubicBezTo>
                  <a:pt x="0" y="180"/>
                  <a:pt x="47" y="250"/>
                  <a:pt x="119" y="265"/>
                </a:cubicBezTo>
                <a:cubicBezTo>
                  <a:pt x="127" y="267"/>
                  <a:pt x="135" y="267"/>
                  <a:pt x="144" y="268"/>
                </a:cubicBezTo>
                <a:cubicBezTo>
                  <a:pt x="147" y="268"/>
                  <a:pt x="147" y="268"/>
                  <a:pt x="147" y="268"/>
                </a:cubicBezTo>
                <a:cubicBezTo>
                  <a:pt x="209" y="267"/>
                  <a:pt x="264" y="223"/>
                  <a:pt x="276" y="160"/>
                </a:cubicBezTo>
                <a:cubicBezTo>
                  <a:pt x="291" y="88"/>
                  <a:pt x="244" y="18"/>
                  <a:pt x="171" y="3"/>
                </a:cubicBezTo>
                <a:cubicBezTo>
                  <a:pt x="163" y="1"/>
                  <a:pt x="154" y="0"/>
                  <a:pt x="145" y="0"/>
                </a:cubicBezTo>
              </a:path>
            </a:pathLst>
          </a:custGeom>
          <a:solidFill>
            <a:srgbClr val="216BB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69" name="Freeform 37"/>
          <p:cNvSpPr>
            <a:spLocks/>
          </p:cNvSpPr>
          <p:nvPr/>
        </p:nvSpPr>
        <p:spPr bwMode="auto">
          <a:xfrm>
            <a:off x="2461339" y="1515811"/>
            <a:ext cx="130636" cy="116375"/>
          </a:xfrm>
          <a:custGeom>
            <a:avLst/>
            <a:gdLst>
              <a:gd name="T0" fmla="*/ 48 w 97"/>
              <a:gd name="T1" fmla="*/ 0 h 86"/>
              <a:gd name="T2" fmla="*/ 22 w 97"/>
              <a:gd name="T3" fmla="*/ 8 h 86"/>
              <a:gd name="T4" fmla="*/ 14 w 97"/>
              <a:gd name="T5" fmla="*/ 69 h 86"/>
              <a:gd name="T6" fmla="*/ 48 w 97"/>
              <a:gd name="T7" fmla="*/ 86 h 86"/>
              <a:gd name="T8" fmla="*/ 75 w 97"/>
              <a:gd name="T9" fmla="*/ 77 h 86"/>
              <a:gd name="T10" fmla="*/ 83 w 97"/>
              <a:gd name="T11" fmla="*/ 17 h 86"/>
              <a:gd name="T12" fmla="*/ 48 w 97"/>
              <a:gd name="T13" fmla="*/ 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7" h="86">
                <a:moveTo>
                  <a:pt x="48" y="0"/>
                </a:moveTo>
                <a:cubicBezTo>
                  <a:pt x="39" y="0"/>
                  <a:pt x="30" y="2"/>
                  <a:pt x="22" y="8"/>
                </a:cubicBezTo>
                <a:cubicBezTo>
                  <a:pt x="3" y="23"/>
                  <a:pt x="0" y="50"/>
                  <a:pt x="14" y="69"/>
                </a:cubicBezTo>
                <a:cubicBezTo>
                  <a:pt x="23" y="80"/>
                  <a:pt x="35" y="86"/>
                  <a:pt x="48" y="86"/>
                </a:cubicBezTo>
                <a:cubicBezTo>
                  <a:pt x="58" y="86"/>
                  <a:pt x="67" y="83"/>
                  <a:pt x="75" y="77"/>
                </a:cubicBezTo>
                <a:cubicBezTo>
                  <a:pt x="94" y="63"/>
                  <a:pt x="97" y="35"/>
                  <a:pt x="83" y="17"/>
                </a:cubicBezTo>
                <a:cubicBezTo>
                  <a:pt x="74" y="5"/>
                  <a:pt x="61" y="0"/>
                  <a:pt x="48" y="0"/>
                </a:cubicBez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3" name="Freeform 40"/>
          <p:cNvSpPr>
            <a:spLocks/>
          </p:cNvSpPr>
          <p:nvPr/>
        </p:nvSpPr>
        <p:spPr bwMode="auto">
          <a:xfrm>
            <a:off x="4091729" y="1067425"/>
            <a:ext cx="94697" cy="83288"/>
          </a:xfrm>
          <a:custGeom>
            <a:avLst/>
            <a:gdLst>
              <a:gd name="T0" fmla="*/ 35 w 70"/>
              <a:gd name="T1" fmla="*/ 0 h 62"/>
              <a:gd name="T2" fmla="*/ 16 w 70"/>
              <a:gd name="T3" fmla="*/ 6 h 62"/>
              <a:gd name="T4" fmla="*/ 10 w 70"/>
              <a:gd name="T5" fmla="*/ 50 h 62"/>
              <a:gd name="T6" fmla="*/ 35 w 70"/>
              <a:gd name="T7" fmla="*/ 62 h 62"/>
              <a:gd name="T8" fmla="*/ 54 w 70"/>
              <a:gd name="T9" fmla="*/ 56 h 62"/>
              <a:gd name="T10" fmla="*/ 60 w 70"/>
              <a:gd name="T11" fmla="*/ 12 h 62"/>
              <a:gd name="T12" fmla="*/ 35 w 70"/>
              <a:gd name="T13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" h="62">
                <a:moveTo>
                  <a:pt x="35" y="0"/>
                </a:moveTo>
                <a:cubicBezTo>
                  <a:pt x="28" y="0"/>
                  <a:pt x="22" y="2"/>
                  <a:pt x="16" y="6"/>
                </a:cubicBezTo>
                <a:cubicBezTo>
                  <a:pt x="2" y="17"/>
                  <a:pt x="0" y="36"/>
                  <a:pt x="10" y="50"/>
                </a:cubicBezTo>
                <a:cubicBezTo>
                  <a:pt x="16" y="58"/>
                  <a:pt x="26" y="62"/>
                  <a:pt x="35" y="62"/>
                </a:cubicBezTo>
                <a:cubicBezTo>
                  <a:pt x="42" y="62"/>
                  <a:pt x="48" y="60"/>
                  <a:pt x="54" y="56"/>
                </a:cubicBezTo>
                <a:cubicBezTo>
                  <a:pt x="67" y="45"/>
                  <a:pt x="70" y="26"/>
                  <a:pt x="60" y="12"/>
                </a:cubicBezTo>
                <a:cubicBezTo>
                  <a:pt x="53" y="4"/>
                  <a:pt x="44" y="0"/>
                  <a:pt x="35" y="0"/>
                </a:cubicBezTo>
              </a:path>
            </a:pathLst>
          </a:custGeom>
          <a:solidFill>
            <a:srgbClr val="C3CA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5" name="Freeform 42"/>
          <p:cNvSpPr>
            <a:spLocks/>
          </p:cNvSpPr>
          <p:nvPr/>
        </p:nvSpPr>
        <p:spPr bwMode="auto">
          <a:xfrm>
            <a:off x="2908584" y="1370343"/>
            <a:ext cx="64848" cy="57623"/>
          </a:xfrm>
          <a:custGeom>
            <a:avLst/>
            <a:gdLst>
              <a:gd name="T0" fmla="*/ 76 w 152"/>
              <a:gd name="T1" fmla="*/ 0 h 135"/>
              <a:gd name="T2" fmla="*/ 35 w 152"/>
              <a:gd name="T3" fmla="*/ 14 h 135"/>
              <a:gd name="T4" fmla="*/ 22 w 152"/>
              <a:gd name="T5" fmla="*/ 109 h 135"/>
              <a:gd name="T6" fmla="*/ 76 w 152"/>
              <a:gd name="T7" fmla="*/ 135 h 135"/>
              <a:gd name="T8" fmla="*/ 117 w 152"/>
              <a:gd name="T9" fmla="*/ 121 h 135"/>
              <a:gd name="T10" fmla="*/ 129 w 152"/>
              <a:gd name="T11" fmla="*/ 27 h 135"/>
              <a:gd name="T12" fmla="*/ 76 w 152"/>
              <a:gd name="T13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2" h="135">
                <a:moveTo>
                  <a:pt x="76" y="0"/>
                </a:moveTo>
                <a:cubicBezTo>
                  <a:pt x="61" y="0"/>
                  <a:pt x="47" y="5"/>
                  <a:pt x="35" y="14"/>
                </a:cubicBezTo>
                <a:cubicBezTo>
                  <a:pt x="5" y="37"/>
                  <a:pt x="0" y="79"/>
                  <a:pt x="22" y="109"/>
                </a:cubicBezTo>
                <a:cubicBezTo>
                  <a:pt x="36" y="126"/>
                  <a:pt x="56" y="135"/>
                  <a:pt x="76" y="135"/>
                </a:cubicBezTo>
                <a:cubicBezTo>
                  <a:pt x="90" y="135"/>
                  <a:pt x="105" y="131"/>
                  <a:pt x="117" y="121"/>
                </a:cubicBezTo>
                <a:cubicBezTo>
                  <a:pt x="146" y="99"/>
                  <a:pt x="152" y="56"/>
                  <a:pt x="129" y="27"/>
                </a:cubicBezTo>
                <a:cubicBezTo>
                  <a:pt x="116" y="10"/>
                  <a:pt x="96" y="0"/>
                  <a:pt x="76" y="0"/>
                </a:cubicBezTo>
              </a:path>
            </a:pathLst>
          </a:custGeom>
          <a:solidFill>
            <a:srgbClr val="B6BC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7" name="Freeform 44"/>
          <p:cNvSpPr>
            <a:spLocks/>
          </p:cNvSpPr>
          <p:nvPr/>
        </p:nvSpPr>
        <p:spPr bwMode="auto">
          <a:xfrm>
            <a:off x="3731386" y="1314192"/>
            <a:ext cx="152502" cy="134919"/>
          </a:xfrm>
          <a:custGeom>
            <a:avLst/>
            <a:gdLst>
              <a:gd name="T0" fmla="*/ 95 w 191"/>
              <a:gd name="T1" fmla="*/ 0 h 169"/>
              <a:gd name="T2" fmla="*/ 44 w 191"/>
              <a:gd name="T3" fmla="*/ 18 h 169"/>
              <a:gd name="T4" fmla="*/ 28 w 191"/>
              <a:gd name="T5" fmla="*/ 136 h 169"/>
              <a:gd name="T6" fmla="*/ 95 w 191"/>
              <a:gd name="T7" fmla="*/ 169 h 169"/>
              <a:gd name="T8" fmla="*/ 147 w 191"/>
              <a:gd name="T9" fmla="*/ 152 h 169"/>
              <a:gd name="T10" fmla="*/ 162 w 191"/>
              <a:gd name="T11" fmla="*/ 33 h 169"/>
              <a:gd name="T12" fmla="*/ 95 w 191"/>
              <a:gd name="T13" fmla="*/ 0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1" h="169">
                <a:moveTo>
                  <a:pt x="95" y="0"/>
                </a:moveTo>
                <a:cubicBezTo>
                  <a:pt x="77" y="0"/>
                  <a:pt x="59" y="6"/>
                  <a:pt x="44" y="18"/>
                </a:cubicBezTo>
                <a:cubicBezTo>
                  <a:pt x="7" y="46"/>
                  <a:pt x="0" y="99"/>
                  <a:pt x="28" y="136"/>
                </a:cubicBezTo>
                <a:cubicBezTo>
                  <a:pt x="45" y="158"/>
                  <a:pt x="70" y="169"/>
                  <a:pt x="95" y="169"/>
                </a:cubicBezTo>
                <a:cubicBezTo>
                  <a:pt x="113" y="169"/>
                  <a:pt x="131" y="163"/>
                  <a:pt x="147" y="152"/>
                </a:cubicBezTo>
                <a:cubicBezTo>
                  <a:pt x="184" y="123"/>
                  <a:pt x="191" y="70"/>
                  <a:pt x="162" y="33"/>
                </a:cubicBezTo>
                <a:cubicBezTo>
                  <a:pt x="146" y="12"/>
                  <a:pt x="121" y="0"/>
                  <a:pt x="95" y="0"/>
                </a:cubicBezTo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8" name="Freeform 45"/>
          <p:cNvSpPr>
            <a:spLocks/>
          </p:cNvSpPr>
          <p:nvPr/>
        </p:nvSpPr>
        <p:spPr bwMode="auto">
          <a:xfrm>
            <a:off x="4139077" y="1518726"/>
            <a:ext cx="145709" cy="160678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9" name="Freeform 46"/>
          <p:cNvSpPr>
            <a:spLocks/>
          </p:cNvSpPr>
          <p:nvPr/>
        </p:nvSpPr>
        <p:spPr bwMode="auto">
          <a:xfrm>
            <a:off x="2668988" y="1669836"/>
            <a:ext cx="355400" cy="391910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1" name="Freeform 48"/>
          <p:cNvSpPr>
            <a:spLocks/>
          </p:cNvSpPr>
          <p:nvPr/>
        </p:nvSpPr>
        <p:spPr bwMode="auto">
          <a:xfrm>
            <a:off x="4197265" y="871755"/>
            <a:ext cx="134630" cy="14832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2" name="Freeform 49"/>
          <p:cNvSpPr>
            <a:spLocks/>
          </p:cNvSpPr>
          <p:nvPr/>
        </p:nvSpPr>
        <p:spPr bwMode="auto">
          <a:xfrm>
            <a:off x="6140679" y="1442640"/>
            <a:ext cx="99399" cy="108626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  <a:close/>
              </a:path>
            </a:pathLst>
          </a:custGeom>
          <a:solidFill>
            <a:srgbClr val="84A2C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3" name="Freeform 50"/>
          <p:cNvSpPr>
            <a:spLocks/>
          </p:cNvSpPr>
          <p:nvPr/>
        </p:nvSpPr>
        <p:spPr bwMode="auto">
          <a:xfrm>
            <a:off x="3244018" y="1382892"/>
            <a:ext cx="135200" cy="147751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4" name="Freeform 51"/>
          <p:cNvSpPr>
            <a:spLocks/>
          </p:cNvSpPr>
          <p:nvPr/>
        </p:nvSpPr>
        <p:spPr bwMode="auto">
          <a:xfrm>
            <a:off x="5248104" y="1456767"/>
            <a:ext cx="102684" cy="102684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5" name="Freeform 52"/>
          <p:cNvSpPr>
            <a:spLocks/>
          </p:cNvSpPr>
          <p:nvPr/>
        </p:nvSpPr>
        <p:spPr bwMode="auto">
          <a:xfrm>
            <a:off x="4321055" y="1959063"/>
            <a:ext cx="248152" cy="248152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7" name="Freeform 54"/>
          <p:cNvSpPr>
            <a:spLocks/>
          </p:cNvSpPr>
          <p:nvPr/>
        </p:nvSpPr>
        <p:spPr bwMode="auto">
          <a:xfrm>
            <a:off x="2558318" y="1148431"/>
            <a:ext cx="231609" cy="231609"/>
          </a:xfrm>
          <a:custGeom>
            <a:avLst/>
            <a:gdLst>
              <a:gd name="T0" fmla="*/ 31 w 406"/>
              <a:gd name="T1" fmla="*/ 0 h 406"/>
              <a:gd name="T2" fmla="*/ 0 w 406"/>
              <a:gd name="T3" fmla="*/ 375 h 406"/>
              <a:gd name="T4" fmla="*/ 376 w 406"/>
              <a:gd name="T5" fmla="*/ 406 h 406"/>
              <a:gd name="T6" fmla="*/ 406 w 406"/>
              <a:gd name="T7" fmla="*/ 30 h 406"/>
              <a:gd name="T8" fmla="*/ 31 w 406"/>
              <a:gd name="T9" fmla="*/ 0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6" h="406">
                <a:moveTo>
                  <a:pt x="31" y="0"/>
                </a:moveTo>
                <a:lnTo>
                  <a:pt x="0" y="375"/>
                </a:lnTo>
                <a:lnTo>
                  <a:pt x="376" y="406"/>
                </a:lnTo>
                <a:lnTo>
                  <a:pt x="406" y="30"/>
                </a:lnTo>
                <a:lnTo>
                  <a:pt x="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9" name="Freeform 56"/>
          <p:cNvSpPr>
            <a:spLocks/>
          </p:cNvSpPr>
          <p:nvPr/>
        </p:nvSpPr>
        <p:spPr bwMode="auto">
          <a:xfrm>
            <a:off x="3629652" y="932795"/>
            <a:ext cx="177985" cy="176274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1" name="Freeform 58"/>
          <p:cNvSpPr>
            <a:spLocks/>
          </p:cNvSpPr>
          <p:nvPr/>
        </p:nvSpPr>
        <p:spPr bwMode="auto">
          <a:xfrm>
            <a:off x="3699819" y="1324704"/>
            <a:ext cx="116945" cy="115804"/>
          </a:xfrm>
          <a:custGeom>
            <a:avLst/>
            <a:gdLst>
              <a:gd name="T0" fmla="*/ 40 w 205"/>
              <a:gd name="T1" fmla="*/ 0 h 203"/>
              <a:gd name="T2" fmla="*/ 0 w 205"/>
              <a:gd name="T3" fmla="*/ 165 h 203"/>
              <a:gd name="T4" fmla="*/ 165 w 205"/>
              <a:gd name="T5" fmla="*/ 203 h 203"/>
              <a:gd name="T6" fmla="*/ 205 w 205"/>
              <a:gd name="T7" fmla="*/ 38 h 203"/>
              <a:gd name="T8" fmla="*/ 40 w 205"/>
              <a:gd name="T9" fmla="*/ 0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" h="203">
                <a:moveTo>
                  <a:pt x="40" y="0"/>
                </a:moveTo>
                <a:lnTo>
                  <a:pt x="0" y="165"/>
                </a:lnTo>
                <a:lnTo>
                  <a:pt x="165" y="203"/>
                </a:lnTo>
                <a:lnTo>
                  <a:pt x="205" y="38"/>
                </a:lnTo>
                <a:lnTo>
                  <a:pt x="4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2" name="Freeform 59"/>
          <p:cNvSpPr>
            <a:spLocks/>
          </p:cNvSpPr>
          <p:nvPr/>
        </p:nvSpPr>
        <p:spPr bwMode="auto">
          <a:xfrm>
            <a:off x="3516699" y="1668126"/>
            <a:ext cx="143063" cy="143425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  <a:close/>
              </a:path>
            </a:pathLst>
          </a:custGeom>
          <a:solidFill>
            <a:srgbClr val="4756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3" name="Freeform 60"/>
          <p:cNvSpPr>
            <a:spLocks/>
          </p:cNvSpPr>
          <p:nvPr/>
        </p:nvSpPr>
        <p:spPr bwMode="auto">
          <a:xfrm>
            <a:off x="3516699" y="1668125"/>
            <a:ext cx="225905" cy="226475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8" name="Freeform 55"/>
          <p:cNvSpPr>
            <a:spLocks/>
          </p:cNvSpPr>
          <p:nvPr/>
        </p:nvSpPr>
        <p:spPr bwMode="auto">
          <a:xfrm>
            <a:off x="4783158" y="1067424"/>
            <a:ext cx="96322" cy="95396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  <a:close/>
              </a:path>
            </a:pathLst>
          </a:custGeom>
          <a:solidFill>
            <a:srgbClr val="CFD5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" name="Freeform 47"/>
          <p:cNvSpPr>
            <a:spLocks/>
          </p:cNvSpPr>
          <p:nvPr/>
        </p:nvSpPr>
        <p:spPr bwMode="auto">
          <a:xfrm>
            <a:off x="5462559" y="1244575"/>
            <a:ext cx="67315" cy="7416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Freeform 45"/>
          <p:cNvSpPr>
            <a:spLocks/>
          </p:cNvSpPr>
          <p:nvPr/>
        </p:nvSpPr>
        <p:spPr bwMode="auto">
          <a:xfrm rot="2134219">
            <a:off x="7168468" y="1246006"/>
            <a:ext cx="48680" cy="48680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Freeform 47"/>
          <p:cNvSpPr>
            <a:spLocks/>
          </p:cNvSpPr>
          <p:nvPr/>
        </p:nvSpPr>
        <p:spPr bwMode="auto">
          <a:xfrm rot="2741972">
            <a:off x="1942026" y="1396892"/>
            <a:ext cx="52947" cy="5833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5" name="Group 5"/>
          <p:cNvGrpSpPr>
            <a:grpSpLocks noChangeAspect="1"/>
          </p:cNvGrpSpPr>
          <p:nvPr/>
        </p:nvGrpSpPr>
        <p:grpSpPr bwMode="auto">
          <a:xfrm>
            <a:off x="7753091" y="4326391"/>
            <a:ext cx="959338" cy="509068"/>
            <a:chOff x="1640" y="963"/>
            <a:chExt cx="2480" cy="1316"/>
          </a:xfrm>
          <a:solidFill>
            <a:schemeClr val="bg1"/>
          </a:solidFill>
        </p:grpSpPr>
        <p:sp>
          <p:nvSpPr>
            <p:cNvPr id="76" name="Freeform 6"/>
            <p:cNvSpPr>
              <a:spLocks/>
            </p:cNvSpPr>
            <p:nvPr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7"/>
            <p:cNvSpPr>
              <a:spLocks/>
            </p:cNvSpPr>
            <p:nvPr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8"/>
            <p:cNvSpPr>
              <a:spLocks noEditPoints="1"/>
            </p:cNvSpPr>
            <p:nvPr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9"/>
            <p:cNvSpPr>
              <a:spLocks/>
            </p:cNvSpPr>
            <p:nvPr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0"/>
            <p:cNvSpPr>
              <a:spLocks/>
            </p:cNvSpPr>
            <p:nvPr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1"/>
            <p:cNvSpPr>
              <a:spLocks/>
            </p:cNvSpPr>
            <p:nvPr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2"/>
            <p:cNvSpPr>
              <a:spLocks/>
            </p:cNvSpPr>
            <p:nvPr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3"/>
            <p:cNvSpPr>
              <a:spLocks/>
            </p:cNvSpPr>
            <p:nvPr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4"/>
            <p:cNvSpPr>
              <a:spLocks/>
            </p:cNvSpPr>
            <p:nvPr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5"/>
            <p:cNvSpPr>
              <a:spLocks/>
            </p:cNvSpPr>
            <p:nvPr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6"/>
            <p:cNvSpPr>
              <a:spLocks/>
            </p:cNvSpPr>
            <p:nvPr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4" name="Rectangle 63"/>
          <p:cNvSpPr/>
          <p:nvPr userDrawn="1"/>
        </p:nvSpPr>
        <p:spPr>
          <a:xfrm>
            <a:off x="8744507" y="12526"/>
            <a:ext cx="386967" cy="407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618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Empty +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5"/>
          <p:cNvGrpSpPr>
            <a:grpSpLocks noChangeAspect="1"/>
          </p:cNvGrpSpPr>
          <p:nvPr/>
        </p:nvGrpSpPr>
        <p:grpSpPr bwMode="auto">
          <a:xfrm>
            <a:off x="0" y="1"/>
            <a:ext cx="5491870" cy="5079999"/>
            <a:chOff x="-2080" y="-2433"/>
            <a:chExt cx="6947" cy="6426"/>
          </a:xfrm>
        </p:grpSpPr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-2080" y="-2433"/>
              <a:ext cx="6947" cy="6426"/>
            </a:xfrm>
            <a:custGeom>
              <a:avLst/>
              <a:gdLst>
                <a:gd name="T0" fmla="*/ 6947 w 6947"/>
                <a:gd name="T1" fmla="*/ 0 h 6426"/>
                <a:gd name="T2" fmla="*/ 4916 w 6947"/>
                <a:gd name="T3" fmla="*/ 0 h 6426"/>
                <a:gd name="T4" fmla="*/ 0 w 6947"/>
                <a:gd name="T5" fmla="*/ 1335 h 6426"/>
                <a:gd name="T6" fmla="*/ 0 w 6947"/>
                <a:gd name="T7" fmla="*/ 4089 h 6426"/>
                <a:gd name="T8" fmla="*/ 2350 w 6947"/>
                <a:gd name="T9" fmla="*/ 6426 h 6426"/>
                <a:gd name="T10" fmla="*/ 5249 w 6947"/>
                <a:gd name="T11" fmla="*/ 6426 h 6426"/>
                <a:gd name="T12" fmla="*/ 6947 w 6947"/>
                <a:gd name="T13" fmla="*/ 0 h 6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47" h="6426">
                  <a:moveTo>
                    <a:pt x="6947" y="0"/>
                  </a:moveTo>
                  <a:lnTo>
                    <a:pt x="4916" y="0"/>
                  </a:lnTo>
                  <a:lnTo>
                    <a:pt x="0" y="1335"/>
                  </a:lnTo>
                  <a:lnTo>
                    <a:pt x="0" y="4089"/>
                  </a:lnTo>
                  <a:lnTo>
                    <a:pt x="2350" y="6426"/>
                  </a:lnTo>
                  <a:lnTo>
                    <a:pt x="5249" y="6426"/>
                  </a:lnTo>
                  <a:lnTo>
                    <a:pt x="6947" y="0"/>
                  </a:lnTo>
                  <a:close/>
                </a:path>
              </a:pathLst>
            </a:custGeom>
            <a:solidFill>
              <a:srgbClr val="EBF5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-2080" y="-2433"/>
              <a:ext cx="6947" cy="6426"/>
            </a:xfrm>
            <a:custGeom>
              <a:avLst/>
              <a:gdLst>
                <a:gd name="T0" fmla="*/ 6947 w 6947"/>
                <a:gd name="T1" fmla="*/ 0 h 6426"/>
                <a:gd name="T2" fmla="*/ 4916 w 6947"/>
                <a:gd name="T3" fmla="*/ 0 h 6426"/>
                <a:gd name="T4" fmla="*/ 0 w 6947"/>
                <a:gd name="T5" fmla="*/ 1335 h 6426"/>
                <a:gd name="T6" fmla="*/ 0 w 6947"/>
                <a:gd name="T7" fmla="*/ 4089 h 6426"/>
                <a:gd name="T8" fmla="*/ 2350 w 6947"/>
                <a:gd name="T9" fmla="*/ 6426 h 6426"/>
                <a:gd name="T10" fmla="*/ 5249 w 6947"/>
                <a:gd name="T11" fmla="*/ 6426 h 6426"/>
                <a:gd name="T12" fmla="*/ 6947 w 6947"/>
                <a:gd name="T13" fmla="*/ 0 h 6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47" h="6426">
                  <a:moveTo>
                    <a:pt x="6947" y="0"/>
                  </a:moveTo>
                  <a:lnTo>
                    <a:pt x="4916" y="0"/>
                  </a:lnTo>
                  <a:lnTo>
                    <a:pt x="0" y="1335"/>
                  </a:lnTo>
                  <a:lnTo>
                    <a:pt x="0" y="4089"/>
                  </a:lnTo>
                  <a:lnTo>
                    <a:pt x="2350" y="6426"/>
                  </a:lnTo>
                  <a:lnTo>
                    <a:pt x="5249" y="6426"/>
                  </a:lnTo>
                  <a:lnTo>
                    <a:pt x="694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9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2751241"/>
            <a:ext cx="7470096" cy="1289650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0">
                <a:solidFill>
                  <a:schemeClr val="accent1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635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2751241"/>
            <a:ext cx="7470096" cy="1289650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0">
                <a:solidFill>
                  <a:schemeClr val="accent1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236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Gam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COLOR GAMMA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505959" y="1295221"/>
            <a:ext cx="712243" cy="3062034"/>
          </a:xfrm>
          <a:prstGeom prst="rect">
            <a:avLst/>
          </a:prstGeom>
          <a:solidFill>
            <a:srgbClr val="426F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970339" y="1295221"/>
            <a:ext cx="712243" cy="3062034"/>
          </a:xfrm>
          <a:prstGeom prst="rect">
            <a:avLst/>
          </a:prstGeom>
          <a:solidFill>
            <a:srgbClr val="3171A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372054" y="1295221"/>
            <a:ext cx="712243" cy="3062034"/>
          </a:xfrm>
          <a:prstGeom prst="rect">
            <a:avLst/>
          </a:prstGeom>
          <a:solidFill>
            <a:srgbClr val="1EA18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238149" y="1295221"/>
            <a:ext cx="712243" cy="3062034"/>
          </a:xfrm>
          <a:prstGeom prst="rect">
            <a:avLst/>
          </a:prstGeom>
          <a:solidFill>
            <a:srgbClr val="F29B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104244" y="1295221"/>
            <a:ext cx="712243" cy="3062034"/>
          </a:xfrm>
          <a:prstGeom prst="rect">
            <a:avLst/>
          </a:prstGeom>
          <a:solidFill>
            <a:srgbClr val="BD39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836434" y="1295221"/>
            <a:ext cx="712243" cy="3062034"/>
          </a:xfrm>
          <a:prstGeom prst="rect">
            <a:avLst/>
          </a:prstGeom>
          <a:solidFill>
            <a:srgbClr val="7D99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98203" y="1295221"/>
            <a:ext cx="712243" cy="3062034"/>
          </a:xfrm>
          <a:prstGeom prst="rect">
            <a:avLst/>
          </a:prstGeom>
          <a:solidFill>
            <a:srgbClr val="44546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711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286917" y="273844"/>
            <a:ext cx="8593493" cy="376967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r>
              <a:rPr lang="en-US" noProof="0" dirty="0" smtClean="0"/>
              <a:t>Edit Title</a:t>
            </a:r>
            <a:endParaRPr lang="en-US" noProof="0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286917" y="897731"/>
            <a:ext cx="8593493" cy="373499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US" noProof="0" dirty="0" smtClean="0"/>
              <a:t>Click here to enter text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8" name="PoleTekstowe 1"/>
          <p:cNvSpPr txBox="1"/>
          <p:nvPr/>
        </p:nvSpPr>
        <p:spPr>
          <a:xfrm>
            <a:off x="286916" y="4893364"/>
            <a:ext cx="718787" cy="16158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indent="0" algn="l">
              <a:lnSpc>
                <a:spcPct val="100000"/>
              </a:lnSpc>
            </a:pPr>
            <a:r>
              <a:rPr lang="pl-PL" sz="600" b="0" dirty="0" smtClean="0">
                <a:solidFill>
                  <a:schemeClr val="accent1"/>
                </a:solidFill>
                <a:latin typeface="+mj-lt"/>
                <a:cs typeface="Open Sans"/>
              </a:rPr>
              <a:t>www.luxoft.com</a:t>
            </a:r>
            <a:endParaRPr lang="pl-PL" sz="600" b="0" dirty="0">
              <a:solidFill>
                <a:schemeClr val="accent1"/>
              </a:solidFill>
              <a:latin typeface="+mj-lt"/>
              <a:cs typeface="Open Sans"/>
            </a:endParaRPr>
          </a:p>
        </p:txBody>
      </p:sp>
      <p:sp>
        <p:nvSpPr>
          <p:cNvPr id="10" name="Rectangle 4"/>
          <p:cNvSpPr/>
          <p:nvPr/>
        </p:nvSpPr>
        <p:spPr>
          <a:xfrm>
            <a:off x="8588182" y="5087682"/>
            <a:ext cx="555818" cy="57421"/>
          </a:xfrm>
          <a:custGeom>
            <a:avLst/>
            <a:gdLst/>
            <a:ahLst/>
            <a:cxnLst/>
            <a:rect l="l" t="t" r="r" b="b"/>
            <a:pathLst>
              <a:path w="555818" h="57421">
                <a:moveTo>
                  <a:pt x="57421" y="0"/>
                </a:moveTo>
                <a:lnTo>
                  <a:pt x="555818" y="0"/>
                </a:lnTo>
                <a:lnTo>
                  <a:pt x="555818" y="57421"/>
                </a:lnTo>
                <a:lnTo>
                  <a:pt x="0" y="57421"/>
                </a:lnTo>
                <a:close/>
              </a:path>
            </a:pathLst>
          </a:custGeom>
          <a:solidFill>
            <a:srgbClr val="FFE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5724524" y="5087682"/>
            <a:ext cx="2863659" cy="58443"/>
          </a:xfrm>
          <a:custGeom>
            <a:avLst/>
            <a:gdLst/>
            <a:ahLst/>
            <a:cxnLst/>
            <a:rect l="l" t="t" r="r" b="b"/>
            <a:pathLst>
              <a:path w="2863659" h="58443">
                <a:moveTo>
                  <a:pt x="0" y="0"/>
                </a:moveTo>
                <a:lnTo>
                  <a:pt x="92107" y="0"/>
                </a:lnTo>
                <a:lnTo>
                  <a:pt x="2806238" y="0"/>
                </a:lnTo>
                <a:lnTo>
                  <a:pt x="2863659" y="57421"/>
                </a:lnTo>
                <a:lnTo>
                  <a:pt x="92107" y="57421"/>
                </a:lnTo>
                <a:lnTo>
                  <a:pt x="92107" y="58443"/>
                </a:lnTo>
                <a:lnTo>
                  <a:pt x="0" y="58443"/>
                </a:lnTo>
                <a:close/>
              </a:path>
            </a:pathLst>
          </a:custGeom>
          <a:solidFill>
            <a:srgbClr val="E25A1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-4" y="5087682"/>
            <a:ext cx="2862264" cy="58443"/>
          </a:xfrm>
          <a:prstGeom prst="rect">
            <a:avLst/>
          </a:prstGeom>
          <a:solidFill>
            <a:srgbClr val="043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2862260" y="5087682"/>
            <a:ext cx="2862264" cy="58443"/>
          </a:xfrm>
          <a:prstGeom prst="rect">
            <a:avLst/>
          </a:prstGeom>
          <a:solidFill>
            <a:srgbClr val="C019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grpSp>
        <p:nvGrpSpPr>
          <p:cNvPr id="14" name="Group 5"/>
          <p:cNvGrpSpPr>
            <a:grpSpLocks noChangeAspect="1"/>
          </p:cNvGrpSpPr>
          <p:nvPr/>
        </p:nvGrpSpPr>
        <p:grpSpPr bwMode="auto">
          <a:xfrm>
            <a:off x="8475589" y="4826949"/>
            <a:ext cx="430186" cy="228276"/>
            <a:chOff x="1640" y="963"/>
            <a:chExt cx="2480" cy="1316"/>
          </a:xfrm>
        </p:grpSpPr>
        <p:sp>
          <p:nvSpPr>
            <p:cNvPr id="15" name="Freeform 6"/>
            <p:cNvSpPr>
              <a:spLocks/>
            </p:cNvSpPr>
            <p:nvPr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7"/>
            <p:cNvSpPr>
              <a:spLocks/>
            </p:cNvSpPr>
            <p:nvPr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8"/>
            <p:cNvSpPr>
              <a:spLocks noEditPoints="1"/>
            </p:cNvSpPr>
            <p:nvPr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9"/>
            <p:cNvSpPr>
              <a:spLocks/>
            </p:cNvSpPr>
            <p:nvPr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0"/>
            <p:cNvSpPr>
              <a:spLocks/>
            </p:cNvSpPr>
            <p:nvPr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1"/>
            <p:cNvSpPr>
              <a:spLocks/>
            </p:cNvSpPr>
            <p:nvPr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2"/>
            <p:cNvSpPr>
              <a:spLocks/>
            </p:cNvSpPr>
            <p:nvPr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3"/>
            <p:cNvSpPr>
              <a:spLocks/>
            </p:cNvSpPr>
            <p:nvPr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4"/>
            <p:cNvSpPr>
              <a:spLocks/>
            </p:cNvSpPr>
            <p:nvPr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5"/>
            <p:cNvSpPr>
              <a:spLocks/>
            </p:cNvSpPr>
            <p:nvPr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6"/>
            <p:cNvSpPr>
              <a:spLocks/>
            </p:cNvSpPr>
            <p:nvPr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0" name="Oval 29"/>
          <p:cNvSpPr/>
          <p:nvPr/>
        </p:nvSpPr>
        <p:spPr>
          <a:xfrm>
            <a:off x="8810683" y="37578"/>
            <a:ext cx="291848" cy="291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00">
              <a:solidFill>
                <a:prstClr val="white"/>
              </a:solidFill>
              <a:latin typeface="Calibri Light" panose="020F03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810683" y="37578"/>
            <a:ext cx="291848" cy="29184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fld id="{68AAC1A9-6820-404F-9E78-0F0008539738}" type="slidenum">
              <a:rPr lang="en-US" sz="1200" smtClean="0">
                <a:solidFill>
                  <a:schemeClr val="bg1"/>
                </a:solidFill>
                <a:latin typeface="+mj-lt"/>
              </a:rPr>
              <a:pPr algn="ctr"/>
              <a:t>‹#›</a:t>
            </a:fld>
            <a:endParaRPr lang="en-US" sz="12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45703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725" r:id="rId2"/>
    <p:sldLayoutId id="2147483696" r:id="rId3"/>
    <p:sldLayoutId id="2147483697" r:id="rId4"/>
    <p:sldLayoutId id="2147483698" r:id="rId5"/>
    <p:sldLayoutId id="2147483726" r:id="rId6"/>
    <p:sldLayoutId id="2147483699" r:id="rId7"/>
    <p:sldLayoutId id="2147483700" r:id="rId8"/>
    <p:sldLayoutId id="2147483723" r:id="rId9"/>
    <p:sldLayoutId id="2147483650" r:id="rId10"/>
    <p:sldLayoutId id="2147483724" r:id="rId11"/>
    <p:sldLayoutId id="2147483662" r:id="rId12"/>
    <p:sldLayoutId id="2147483651" r:id="rId13"/>
    <p:sldLayoutId id="2147483663" r:id="rId14"/>
    <p:sldLayoutId id="2147483727" r:id="rId15"/>
    <p:sldLayoutId id="2147483722" r:id="rId16"/>
    <p:sldLayoutId id="2147483729" r:id="rId17"/>
    <p:sldLayoutId id="2147483684" r:id="rId18"/>
    <p:sldLayoutId id="2147483666" r:id="rId19"/>
    <p:sldLayoutId id="2147483668" r:id="rId20"/>
    <p:sldLayoutId id="2147483667" r:id="rId21"/>
    <p:sldLayoutId id="2147483664" r:id="rId22"/>
    <p:sldLayoutId id="2147483665" r:id="rId23"/>
    <p:sldLayoutId id="2147483678" r:id="rId24"/>
    <p:sldLayoutId id="2147483669" r:id="rId25"/>
    <p:sldLayoutId id="2147483670" r:id="rId26"/>
    <p:sldLayoutId id="2147483713" r:id="rId27"/>
    <p:sldLayoutId id="2147483714" r:id="rId28"/>
    <p:sldLayoutId id="2147483715" r:id="rId29"/>
    <p:sldLayoutId id="2147483716" r:id="rId30"/>
    <p:sldLayoutId id="2147483717" r:id="rId31"/>
    <p:sldLayoutId id="2147483653" r:id="rId32"/>
    <p:sldLayoutId id="2147483692" r:id="rId33"/>
    <p:sldLayoutId id="2147483677" r:id="rId34"/>
    <p:sldLayoutId id="2147483687" r:id="rId35"/>
    <p:sldLayoutId id="2147483719" r:id="rId36"/>
    <p:sldLayoutId id="2147483721" r:id="rId37"/>
  </p:sldLayoutIdLst>
  <p:txStyles>
    <p:titleStyle>
      <a:lvl1pPr algn="l" defTabSz="685800" rtl="0" eaLnBrk="1" latinLnBrk="0" hangingPunct="1">
        <a:lnSpc>
          <a:spcPct val="100000"/>
        </a:lnSpc>
        <a:spcBef>
          <a:spcPts val="450"/>
        </a:spcBef>
        <a:spcAft>
          <a:spcPts val="450"/>
        </a:spcAft>
        <a:buNone/>
        <a:defRPr sz="2300" b="0" i="0" kern="1200" cap="all" baseline="0">
          <a:solidFill>
            <a:srgbClr val="BD392F"/>
          </a:solidFill>
          <a:latin typeface="+mn-lt"/>
          <a:ea typeface="Avenir Next Medium" charset="0"/>
          <a:cs typeface="Avenir Next Medium" charset="0"/>
        </a:defRPr>
      </a:lvl1pPr>
    </p:titleStyle>
    <p:bodyStyle>
      <a:lvl1pPr marL="27000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BD392F"/>
        </a:buClr>
        <a:buFont typeface="Wingdings" panose="05000000000000000000" pitchFamily="2" charset="2"/>
        <a:buChar char="w"/>
        <a:defRPr sz="2100" kern="1200">
          <a:solidFill>
            <a:srgbClr val="445469"/>
          </a:solidFill>
          <a:latin typeface="+mj-lt"/>
          <a:ea typeface="Avenir Next" charset="0"/>
          <a:cs typeface="Avenir Next" charset="0"/>
        </a:defRPr>
      </a:lvl1pPr>
      <a:lvl2pPr marL="5143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BD392F"/>
        </a:buClr>
        <a:buFont typeface="Arial" panose="020B0604020202020204" pitchFamily="34" charset="0"/>
        <a:buChar char="­"/>
        <a:defRPr sz="1800" kern="1200">
          <a:solidFill>
            <a:srgbClr val="445469"/>
          </a:solidFill>
          <a:latin typeface="+mj-lt"/>
          <a:ea typeface="Avenir Next" charset="0"/>
          <a:cs typeface="Avenir Next" charset="0"/>
        </a:defRPr>
      </a:lvl2pPr>
      <a:lvl3pPr marL="8572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445469"/>
        </a:buClr>
        <a:buFont typeface="Wingdings" panose="05000000000000000000" pitchFamily="2" charset="2"/>
        <a:buChar char="w"/>
        <a:defRPr sz="1500" kern="1200">
          <a:solidFill>
            <a:srgbClr val="445469"/>
          </a:solidFill>
          <a:latin typeface="+mj-lt"/>
          <a:ea typeface="Avenir Next" charset="0"/>
          <a:cs typeface="Avenir Next" charset="0"/>
        </a:defRPr>
      </a:lvl3pPr>
      <a:lvl4pPr marL="12001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445469"/>
        </a:buClr>
        <a:buFont typeface="Arial" panose="020B0604020202020204" pitchFamily="34" charset="0"/>
        <a:buChar char="­"/>
        <a:defRPr sz="1400" kern="1200">
          <a:solidFill>
            <a:srgbClr val="445469"/>
          </a:solidFill>
          <a:latin typeface="+mj-lt"/>
          <a:ea typeface="Avenir Next" charset="0"/>
          <a:cs typeface="Avenir Next" charset="0"/>
        </a:defRPr>
      </a:lvl4pPr>
      <a:lvl5pPr marL="15430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445469"/>
        </a:buClr>
        <a:buFont typeface="Wingdings" panose="05000000000000000000" pitchFamily="2" charset="2"/>
        <a:buChar char="w"/>
        <a:defRPr sz="1400" kern="1200">
          <a:solidFill>
            <a:srgbClr val="445469"/>
          </a:solidFill>
          <a:latin typeface="+mj-lt"/>
          <a:ea typeface="Avenir Next" charset="0"/>
          <a:cs typeface="Avenir Next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luxoft-training.com/" TargetMode="External"/><Relationship Id="rId2" Type="http://schemas.openxmlformats.org/officeDocument/2006/relationships/hyperlink" Target="http://luxoft-training.pl/" TargetMode="Externa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2800" b="0" dirty="0" smtClean="0"/>
              <a:t>Introduction To Kotlin</a:t>
            </a:r>
            <a:endParaRPr lang="en-US" sz="2800" b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2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pl-PL" sz="3200" dirty="0" smtClean="0"/>
              <a:t>Bartek Kuczyński	</a:t>
            </a:r>
            <a:endParaRPr lang="en-US" sz="3200" dirty="0" smtClean="0"/>
          </a:p>
          <a:p>
            <a:r>
              <a:rPr lang="pl-PL" sz="2400" dirty="0" smtClean="0"/>
              <a:t>Bkuczynski@luxoft.com</a:t>
            </a:r>
            <a:endParaRPr lang="en-US" sz="2400" dirty="0" smtClean="0"/>
          </a:p>
          <a:p>
            <a:endParaRPr lang="en-US" dirty="0"/>
          </a:p>
          <a:p>
            <a:r>
              <a:rPr lang="en-US" dirty="0" smtClean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luxoft-training.</a:t>
            </a:r>
            <a:r>
              <a:rPr lang="pl-PL" dirty="0" smtClean="0">
                <a:hlinkClick r:id="rId2"/>
              </a:rPr>
              <a:t>pl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http://luxoft-training.com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1028" name="Picture 4" descr="https://s-media-cache-ak0.pinimg.com/736x/e0/6d/97/e06d97a345522a221e45a8c05360f0b6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1088" y="897732"/>
            <a:ext cx="2195468" cy="237704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2314043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Roadmap: </a:t>
            </a:r>
            <a:r>
              <a:rPr lang="en-US" dirty="0" smtClean="0">
                <a:solidFill>
                  <a:schemeClr val="accent1"/>
                </a:solidFill>
              </a:rPr>
              <a:t>OVERVIEW</a:t>
            </a:r>
            <a:endParaRPr lang="en-US" dirty="0">
              <a:solidFill>
                <a:schemeClr val="accent1"/>
              </a:solidFill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3684517163"/>
              </p:ext>
            </p:extLst>
          </p:nvPr>
        </p:nvGraphicFramePr>
        <p:xfrm>
          <a:off x="287338" y="896938"/>
          <a:ext cx="3738322" cy="2880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25205">
                  <a:extLst>
                    <a:ext uri="{9D8B030D-6E8A-4147-A177-3AD203B41FA5}">
                      <a16:colId xmlns="" xmlns:a16="http://schemas.microsoft.com/office/drawing/2014/main" val="1387136116"/>
                    </a:ext>
                  </a:extLst>
                </a:gridCol>
                <a:gridCol w="713117">
                  <a:extLst>
                    <a:ext uri="{9D8B030D-6E8A-4147-A177-3AD203B41FA5}">
                      <a16:colId xmlns="" xmlns:a16="http://schemas.microsoft.com/office/drawing/2014/main" val="293830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342900" indent="-342900">
                        <a:buClr>
                          <a:schemeClr val="accent4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pl-PL" sz="2100" dirty="0" smtClean="0">
                          <a:solidFill>
                            <a:schemeClr val="accent1"/>
                          </a:solidFill>
                          <a:latin typeface="+mj-lt"/>
                        </a:rPr>
                        <a:t>Motivation</a:t>
                      </a:r>
                      <a:endParaRPr lang="en-US" sz="2100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100" dirty="0" smtClean="0">
                          <a:solidFill>
                            <a:schemeClr val="accent1"/>
                          </a:solidFill>
                          <a:latin typeface="+mj-lt"/>
                        </a:rPr>
                        <a:t>5</a:t>
                      </a:r>
                      <a:endParaRPr lang="en-US" sz="2100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82846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Clr>
                          <a:schemeClr val="accent4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pl-PL" sz="2100" dirty="0" smtClean="0">
                          <a:solidFill>
                            <a:schemeClr val="accent1"/>
                          </a:solidFill>
                          <a:latin typeface="+mj-lt"/>
                        </a:rPr>
                        <a:t>Basic elements</a:t>
                      </a:r>
                      <a:endParaRPr lang="en-US" sz="2100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100" dirty="0" smtClean="0">
                          <a:solidFill>
                            <a:schemeClr val="accent1"/>
                          </a:solidFill>
                          <a:latin typeface="+mj-lt"/>
                        </a:rPr>
                        <a:t>17</a:t>
                      </a:r>
                      <a:endParaRPr lang="en-US" sz="2100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64299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Clr>
                          <a:schemeClr val="accent4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pl-PL" sz="2100" dirty="0" smtClean="0">
                          <a:solidFill>
                            <a:schemeClr val="accent1"/>
                          </a:solidFill>
                          <a:latin typeface="+mj-lt"/>
                        </a:rPr>
                        <a:t>Classes and Interfaces</a:t>
                      </a:r>
                      <a:endParaRPr lang="en-US" sz="2100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100" dirty="0" smtClean="0">
                          <a:solidFill>
                            <a:schemeClr val="accent1"/>
                          </a:solidFill>
                          <a:latin typeface="+mj-lt"/>
                        </a:rPr>
                        <a:t>43</a:t>
                      </a:r>
                      <a:endParaRPr lang="en-US" sz="2100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1287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Clr>
                          <a:schemeClr val="accent4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pl-PL" sz="2100" dirty="0" smtClean="0">
                          <a:solidFill>
                            <a:schemeClr val="accent1"/>
                          </a:solidFill>
                          <a:latin typeface="+mj-lt"/>
                        </a:rPr>
                        <a:t>Functions</a:t>
                      </a:r>
                      <a:endParaRPr lang="en-US" sz="2100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100" dirty="0" smtClean="0">
                          <a:solidFill>
                            <a:schemeClr val="accent1"/>
                          </a:solidFill>
                          <a:latin typeface="+mj-lt"/>
                        </a:rPr>
                        <a:t>50</a:t>
                      </a:r>
                      <a:endParaRPr lang="en-US" sz="2100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23588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Clr>
                          <a:schemeClr val="accent4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pl-PL" sz="2100" dirty="0" smtClean="0">
                          <a:solidFill>
                            <a:schemeClr val="accent1"/>
                          </a:solidFill>
                          <a:latin typeface="+mj-lt"/>
                        </a:rPr>
                        <a:t>Data Classes</a:t>
                      </a:r>
                      <a:endParaRPr lang="en-US" sz="2100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100" dirty="0" smtClean="0">
                          <a:solidFill>
                            <a:schemeClr val="accent1"/>
                          </a:solidFill>
                          <a:latin typeface="+mj-lt"/>
                        </a:rPr>
                        <a:t>62</a:t>
                      </a:r>
                      <a:endParaRPr lang="en-US" sz="2100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23879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Clr>
                          <a:schemeClr val="accent4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pl-PL" sz="2100" dirty="0" smtClean="0">
                          <a:solidFill>
                            <a:schemeClr val="accent1"/>
                          </a:solidFill>
                          <a:latin typeface="+mj-lt"/>
                        </a:rPr>
                        <a:t>Operators</a:t>
                      </a:r>
                      <a:endParaRPr lang="en-US" sz="2100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100" dirty="0" smtClean="0">
                          <a:solidFill>
                            <a:schemeClr val="accent1"/>
                          </a:solidFill>
                          <a:latin typeface="+mj-lt"/>
                        </a:rPr>
                        <a:t>77</a:t>
                      </a:r>
                      <a:endParaRPr lang="en-US" sz="2100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8385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Clr>
                          <a:schemeClr val="accent4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pl-PL" sz="2100" dirty="0" smtClean="0">
                          <a:solidFill>
                            <a:schemeClr val="accent1"/>
                          </a:solidFill>
                          <a:latin typeface="+mj-lt"/>
                        </a:rPr>
                        <a:t>Extensions</a:t>
                      </a:r>
                      <a:endParaRPr lang="en-US" sz="2100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100" dirty="0" smtClean="0">
                          <a:solidFill>
                            <a:schemeClr val="accent1"/>
                          </a:solidFill>
                          <a:latin typeface="+mj-lt"/>
                        </a:rPr>
                        <a:t>101</a:t>
                      </a:r>
                      <a:endParaRPr lang="en-US" sz="2100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35430341"/>
                  </a:ext>
                </a:extLst>
              </a:tr>
            </a:tbl>
          </a:graphicData>
        </a:graphic>
      </p:graphicFrame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This training covers major aspects of </a:t>
            </a:r>
            <a:r>
              <a:rPr lang="pl-PL" dirty="0" smtClean="0"/>
              <a:t>Kotlin language</a:t>
            </a:r>
            <a:r>
              <a:rPr lang="en-US" dirty="0" smtClean="0"/>
              <a:t>. </a:t>
            </a:r>
            <a:r>
              <a:rPr lang="en-US" dirty="0" smtClean="0"/>
              <a:t>The goal of this training is </a:t>
            </a:r>
            <a:r>
              <a:rPr lang="en-US" dirty="0" smtClean="0"/>
              <a:t>to</a:t>
            </a:r>
            <a:r>
              <a:rPr lang="pl-PL" dirty="0" smtClean="0"/>
              <a:t> recognize basic concepts and </a:t>
            </a:r>
            <a:r>
              <a:rPr lang="en-US" dirty="0" smtClean="0"/>
              <a:t>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This training is targeted </a:t>
            </a:r>
            <a:r>
              <a:rPr lang="en-US" dirty="0" smtClean="0"/>
              <a:t>to</a:t>
            </a:r>
            <a:r>
              <a:rPr lang="pl-PL" dirty="0" smtClean="0"/>
              <a:t> java developers who would like to start to learn other language on JVM platform.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Pre-requisites: </a:t>
            </a:r>
          </a:p>
          <a:p>
            <a:r>
              <a:rPr lang="pl-PL" dirty="0" smtClean="0"/>
              <a:t>Git client</a:t>
            </a:r>
            <a:endParaRPr lang="en-US" dirty="0" smtClean="0"/>
          </a:p>
          <a:p>
            <a:r>
              <a:rPr lang="pl-PL" dirty="0" smtClean="0"/>
              <a:t>Gradle 2+</a:t>
            </a:r>
            <a:endParaRPr lang="en-US" dirty="0" smtClean="0"/>
          </a:p>
          <a:p>
            <a:r>
              <a:rPr lang="pl-PL" dirty="0" smtClean="0"/>
              <a:t>Your favorite IDE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746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ROADMAP: </a:t>
            </a:r>
            <a:r>
              <a:rPr lang="en-US" dirty="0" smtClean="0">
                <a:solidFill>
                  <a:schemeClr val="accent1"/>
                </a:solidFill>
              </a:rPr>
              <a:t>STRUCTURE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8 Hour sessions</a:t>
            </a:r>
          </a:p>
          <a:p>
            <a:r>
              <a:rPr lang="en-US" dirty="0" smtClean="0"/>
              <a:t>15-30 mins breaks every 1.5 – 2 hours</a:t>
            </a:r>
          </a:p>
          <a:p>
            <a:r>
              <a:rPr lang="en-US" dirty="0" smtClean="0"/>
              <a:t>Lunches (take your lunch card)</a:t>
            </a:r>
          </a:p>
          <a:p>
            <a:r>
              <a:rPr lang="en-US" dirty="0" smtClean="0"/>
              <a:t>In-class individual practice</a:t>
            </a:r>
          </a:p>
          <a:p>
            <a:r>
              <a:rPr lang="en-US" dirty="0" smtClean="0"/>
              <a:t>In-class group workshops</a:t>
            </a:r>
          </a:p>
          <a:p>
            <a:r>
              <a:rPr lang="en-US" dirty="0" smtClean="0"/>
              <a:t>Homework</a:t>
            </a:r>
          </a:p>
        </p:txBody>
      </p:sp>
    </p:spTree>
    <p:extLst>
      <p:ext uri="{BB962C8B-B14F-4D97-AF65-F5344CB8AC3E}">
        <p14:creationId xmlns:p14="http://schemas.microsoft.com/office/powerpoint/2010/main" val="182897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1:</a:t>
            </a:r>
            <a:br>
              <a:rPr lang="en-US" dirty="0" smtClean="0"/>
            </a:br>
            <a:r>
              <a:rPr lang="en-US" dirty="0" err="1" smtClean="0"/>
              <a:t>Bla-bla</a:t>
            </a:r>
            <a:r>
              <a:rPr lang="en-US" dirty="0" smtClean="0"/>
              <a:t> &amp; </a:t>
            </a:r>
            <a:r>
              <a:rPr lang="en-US" dirty="0" err="1" smtClean="0"/>
              <a:t>Bloo-Bloo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272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 Title: </a:t>
            </a:r>
            <a:r>
              <a:rPr lang="en-US" dirty="0" smtClean="0">
                <a:solidFill>
                  <a:schemeClr val="accent1"/>
                </a:solidFill>
              </a:rPr>
              <a:t>Subtitle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938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 Gamma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450792"/>
      </p:ext>
    </p:extLst>
  </p:cSld>
  <p:clrMapOvr>
    <a:masterClrMapping/>
  </p:clrMapOvr>
</p:sld>
</file>

<file path=ppt/theme/theme1.xml><?xml version="1.0" encoding="utf-8"?>
<a:theme xmlns:a="http://schemas.openxmlformats.org/drawingml/2006/main" name="Luxoft 2016 LTC Structured template">
  <a:themeElements>
    <a:clrScheme name="Lux 2015 Colors">
      <a:dk1>
        <a:srgbClr val="000000"/>
      </a:dk1>
      <a:lt1>
        <a:srgbClr val="FFFFFF"/>
      </a:lt1>
      <a:dk2>
        <a:srgbClr val="1B2130"/>
      </a:dk2>
      <a:lt2>
        <a:srgbClr val="E7E6E6"/>
      </a:lt2>
      <a:accent1>
        <a:srgbClr val="445469"/>
      </a:accent1>
      <a:accent2>
        <a:srgbClr val="7D994C"/>
      </a:accent2>
      <a:accent3>
        <a:srgbClr val="3171AC"/>
      </a:accent3>
      <a:accent4>
        <a:srgbClr val="BD392F"/>
      </a:accent4>
      <a:accent5>
        <a:srgbClr val="F29B26"/>
      </a:accent5>
      <a:accent6>
        <a:srgbClr val="1EA185"/>
      </a:accent6>
      <a:hlink>
        <a:srgbClr val="D26D12"/>
      </a:hlink>
      <a:folHlink>
        <a:srgbClr val="D26D1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9525"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Luxoft 2015 LTC Structured template" id="{944C079C-58E5-44E9-9E8B-2D4A3F40D6BA}" vid="{7BA70FBC-A622-4A80-BFB3-DE9554CCEEF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Luxoft 2016 LTC Structured template</Template>
  <TotalTime>17</TotalTime>
  <Words>117</Words>
  <Application>Microsoft Office PowerPoint</Application>
  <PresentationFormat>On-screen Show (16:9)</PresentationFormat>
  <Paragraphs>38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Luxoft 2016 LTC Structured template</vt:lpstr>
      <vt:lpstr>Introduction To Kotlin</vt:lpstr>
      <vt:lpstr>Introduction</vt:lpstr>
      <vt:lpstr>Training Roadmap: OVERVIEW</vt:lpstr>
      <vt:lpstr>TRAINING ROADMAP: STRUCTURE</vt:lpstr>
      <vt:lpstr>Section 1: Bla-bla &amp; Bloo-Bloo</vt:lpstr>
      <vt:lpstr>Slide Title: Subtitle</vt:lpstr>
      <vt:lpstr>Color Gamma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Kotlin</dc:title>
  <dc:creator>Windows User</dc:creator>
  <cp:lastModifiedBy>Windows User</cp:lastModifiedBy>
  <cp:revision>3</cp:revision>
  <dcterms:created xsi:type="dcterms:W3CDTF">2016-06-17T12:55:49Z</dcterms:created>
  <dcterms:modified xsi:type="dcterms:W3CDTF">2016-06-17T13:13:14Z</dcterms:modified>
</cp:coreProperties>
</file>