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3" r:id="rId9"/>
    <p:sldId id="267" r:id="rId10"/>
    <p:sldId id="264" r:id="rId11"/>
    <p:sldId id="266" r:id="rId12"/>
    <p:sldId id="271" r:id="rId13"/>
    <p:sldId id="268" r:id="rId14"/>
    <p:sldId id="269" r:id="rId15"/>
    <p:sldId id="270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164" d="100"/>
          <a:sy n="164" d="100"/>
        </p:scale>
        <p:origin x="-114" y="-96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-37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349F-00D1-4EC3-A43A-A26677DBB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com/" TargetMode="External"/><Relationship Id="rId2" Type="http://schemas.openxmlformats.org/officeDocument/2006/relationships/hyperlink" Target="http://luxoft-training.p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0" dirty="0" smtClean="0"/>
              <a:t>Introduction To Kotlin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Traditional</a:t>
            </a:r>
            <a:r>
              <a:rPr lang="en-US" dirty="0" smtClean="0"/>
              <a:t>: </a:t>
            </a:r>
            <a:r>
              <a:rPr lang="pl-PL" dirty="0" smtClean="0">
                <a:solidFill>
                  <a:schemeClr val="accent1"/>
                </a:solidFill>
              </a:rPr>
              <a:t>Hello World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276" y="896927"/>
            <a:ext cx="842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167" y="2154955"/>
            <a:ext cx="7705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"some"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8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Loops</a:t>
            </a:r>
            <a:r>
              <a:rPr lang="en-US" dirty="0" smtClean="0"/>
              <a:t>: </a:t>
            </a:r>
            <a:r>
              <a:rPr lang="pl-PL" dirty="0" smtClean="0">
                <a:solidFill>
                  <a:schemeClr val="accent1"/>
                </a:solidFill>
              </a:rPr>
              <a:t>do while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49" y="914400"/>
            <a:ext cx="77170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"some"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+= 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max)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Loops</a:t>
            </a:r>
            <a:r>
              <a:rPr lang="en-US" dirty="0" smtClean="0"/>
              <a:t>: </a:t>
            </a:r>
            <a:r>
              <a:rPr lang="pl-PL" dirty="0" smtClean="0">
                <a:solidFill>
                  <a:schemeClr val="accent1"/>
                </a:solidFill>
              </a:rPr>
              <a:t>For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49" y="914400"/>
            <a:ext cx="7717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"some"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Title: </a:t>
            </a:r>
            <a:r>
              <a:rPr lang="en-US" dirty="0" smtClean="0">
                <a:solidFill>
                  <a:schemeClr val="accent1"/>
                </a:solidFill>
              </a:rPr>
              <a:t>Subtitle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Title: </a:t>
            </a:r>
            <a:r>
              <a:rPr lang="en-US" dirty="0" smtClean="0">
                <a:solidFill>
                  <a:schemeClr val="accent1"/>
                </a:solidFill>
              </a:rPr>
              <a:t>Subtitle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Title: </a:t>
            </a:r>
            <a:r>
              <a:rPr lang="en-US" dirty="0" smtClean="0">
                <a:solidFill>
                  <a:schemeClr val="accent1"/>
                </a:solidFill>
              </a:rPr>
              <a:t>Subtitle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3200" dirty="0" smtClean="0"/>
              <a:t>Bartek Kuczyński	</a:t>
            </a:r>
            <a:endParaRPr lang="en-US" sz="3200" dirty="0" smtClean="0"/>
          </a:p>
          <a:p>
            <a:r>
              <a:rPr lang="pl-PL" sz="2400" dirty="0" smtClean="0"/>
              <a:t>Bkuczynski@luxoft.com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http://luxoft-training.</a:t>
            </a:r>
            <a:r>
              <a:rPr lang="pl-PL" dirty="0" smtClean="0">
                <a:hlinkClick r:id="rId2"/>
              </a:rPr>
              <a:t>pl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s-media-cache-ak0.pinimg.com/736x/e0/6d/97/e06d97a345522a221e45a8c05360f0b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88" y="897732"/>
            <a:ext cx="2195468" cy="237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96657507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:a16="http://schemas.microsoft.com/office/drawing/2014/main" xmlns="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:a16="http://schemas.microsoft.com/office/drawing/2014/main" xmlns="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Motivation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Basic elements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Classes and Interfaces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Functions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Data Classes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Operators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Extensions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430341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training covers major aspects of </a:t>
            </a:r>
            <a:r>
              <a:rPr lang="pl-PL" dirty="0" smtClean="0"/>
              <a:t>Kotlin language</a:t>
            </a:r>
            <a:r>
              <a:rPr lang="en-US" dirty="0" smtClean="0"/>
              <a:t>. The goal of this training is to</a:t>
            </a:r>
            <a:r>
              <a:rPr lang="pl-PL" dirty="0" smtClean="0"/>
              <a:t> recognize basic concepts and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training is targeted to</a:t>
            </a:r>
            <a:r>
              <a:rPr lang="pl-PL" dirty="0" smtClean="0"/>
              <a:t> java developers who would like to start to learn other language on JVM platform.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</a:t>
            </a:r>
          </a:p>
          <a:p>
            <a:r>
              <a:rPr lang="pl-PL" dirty="0" smtClean="0"/>
              <a:t>Git client</a:t>
            </a:r>
            <a:endParaRPr lang="en-US" dirty="0" smtClean="0"/>
          </a:p>
          <a:p>
            <a:r>
              <a:rPr lang="pl-PL" dirty="0" smtClean="0"/>
              <a:t>Gradle 2+</a:t>
            </a:r>
            <a:endParaRPr lang="en-US" dirty="0" smtClean="0"/>
          </a:p>
          <a:p>
            <a:r>
              <a:rPr lang="pl-PL" dirty="0" smtClean="0"/>
              <a:t>Your favorite 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2 x 1h sessions</a:t>
            </a:r>
          </a:p>
          <a:p>
            <a:r>
              <a:rPr lang="pl-PL" dirty="0" smtClean="0"/>
              <a:t>One short break</a:t>
            </a:r>
          </a:p>
          <a:p>
            <a:r>
              <a:rPr lang="pl-PL" dirty="0" smtClean="0"/>
              <a:t>We start after lunch</a:t>
            </a:r>
          </a:p>
          <a:p>
            <a:r>
              <a:rPr lang="pl-PL" dirty="0" smtClean="0"/>
              <a:t>Short presentation </a:t>
            </a:r>
          </a:p>
          <a:p>
            <a:r>
              <a:rPr lang="pl-PL" dirty="0" smtClean="0"/>
              <a:t>Exercise </a:t>
            </a:r>
            <a:endParaRPr lang="pl-P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Motivation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Why we need Kotlin &amp;&amp; some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Kotilin?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Vilage in Poland</a:t>
            </a:r>
          </a:p>
          <a:p>
            <a:r>
              <a:rPr lang="pl-PL" dirty="0" smtClean="0"/>
              <a:t>Municipality </a:t>
            </a:r>
          </a:p>
          <a:p>
            <a:r>
              <a:rPr lang="pl-PL" dirty="0" smtClean="0"/>
              <a:t>Known because there are food factory</a:t>
            </a:r>
          </a:p>
          <a:p>
            <a:r>
              <a:rPr lang="pl-PL" dirty="0" smtClean="0"/>
              <a:t>Island near St. Petersburg</a:t>
            </a:r>
          </a:p>
          <a:p>
            <a:r>
              <a:rPr lang="pl-PL" dirty="0" smtClean="0"/>
              <a:t>City of Kronsztad – HQ of Russian Baltic Fleet </a:t>
            </a:r>
          </a:p>
          <a:p>
            <a:r>
              <a:rPr lang="pl-PL" dirty="0" smtClean="0"/>
              <a:t>JVM Language stable release at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we need another JVM language?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Andrey Breslav Kotlin project lead:</a:t>
            </a:r>
          </a:p>
          <a:p>
            <a:pPr lvl="1"/>
            <a:r>
              <a:rPr lang="pl-PL" dirty="0" smtClean="0"/>
              <a:t>Kotlin were designed to make developer happier</a:t>
            </a:r>
          </a:p>
          <a:p>
            <a:pPr lvl="1"/>
            <a:r>
              <a:rPr lang="pl-PL" dirty="0" smtClean="0"/>
              <a:t>Focus on flexible abstraction for code reuse and readability</a:t>
            </a:r>
          </a:p>
          <a:p>
            <a:pPr lvl="1"/>
            <a:r>
              <a:rPr lang="pl-PL" dirty="0" smtClean="0"/>
              <a:t>Designed for industry and by industry</a:t>
            </a:r>
          </a:p>
          <a:p>
            <a:pPr lvl="1"/>
            <a:r>
              <a:rPr lang="pl-PL" dirty="0" smtClean="0"/>
              <a:t>Easy to learn – easy to adopt</a:t>
            </a:r>
          </a:p>
          <a:p>
            <a:pPr marL="244350" lvl="1" indent="0">
              <a:buNone/>
            </a:pPr>
            <a:endParaRPr lang="pl-PL" dirty="0"/>
          </a:p>
          <a:p>
            <a:pPr marL="244350" lvl="1" indent="0">
              <a:buNone/>
            </a:pPr>
            <a:r>
              <a:rPr lang="pl-PL" sz="1200" dirty="0"/>
              <a:t>http://zeroturnaround.com/rebellabs/jvm-languages-report-extended-interview-with-kotlin-creator-andrey-breslav/</a:t>
            </a:r>
            <a:endParaRPr lang="pl-PL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Use cases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Big java code base</a:t>
            </a:r>
          </a:p>
          <a:p>
            <a:r>
              <a:rPr lang="pl-PL" dirty="0" smtClean="0"/>
              <a:t>Android application written in Java 1.6 </a:t>
            </a:r>
          </a:p>
          <a:p>
            <a:r>
              <a:rPr lang="pl-PL" dirty="0" smtClean="0"/>
              <a:t>JavaScript as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Elements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Variables, loops,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4377</TotalTime>
  <Words>242</Words>
  <Application>Microsoft Office PowerPoint</Application>
  <PresentationFormat>On-screen Show (16:9)</PresentationFormat>
  <Paragraphs>60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Luxoft 2016 LTC Structured template</vt:lpstr>
      <vt:lpstr>Introduction To Kotlin</vt:lpstr>
      <vt:lpstr>Introduction</vt:lpstr>
      <vt:lpstr>Training Roadmap: OVERVIEW</vt:lpstr>
      <vt:lpstr>TRAINING ROADMAP: STRUCTURE</vt:lpstr>
      <vt:lpstr>Motivation: Why we need Kotlin &amp;&amp; some history</vt:lpstr>
      <vt:lpstr>What is Kotilin?</vt:lpstr>
      <vt:lpstr>Why we need another JVM language? </vt:lpstr>
      <vt:lpstr>Use cases</vt:lpstr>
      <vt:lpstr>Basic Elements : Variables, loops, etc</vt:lpstr>
      <vt:lpstr>Traditional: Hello World</vt:lpstr>
      <vt:lpstr>Loops: do while</vt:lpstr>
      <vt:lpstr>Loops: For</vt:lpstr>
      <vt:lpstr>Slide Title: Subtitle</vt:lpstr>
      <vt:lpstr>Slide Title: Subtitle</vt:lpstr>
      <vt:lpstr>Slide Title: Subtitle</vt:lpstr>
      <vt:lpstr>Color Gamma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</dc:title>
  <dc:creator>Windows User</dc:creator>
  <cp:lastModifiedBy>Windows User</cp:lastModifiedBy>
  <cp:revision>13</cp:revision>
  <dcterms:created xsi:type="dcterms:W3CDTF">2016-06-17T12:55:49Z</dcterms:created>
  <dcterms:modified xsi:type="dcterms:W3CDTF">2016-06-20T13:57:23Z</dcterms:modified>
</cp:coreProperties>
</file>