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307" r:id="rId2"/>
    <p:sldId id="311" r:id="rId3"/>
    <p:sldId id="308" r:id="rId4"/>
    <p:sldId id="312" r:id="rId5"/>
    <p:sldId id="31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1C"/>
    <a:srgbClr val="2B7BDB"/>
    <a:srgbClr val="06BAC5"/>
    <a:srgbClr val="0E8DC5"/>
    <a:srgbClr val="FFFFFF"/>
    <a:srgbClr val="F86262"/>
    <a:srgbClr val="D56509"/>
    <a:srgbClr val="81D557"/>
    <a:srgbClr val="3FF343"/>
    <a:srgbClr val="DF2B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8D2F6-9451-4865-87D9-C329C0557E50}" v="60" dt="2020-12-05T11:25:07.406"/>
    <p1510:client id="{5ACC4CD1-F3D9-424F-BB2A-FADC085EA6D7}" v="351" dt="2020-12-05T12:00:43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5940" autoAdjust="0"/>
  </p:normalViewPr>
  <p:slideViewPr>
    <p:cSldViewPr snapToGrid="0">
      <p:cViewPr varScale="1">
        <p:scale>
          <a:sx n="62" d="100"/>
          <a:sy n="62" d="100"/>
        </p:scale>
        <p:origin x="696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41C5B-6F43-2D47-9CEE-41479752A71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D49C7-A9B1-494F-BC71-07877C36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5CD38-B236-4992-A561-EA79C513224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EC389-77C5-4919-8990-AC477F96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19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51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18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98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80886"/>
            <a:ext cx="8229600" cy="709714"/>
          </a:xfrm>
        </p:spPr>
        <p:txBody>
          <a:bodyPr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50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75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4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8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886"/>
            <a:ext cx="8229600" cy="709714"/>
          </a:xfrm>
        </p:spPr>
        <p:txBody>
          <a:bodyPr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56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7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09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00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slidehunter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5CABF-D6D1-41BF-AE56-F5F8233A0BC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12/5/2020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90E6D-7B2E-4EC5-B9F8-35F4AE9AC5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-68461" y="6858000"/>
            <a:ext cx="3100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  <a:hlinkClick r:id="rId13"/>
              </a:rPr>
              <a:t>http://slidehunter.com/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752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BAC78F8A-193A-41A7-BE62-BB56743CD3DB}"/>
              </a:ext>
            </a:extLst>
          </p:cNvPr>
          <p:cNvSpPr/>
          <p:nvPr/>
        </p:nvSpPr>
        <p:spPr>
          <a:xfrm flipV="1">
            <a:off x="1511940" y="4089759"/>
            <a:ext cx="1716990" cy="1857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7BD82-E3EF-4546-88E7-F74B9BFB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173" y="1785593"/>
            <a:ext cx="5327347" cy="2997335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“Pacman”</a:t>
            </a:r>
          </a:p>
        </p:txBody>
      </p:sp>
      <p:sp>
        <p:nvSpPr>
          <p:cNvPr id="4" name="Partial Circle 3">
            <a:extLst>
              <a:ext uri="{FF2B5EF4-FFF2-40B4-BE49-F238E27FC236}">
                <a16:creationId xmlns:a16="http://schemas.microsoft.com/office/drawing/2014/main" id="{41C22667-390C-4C81-926F-7AB76895171E}"/>
              </a:ext>
            </a:extLst>
          </p:cNvPr>
          <p:cNvSpPr/>
          <p:nvPr/>
        </p:nvSpPr>
        <p:spPr>
          <a:xfrm rot="10800000">
            <a:off x="503999" y="1250261"/>
            <a:ext cx="4068000" cy="4068000"/>
          </a:xfrm>
          <a:prstGeom prst="pie">
            <a:avLst>
              <a:gd name="adj1" fmla="val 12464694"/>
              <a:gd name="adj2" fmla="val 9097565"/>
            </a:avLst>
          </a:prstGeom>
          <a:solidFill>
            <a:srgbClr val="FFFF1C"/>
          </a:solidFill>
          <a:ln w="254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8FECEF-AC01-4EA4-A031-A5355EBA5BD5}"/>
              </a:ext>
            </a:extLst>
          </p:cNvPr>
          <p:cNvSpPr/>
          <p:nvPr/>
        </p:nvSpPr>
        <p:spPr>
          <a:xfrm>
            <a:off x="6508855" y="5318261"/>
            <a:ext cx="2789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FFFF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Группа </a:t>
            </a:r>
            <a:r>
              <a:rPr lang="en-US" sz="2800" dirty="0">
                <a:solidFill>
                  <a:srgbClr val="FFFF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en-US" sz="2800" dirty="0">
              <a:solidFill>
                <a:srgbClr val="FFFF1C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D0AC82-9141-4E95-94E3-3F7BBB50CBCB}"/>
              </a:ext>
            </a:extLst>
          </p:cNvPr>
          <p:cNvSpPr txBox="1"/>
          <p:nvPr/>
        </p:nvSpPr>
        <p:spPr>
          <a:xfrm>
            <a:off x="6508855" y="5902838"/>
            <a:ext cx="222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FF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Подгруппа №1</a:t>
            </a:r>
            <a:endParaRPr lang="en-CY" sz="2400" dirty="0">
              <a:solidFill>
                <a:srgbClr val="FFFF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281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CFC90B-92DC-4CD8-9ED0-945F0A367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Беленький Даниил (Discord - Антоник Даниил)</a:t>
            </a:r>
          </a:p>
          <a:p>
            <a:r>
              <a:rPr lang="ru-RU" dirty="0"/>
              <a:t>Домкин Павел</a:t>
            </a:r>
          </a:p>
          <a:p>
            <a:r>
              <a:rPr lang="ru-RU" dirty="0"/>
              <a:t>Кибенко Дарья</a:t>
            </a:r>
          </a:p>
          <a:p>
            <a:r>
              <a:rPr lang="ru-RU" dirty="0"/>
              <a:t>Козлов Кирилл</a:t>
            </a:r>
          </a:p>
          <a:p>
            <a:r>
              <a:rPr lang="ru-RU" dirty="0"/>
              <a:t>Паланчук Матвей</a:t>
            </a:r>
          </a:p>
          <a:p>
            <a:r>
              <a:rPr lang="ru-RU" dirty="0"/>
              <a:t>Панюков Владимир</a:t>
            </a:r>
          </a:p>
          <a:p>
            <a:r>
              <a:rPr lang="ru-RU" dirty="0"/>
              <a:t>Поволоцкий Артём</a:t>
            </a:r>
          </a:p>
          <a:p>
            <a:r>
              <a:rPr lang="ru-RU" dirty="0"/>
              <a:t>Савин Сергей</a:t>
            </a:r>
          </a:p>
          <a:p>
            <a:r>
              <a:rPr lang="ru-RU" dirty="0"/>
              <a:t>Собищанский Артём</a:t>
            </a:r>
          </a:p>
          <a:p>
            <a:pPr marL="0" indent="0">
              <a:buNone/>
            </a:pPr>
            <a:endParaRPr lang="en-CY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D7E0FC-D196-4CD5-A958-7A6D9AEA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698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Команда</a:t>
            </a:r>
            <a:endParaRPr lang="en-CY" sz="4400" dirty="0"/>
          </a:p>
        </p:txBody>
      </p:sp>
    </p:spTree>
    <p:extLst>
      <p:ext uri="{BB962C8B-B14F-4D97-AF65-F5344CB8AC3E}">
        <p14:creationId xmlns:p14="http://schemas.microsoft.com/office/powerpoint/2010/main" val="172389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EBAD-54CF-4CF3-8D2D-672B6C72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highlight>
                  <a:srgbClr val="000000"/>
                </a:highlight>
              </a:rPr>
              <a:t>Нововведения в игру</a:t>
            </a:r>
            <a:endParaRPr lang="en-CY" sz="6000" dirty="0">
              <a:highlight>
                <a:srgbClr val="00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98FCD-9768-40D4-8D66-06C729D66D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solidFill>
                  <a:srgbClr val="FFFF1C"/>
                </a:solidFill>
              </a:rPr>
              <a:t>Таблица лучших результатов</a:t>
            </a:r>
          </a:p>
          <a:p>
            <a:r>
              <a:rPr lang="ru-RU" dirty="0">
                <a:solidFill>
                  <a:srgbClr val="FFFF1C"/>
                </a:solidFill>
              </a:rPr>
              <a:t>Кооперативный режим (</a:t>
            </a:r>
            <a:r>
              <a:rPr lang="en-US" dirty="0">
                <a:solidFill>
                  <a:srgbClr val="FFFF1C"/>
                </a:solidFill>
              </a:rPr>
              <a:t>WASD </a:t>
            </a:r>
            <a:r>
              <a:rPr lang="ru-RU" dirty="0">
                <a:solidFill>
                  <a:srgbClr val="FFFF1C"/>
                </a:solidFill>
              </a:rPr>
              <a:t>и стрелочки)</a:t>
            </a:r>
          </a:p>
          <a:p>
            <a:r>
              <a:rPr lang="ru-RU" dirty="0">
                <a:solidFill>
                  <a:srgbClr val="FFFF1C"/>
                </a:solidFill>
              </a:rPr>
              <a:t>Возможность изменения скина Пакмана</a:t>
            </a:r>
            <a:endParaRPr lang="en-CY" dirty="0">
              <a:solidFill>
                <a:srgbClr val="FFFF1C"/>
              </a:solidFill>
            </a:endParaRPr>
          </a:p>
        </p:txBody>
      </p:sp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2AE262-5973-41E4-82CD-531EBED7E9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77" r="622"/>
          <a:stretch/>
        </p:blipFill>
        <p:spPr>
          <a:xfrm>
            <a:off x="4814433" y="2432762"/>
            <a:ext cx="4329567" cy="4425238"/>
          </a:xfrm>
        </p:spPr>
      </p:pic>
    </p:spTree>
    <p:extLst>
      <p:ext uri="{BB962C8B-B14F-4D97-AF65-F5344CB8AC3E}">
        <p14:creationId xmlns:p14="http://schemas.microsoft.com/office/powerpoint/2010/main" val="224123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DCC8C5-82B3-43D8-B419-F14A6DC9B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88" y="1380724"/>
            <a:ext cx="5078408" cy="4712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75ACE3-3F3C-4FF2-8163-2635D996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Y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FD2E80-DEA2-4DFA-B945-32BE132371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37804" y="1481317"/>
            <a:ext cx="2956816" cy="23776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2AE78-E87B-4A01-B713-23037850C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789425"/>
            <a:ext cx="4038600" cy="4525963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FF00"/>
                </a:solidFill>
              </a:rPr>
              <a:t>Новая большая карта</a:t>
            </a:r>
            <a:endParaRPr lang="en-CY" sz="44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5FB51-34C2-4278-A09A-C7B5F91E3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555" y="1913715"/>
            <a:ext cx="682811" cy="49442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65C376-1998-45BF-B1E2-0C5A3176B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23" y="1708473"/>
            <a:ext cx="4371211" cy="46211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7A045A-ED79-4BE5-8A7F-5CC1E93DB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3625" y="1380724"/>
            <a:ext cx="438950" cy="4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1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300000"/>
              </a:schemeClr>
            </a:gs>
            <a:gs pos="0">
              <a:schemeClr val="bg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E9BD-A770-4C80-ADB5-C6CCA3DA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Текстуры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DCC0-B2BB-4DB6-A41A-A3DEC51DBC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Пакманы</a:t>
            </a:r>
            <a:r>
              <a:rPr lang="en-US" dirty="0"/>
              <a:t>:</a:t>
            </a:r>
            <a:endParaRPr lang="en-C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8CCAF-2134-414C-B037-34B2EBFA16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Телепорты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Призраки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DF2914-7A28-4F19-8A35-01B636A5F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929" y="2546386"/>
            <a:ext cx="574390" cy="574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2D5F26-8E95-49ED-8A33-9788463E7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368" y="2546386"/>
            <a:ext cx="574390" cy="574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FE2362-4F1F-452E-A208-CC68F26C0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807" y="2546386"/>
            <a:ext cx="574390" cy="574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D59617-F077-4714-9363-66D9C38CE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220" y="2464193"/>
            <a:ext cx="656583" cy="6565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4415ED-0864-4BE8-AE90-2537EB4C4F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3880" y="2464193"/>
            <a:ext cx="656583" cy="656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4474D7-F857-46E5-88E0-705D48F8ED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566" y="3534889"/>
            <a:ext cx="656583" cy="6565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5B22AC-449F-4889-9726-88BFBD6E02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6667" y="3517676"/>
            <a:ext cx="673796" cy="6737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397DF7-E049-46F0-81AC-033E3A0F8C5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221" t="16119" r="81767" b="10321"/>
          <a:stretch/>
        </p:blipFill>
        <p:spPr>
          <a:xfrm>
            <a:off x="4983929" y="4479532"/>
            <a:ext cx="574390" cy="5743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A0BF28-B8E0-4AA0-B7F9-44F06A29433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2721" t="16100" r="41216" b="5197"/>
          <a:stretch/>
        </p:blipFill>
        <p:spPr>
          <a:xfrm>
            <a:off x="5990368" y="4479531"/>
            <a:ext cx="574390" cy="5743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6B0E1-1B06-4AE9-88AA-8018C7BD421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3802" t="13583" r="736" b="10654"/>
          <a:stretch/>
        </p:blipFill>
        <p:spPr>
          <a:xfrm>
            <a:off x="6996807" y="4479531"/>
            <a:ext cx="574390" cy="57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5066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79797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2750</TotalTime>
  <Words>61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2_Office Theme</vt:lpstr>
      <vt:lpstr>Проект “Pacman”</vt:lpstr>
      <vt:lpstr>Команда</vt:lpstr>
      <vt:lpstr>Нововведения в игру</vt:lpstr>
      <vt:lpstr>PowerPoint Presentation</vt:lpstr>
      <vt:lpstr>Текстуры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SlideHunter.com</dc:creator>
  <cp:keywords/>
  <dc:description/>
  <cp:lastModifiedBy>dann bell</cp:lastModifiedBy>
  <cp:revision>116</cp:revision>
  <dcterms:created xsi:type="dcterms:W3CDTF">2013-05-22T19:00:45Z</dcterms:created>
  <dcterms:modified xsi:type="dcterms:W3CDTF">2020-12-05T12:10:36Z</dcterms:modified>
  <cp:category/>
</cp:coreProperties>
</file>