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7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6.xml"/><Relationship Id="rId21" Type="http://schemas.openxmlformats.org/officeDocument/2006/relationships/font" Target="fonts/Nunito-italic.fntdata"/><Relationship Id="rId13" Type="http://schemas.openxmlformats.org/officeDocument/2006/relationships/slide" Target="slides/slide9.xml"/><Relationship Id="rId24" Type="http://schemas.openxmlformats.org/officeDocument/2006/relationships/font" Target="fonts/MavenPro-bold.fntdata"/><Relationship Id="rId12" Type="http://schemas.openxmlformats.org/officeDocument/2006/relationships/slide" Target="slides/slide8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MmPi3rhFQabNUd5K1Bx_W4ZXoHH5xkZN/view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ddgMDPr7P7zaDMQ1q5aaM36vIvndLVSp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R39SrQKkl-K-rQTWeuHs6CjDh2mgCygV/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h1iZZLZ2smV5EAloV-w3PzOldI0bc7PX/view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Cyber-security Considerations for Safety Critical Systems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900725" y="2827225"/>
            <a:ext cx="85206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16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Paul Earhart, Haoran Geng,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Dustin Kline, Larry Kozlowski, Daniel Moreno</a:t>
            </a:r>
            <a:endParaRPr sz="2400"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493" y="3877519"/>
            <a:ext cx="3648784" cy="10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CAN-BUS Encryption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Inheriting the knowledge gained by Team 16, research possible implementations of CAN-BUS encryption.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goals: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 it impossible for some external entity to successfully impersonate one of the nodes in the BUS.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Protect the confidentiality of messages sent through the BUS.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Minimize the hit to performance done by the encryption techniques.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biggest challenge: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agreement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03800" y="1484375"/>
            <a:ext cx="7030500" cy="30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 u="sng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1: Public-Key Cryptography.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Drawbacks</a:t>
            </a:r>
            <a:r>
              <a:rPr lang="en" sz="1800"/>
              <a:t>: slow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Pros</a:t>
            </a:r>
            <a:r>
              <a:rPr lang="en" sz="1800"/>
              <a:t>: standard practice, safe, relatively simple to implement.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2: Implement CHAP </a:t>
            </a:r>
            <a:r>
              <a:rPr lang="en" sz="1200"/>
              <a:t>(Challenge-Handshake Authentication Protocol)</a:t>
            </a:r>
            <a:endParaRPr sz="12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Drawbacks:</a:t>
            </a:r>
            <a:r>
              <a:rPr lang="en" sz="1800"/>
              <a:t> harder to implement.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Pros:</a:t>
            </a:r>
            <a:r>
              <a:rPr lang="en" sz="1800"/>
              <a:t> very fast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practical implementation of both of these designs.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extensive analysis of both implementations, discussing their strong points and weak points, backed by data gathered through testing.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546475" y="136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Going Further Material </a:t>
            </a:r>
            <a:endParaRPr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546475" y="1537775"/>
            <a:ext cx="7836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Wireless hacking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More powerful central computer</a:t>
            </a:r>
            <a:r>
              <a:rPr lang="en" sz="2600"/>
              <a:t> 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Larger things like aircraft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Reduce </a:t>
            </a:r>
            <a:r>
              <a:rPr lang="en" sz="2600"/>
              <a:t>redundancy</a:t>
            </a:r>
            <a:r>
              <a:rPr lang="en" sz="2600"/>
              <a:t> </a:t>
            </a:r>
            <a:endParaRPr sz="2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541800" y="227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541800" y="236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27525" y="1475700"/>
            <a:ext cx="8002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Controller Area Network (CAN bus)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documenting the inherent cyber-security of a CAN bus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 everything that was learned about CAN bus cyber-security to interested members of Rolls-Royce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24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5" y="941075"/>
            <a:ext cx="5543550" cy="41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30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Base System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3">
            <a:alphaModFix/>
          </a:blip>
          <a:srcRect b="37110" l="0" r="0" t="0"/>
          <a:stretch/>
        </p:blipFill>
        <p:spPr>
          <a:xfrm>
            <a:off x="1158050" y="1338750"/>
            <a:ext cx="7384525" cy="35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 title="Demo_Syste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0"/>
            <a:ext cx="7886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560025" y="190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System</a:t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b="0" l="0" r="0" t="63931"/>
          <a:stretch/>
        </p:blipFill>
        <p:spPr>
          <a:xfrm>
            <a:off x="1180250" y="1705650"/>
            <a:ext cx="8563301" cy="28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Shape 315" title="Demo_Hack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625" y="35725"/>
            <a:ext cx="7810500" cy="50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 title="CarHack.mp4">
            <a:hlinkClick r:id="rId3"/>
          </p:cNvPr>
          <p:cNvSpPr/>
          <p:nvPr/>
        </p:nvSpPr>
        <p:spPr>
          <a:xfrm>
            <a:off x="1315175" y="189400"/>
            <a:ext cx="6352925" cy="476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465750" y="221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Hardened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Shape 326" title="Demo_BBB_Detec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600" y="993100"/>
            <a:ext cx="6966250" cy="40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