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691725"/>
            <a:ext cx="8123100" cy="28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Cyber-security Considerations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16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537525"/>
            <a:ext cx="85206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Earhart, Haoran Geng, Dustin Kline, Larry Kozlowski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Dr. Padgett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Rolls-Royce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Hacking Device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Attacks working reliably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it portable enough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Hardened Car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ways to prevent attacks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875" y="1152475"/>
            <a:ext cx="3951875" cy="29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17725"/>
            <a:ext cx="8520600" cy="3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Description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Overview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Analogous Car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Hacking Device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Progress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Risks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Vehicles are becoming more electronic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systems are being controlled by machines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little to no security in vehicles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Tasked with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an emulated car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Penetration testing of a car system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Hardening a car system against attacks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75" y="740313"/>
            <a:ext cx="3776425" cy="3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Car System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04983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Emulated Vehicle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Comprised of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Engine Control Unit - BeagleBone Black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Critical System Nodes - Arduino Nanos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- CAN bus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50" y="1364050"/>
            <a:ext cx="4305750" cy="32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Car System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Safety Critical Systems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 Controller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Brake Controller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Controller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Cooling System Controller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50" y="1364050"/>
            <a:ext cx="4305750" cy="32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Car System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Multi-node CAN bus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Area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2-wire bus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security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99" y="783388"/>
            <a:ext cx="4675899" cy="37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623100" y="4502000"/>
            <a:ext cx="2050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CAN Bus Data Frames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Device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Portable AIO Package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Powered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OBD-II Compatible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GUI to </a:t>
            </a:r>
            <a:br>
              <a:rPr lang="en"/>
            </a:br>
            <a:r>
              <a:rPr lang="en"/>
              <a:t>begin attacks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72" y="2286675"/>
            <a:ext cx="6303000" cy="25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Device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95863" y="2356850"/>
            <a:ext cx="404812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body"/>
          </p:nvPr>
        </p:nvSpPr>
        <p:spPr>
          <a:xfrm>
            <a:off x="345125" y="113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Attacks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Destructive Denial of Service (DDoS)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Flood the bus so nodes can’t communicate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Effectively shutting down a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 in the Middle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Pretend we are a trusted node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information to destroy or debilitate sub systems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Analogous Car System - 90%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- Nodes Created, CAN Bus working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 - Add sensors to nodes instead of emulating outputs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Hacking Device  - 10%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- Connected to CAN bus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 - Write software package, </a:t>
            </a:r>
            <a:br>
              <a:rPr lang="en"/>
            </a:br>
            <a:r>
              <a:rPr lang="en"/>
              <a:t>Make portable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Hardened Car System - 0%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 - Find ways to stop/prevent attacks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25" y="2110700"/>
            <a:ext cx="4309350" cy="24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668650" y="4451850"/>
            <a:ext cx="430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Current Analogous Car System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