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4" r:id="rId5"/>
    <p:sldId id="259" r:id="rId6"/>
    <p:sldId id="263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9" autoAdjust="0"/>
    <p:restoredTop sz="94660"/>
  </p:normalViewPr>
  <p:slideViewPr>
    <p:cSldViewPr snapToGrid="0">
      <p:cViewPr varScale="1">
        <p:scale>
          <a:sx n="90" d="100"/>
          <a:sy n="90" d="100"/>
        </p:scale>
        <p:origin x="8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44BB-34C6-48FB-8D5C-461493EB41F8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87C7-CF74-4F67-AFCE-1B2165A1E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341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44BB-34C6-48FB-8D5C-461493EB41F8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87C7-CF74-4F67-AFCE-1B2165A1E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23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44BB-34C6-48FB-8D5C-461493EB41F8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87C7-CF74-4F67-AFCE-1B2165A1E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31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44BB-34C6-48FB-8D5C-461493EB41F8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87C7-CF74-4F67-AFCE-1B2165A1E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67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44BB-34C6-48FB-8D5C-461493EB41F8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87C7-CF74-4F67-AFCE-1B2165A1E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179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44BB-34C6-48FB-8D5C-461493EB41F8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87C7-CF74-4F67-AFCE-1B2165A1E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375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44BB-34C6-48FB-8D5C-461493EB41F8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87C7-CF74-4F67-AFCE-1B2165A1EE0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92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44BB-34C6-48FB-8D5C-461493EB41F8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87C7-CF74-4F67-AFCE-1B2165A1E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38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44BB-34C6-48FB-8D5C-461493EB41F8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87C7-CF74-4F67-AFCE-1B2165A1E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77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44BB-34C6-48FB-8D5C-461493EB41F8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87C7-CF74-4F67-AFCE-1B2165A1E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95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ACD44BB-34C6-48FB-8D5C-461493EB41F8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87C7-CF74-4F67-AFCE-1B2165A1E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15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ACD44BB-34C6-48FB-8D5C-461493EB41F8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64A87C7-CF74-4F67-AFCE-1B2165A1E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92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1CEDB0-E003-B436-5CCE-510709D68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06396"/>
            <a:ext cx="8991600" cy="3227321"/>
          </a:xfrm>
        </p:spPr>
        <p:txBody>
          <a:bodyPr>
            <a:noAutofit/>
          </a:bodyPr>
          <a:lstStyle/>
          <a:p>
            <a:r>
              <a:rPr lang="ru-RU" sz="4400" dirty="0">
                <a:cs typeface="Times New Roman" panose="02020603050405020304" pitchFamily="18" charset="0"/>
              </a:rPr>
              <a:t>Курсовой проект на тему: «Разработка мобильного приложения под </a:t>
            </a:r>
            <a:r>
              <a:rPr lang="en-US" sz="4400" dirty="0">
                <a:cs typeface="Times New Roman" panose="02020603050405020304" pitchFamily="18" charset="0"/>
              </a:rPr>
              <a:t>Android </a:t>
            </a:r>
            <a:r>
              <a:rPr lang="ru-RU" sz="4400" dirty="0">
                <a:cs typeface="Times New Roman" panose="02020603050405020304" pitchFamily="18" charset="0"/>
              </a:rPr>
              <a:t>Генератор идей»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62129D-0B3E-0378-8F3B-E77A23367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657344"/>
            <a:ext cx="7896606" cy="1239894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dirty="0">
                <a:cs typeface="Times New Roman" panose="02020603050405020304" pitchFamily="18" charset="0"/>
              </a:rPr>
              <a:t>Руководитель: Большакова-Стрекалова Анна Викторовна,</a:t>
            </a:r>
            <a:br>
              <a:rPr lang="ru-RU" dirty="0">
                <a:cs typeface="Times New Roman" panose="02020603050405020304" pitchFamily="18" charset="0"/>
              </a:rPr>
            </a:br>
            <a:r>
              <a:rPr lang="ru-RU" dirty="0">
                <a:cs typeface="Times New Roman" panose="02020603050405020304" pitchFamily="18" charset="0"/>
              </a:rPr>
              <a:t>Преподаватель ГБУ КО ПОО </a:t>
            </a:r>
            <a:r>
              <a:rPr lang="ru-RU" dirty="0" err="1">
                <a:cs typeface="Times New Roman" panose="02020603050405020304" pitchFamily="18" charset="0"/>
              </a:rPr>
              <a:t>КИТиС</a:t>
            </a:r>
            <a:endParaRPr lang="ru-RU" dirty="0"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Выполнила: студентка 3 курса группы ИСп19-2к</a:t>
            </a:r>
            <a:br>
              <a:rPr lang="ru-RU" dirty="0">
                <a:cs typeface="Times New Roman" panose="02020603050405020304" pitchFamily="18" charset="0"/>
              </a:rPr>
            </a:br>
            <a:r>
              <a:rPr lang="ru-RU" dirty="0">
                <a:cs typeface="Times New Roman" panose="02020603050405020304" pitchFamily="18" charset="0"/>
              </a:rPr>
              <a:t>Козьмина Екатерина Евгеньевна</a:t>
            </a:r>
          </a:p>
        </p:txBody>
      </p:sp>
    </p:spTree>
    <p:extLst>
      <p:ext uri="{BB962C8B-B14F-4D97-AF65-F5344CB8AC3E}">
        <p14:creationId xmlns:p14="http://schemas.microsoft.com/office/powerpoint/2010/main" val="408384758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6ADA88-DFCB-D885-126C-6C59AD875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на курсовой проект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5E4BBE-FEB1-2EBF-9998-EC205BDD1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Основная задача – разработать приложение, которое будет функционировать на мобильном телефоне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Приложение должно быть понятно любому пользователю, который захочет его использовать</a:t>
            </a:r>
          </a:p>
        </p:txBody>
      </p:sp>
    </p:spTree>
    <p:extLst>
      <p:ext uri="{BB962C8B-B14F-4D97-AF65-F5344CB8AC3E}">
        <p14:creationId xmlns:p14="http://schemas.microsoft.com/office/powerpoint/2010/main" val="233625865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BEC2B-4FB4-B16B-0F83-DC2066FA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 приложении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92318D-797C-03D1-C297-8F621A2B0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000" dirty="0"/>
              <a:t>Приложение называется «</a:t>
            </a:r>
            <a:r>
              <a:rPr lang="en-US" sz="2000" dirty="0"/>
              <a:t>Drawing Ideas</a:t>
            </a:r>
            <a:r>
              <a:rPr lang="ru-RU" sz="2000" dirty="0"/>
              <a:t>»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dirty="0"/>
              <a:t>Созданная программа относится к: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Развлекательной деятельности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Художественной деятельности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415235794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0738BC-6645-FFD9-B9EB-05A3B494F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35C37C-6885-9C87-A9FA-50CBD9CCE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dirty="0"/>
              <a:t>Программа полезна художникам, которые ищут новые идеи для своих рисунков</a:t>
            </a:r>
          </a:p>
          <a:p>
            <a:pPr marL="0" indent="0">
              <a:buNone/>
            </a:pPr>
            <a:r>
              <a:rPr lang="ru-RU" dirty="0"/>
              <a:t>Целевая аудитория приложения:</a:t>
            </a:r>
          </a:p>
          <a:p>
            <a:r>
              <a:rPr lang="ru-RU" sz="1800" dirty="0"/>
              <a:t>Люди любого пола и любого возраста</a:t>
            </a:r>
          </a:p>
          <a:p>
            <a:r>
              <a:rPr lang="ru-RU" dirty="0"/>
              <a:t>Род деятельности – художники профессионалы или «любители»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49179444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136A7-5E73-8AC7-BBE0-8CB4A0A6A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512EE6-8E2F-C0B1-DA3A-8DFE252F0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000" dirty="0"/>
              <a:t>Приложение состоит из: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Кнопка с надписью «НАЖМИ»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Область для вывода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3432716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BE50D4-C387-DF3D-4709-2A1D440A0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 приложения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C665245-8DD7-0F87-7479-8FF4BBD6B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Интерфейс приложения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D06FFEE-52D3-175F-D12E-DBA0DCA339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139" y="804863"/>
            <a:ext cx="2361723" cy="524827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1191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251DB6-BB78-0CBD-B545-6B84B1B0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7640DE-FF93-9CEA-6887-FED7C826E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Пользователь заходит в приложение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Нажимает кнопку и появляется предложенный текст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dirty="0"/>
              <a:t>Всего в приложении представлено 50 различных фраз, они появляются в случайном порядке (рандомно)</a:t>
            </a:r>
          </a:p>
        </p:txBody>
      </p:sp>
    </p:spTree>
    <p:extLst>
      <p:ext uri="{BB962C8B-B14F-4D97-AF65-F5344CB8AC3E}">
        <p14:creationId xmlns:p14="http://schemas.microsoft.com/office/powerpoint/2010/main" val="47656837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659C14-C68A-116F-B1F8-A9DDD5C5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   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32C033-56C3-C5B7-6863-0341F08FD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31566"/>
            <a:ext cx="7729728" cy="357102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effectLst/>
                <a:ea typeface="Calibri" panose="020F0502020204030204" pitchFamily="34" charset="0"/>
              </a:rPr>
              <a:t>Мы выполнили цели и задачи курсовой работы</a:t>
            </a:r>
          </a:p>
          <a:p>
            <a:pPr>
              <a:lnSpc>
                <a:spcPct val="150000"/>
              </a:lnSpc>
            </a:pPr>
            <a:r>
              <a:rPr lang="ru-RU" sz="2200" dirty="0"/>
              <a:t>Проанализировали и выбрали наиболее подходящую нам среду разработки</a:t>
            </a:r>
          </a:p>
          <a:p>
            <a:pPr>
              <a:lnSpc>
                <a:spcPct val="150000"/>
              </a:lnSpc>
            </a:pPr>
            <a:r>
              <a:rPr lang="ru-RU" sz="2200" dirty="0"/>
              <a:t>Научились разрабатывать структуру и интерфейс приложений</a:t>
            </a:r>
          </a:p>
          <a:p>
            <a:pPr>
              <a:lnSpc>
                <a:spcPct val="150000"/>
              </a:lnSpc>
            </a:pPr>
            <a:r>
              <a:rPr lang="ru-RU" sz="2200" dirty="0"/>
              <a:t>Разработали приложение под </a:t>
            </a:r>
            <a:r>
              <a:rPr lang="en-US" sz="2200" dirty="0"/>
              <a:t>Android </a:t>
            </a:r>
            <a:r>
              <a:rPr lang="ru-RU" sz="2200" dirty="0"/>
              <a:t>«Генератор идей»</a:t>
            </a:r>
          </a:p>
          <a:p>
            <a:pPr>
              <a:lnSpc>
                <a:spcPct val="150000"/>
              </a:lnSpc>
            </a:pPr>
            <a:r>
              <a:rPr lang="ru-RU" sz="2200" dirty="0"/>
              <a:t>Научились тестировать приложение</a:t>
            </a:r>
          </a:p>
          <a:p>
            <a:pPr>
              <a:lnSpc>
                <a:spcPct val="150000"/>
              </a:lnSpc>
            </a:pPr>
            <a:r>
              <a:rPr lang="ru-RU" sz="2200" dirty="0"/>
              <a:t>Научились выявлять и исправлять ошибки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3494390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D59B13-CB99-4904-AFCB-C10281DD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A4CEE7-EC51-436D-9C44-2E19450B3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Мобильные телефоны и прочие гаджеты тесно связаны с современным миром. Без них не обходится практически ни один человек.</a:t>
            </a:r>
          </a:p>
          <a:p>
            <a:r>
              <a:rPr lang="ru-RU" dirty="0"/>
              <a:t>Смартфоны используют для работы, для развлечений, для учебы.</a:t>
            </a:r>
          </a:p>
          <a:p>
            <a:r>
              <a:rPr lang="ru-RU" dirty="0"/>
              <a:t>Так как они очень востребованы необходимо создавать новые программные продукты, которые будут помогать пользователям в </a:t>
            </a:r>
            <a:r>
              <a:rPr lang="ru-RU"/>
              <a:t>различных сферах.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650701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172</TotalTime>
  <Words>252</Words>
  <Application>Microsoft Office PowerPoint</Application>
  <PresentationFormat>Широкоэкранный</PresentationFormat>
  <Paragraphs>37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Corbel</vt:lpstr>
      <vt:lpstr>Gill Sans MT</vt:lpstr>
      <vt:lpstr>Посылка</vt:lpstr>
      <vt:lpstr>Курсовой проект на тему: «Разработка мобильного приложения под Android Генератор идей»</vt:lpstr>
      <vt:lpstr>Задание на курсовой проект</vt:lpstr>
      <vt:lpstr>информация о приложении</vt:lpstr>
      <vt:lpstr>Целевая аудитория</vt:lpstr>
      <vt:lpstr>Структура приложения</vt:lpstr>
      <vt:lpstr>Вид приложения</vt:lpstr>
      <vt:lpstr>Принцип работы программы</vt:lpstr>
      <vt:lpstr>Выводы    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на тему: «Разработка мобильного приложения под Android Генератор идей»</dc:title>
  <dc:creator>Дима</dc:creator>
  <cp:lastModifiedBy>4012student</cp:lastModifiedBy>
  <cp:revision>7</cp:revision>
  <dcterms:created xsi:type="dcterms:W3CDTF">2022-05-02T12:13:33Z</dcterms:created>
  <dcterms:modified xsi:type="dcterms:W3CDTF">2022-05-05T07:31:57Z</dcterms:modified>
</cp:coreProperties>
</file>