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0"/>
  </p:notesMasterIdLst>
  <p:sldIdLst>
    <p:sldId id="256" r:id="rId2"/>
    <p:sldId id="258" r:id="rId3"/>
    <p:sldId id="260" r:id="rId4"/>
    <p:sldId id="269" r:id="rId5"/>
    <p:sldId id="271" r:id="rId6"/>
    <p:sldId id="268" r:id="rId7"/>
    <p:sldId id="27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5B7"/>
    <a:srgbClr val="660874"/>
    <a:srgbClr val="5C307D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7"/>
    <p:restoredTop sz="86392"/>
  </p:normalViewPr>
  <p:slideViewPr>
    <p:cSldViewPr snapToGrid="0" snapToObjects="1">
      <p:cViewPr varScale="1">
        <p:scale>
          <a:sx n="73" d="100"/>
          <a:sy n="73" d="100"/>
        </p:scale>
        <p:origin x="806" y="7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rgbClr val="1375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1375B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C9BA39-4396-944E-8847-8AA1FB4D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680849-96D9-DD4B-8BEC-6C11059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E0E76-103F-614C-9971-08354F6635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78177" y="509328"/>
            <a:ext cx="2889452" cy="7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7EA227-4AA1-1C3B-E6D6-5DC7E7CA3D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6615" y="762589"/>
            <a:ext cx="1087845" cy="10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988795-B9D8-8084-FA1A-06BD26D278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3774" y="740453"/>
            <a:ext cx="1006249" cy="10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F6A80C-F89D-A935-86E4-326764E838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5849" y="5216274"/>
            <a:ext cx="1052511" cy="105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9513DD-7FB6-EE05-6710-AB58D0754D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8301" y="5229093"/>
            <a:ext cx="1087845" cy="10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2024/10/14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89A6C5-076E-921B-38A6-0818BAD7FC4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624093" y="398605"/>
            <a:ext cx="1087845" cy="10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</p:spPr>
        <p:txBody>
          <a:bodyPr/>
          <a:lstStyle/>
          <a:p>
            <a:r>
              <a:rPr lang="zh-CN" altLang="en-US" dirty="0"/>
              <a:t>华南理工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br>
              <a:rPr lang="en-US" altLang="zh-CN" dirty="0"/>
            </a:br>
            <a:r>
              <a:rPr lang="zh-CN" altLang="en-US" dirty="0"/>
              <a:t>留边白底 </a:t>
            </a:r>
            <a:r>
              <a:rPr lang="en-US" altLang="zh-CN" dirty="0"/>
              <a:t>16:9</a:t>
            </a:r>
            <a:br>
              <a:rPr lang="en-US" altLang="zh-CN" dirty="0"/>
            </a:br>
            <a:r>
              <a:rPr lang="zh-CN" altLang="en-US" dirty="0"/>
              <a:t>（基于清华大学 陈伟浩 </a:t>
            </a:r>
            <a:r>
              <a:rPr lang="en-US" altLang="zh-CN" dirty="0"/>
              <a:t>PPT</a:t>
            </a:r>
            <a:r>
              <a:rPr lang="zh-CN" altLang="en-US" dirty="0"/>
              <a:t>模板修改）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>
            <a:normAutofit/>
          </a:bodyPr>
          <a:lstStyle/>
          <a:p>
            <a:r>
              <a:rPr lang="en-US" altLang="zh-CN" dirty="0"/>
              <a:t>Kozumi</a:t>
            </a:r>
          </a:p>
          <a:p>
            <a:r>
              <a:rPr lang="zh-CN" altLang="en-US" dirty="0"/>
              <a:t>机械与汽车工程学院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本华南理工大学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模板基于清华大学新雅书院陈伟浩制作的清华大学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模板修改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模板修改自：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如果这个模板有帮到你，请给原作者一个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，也可以给这个</a:t>
            </a:r>
            <a:r>
              <a:rPr kumimoji="1" lang="en-US" altLang="zh-CN" dirty="0"/>
              <a:t>repo</a:t>
            </a:r>
            <a:r>
              <a:rPr kumimoji="1" lang="zh-CN" altLang="en-US" dirty="0"/>
              <a:t>一个</a:t>
            </a:r>
            <a:r>
              <a:rPr kumimoji="1" lang="en-US" altLang="zh-CN" dirty="0"/>
              <a:t>star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</p:spPr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6540E-29F9-A549-A38D-317804E6E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9DD6-0E53-A743-8DFD-3A7D6FE8A5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quick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fox</a:t>
            </a:r>
            <a:r>
              <a:rPr kumimoji="1" lang="zh-CN" altLang="en-US" dirty="0"/>
              <a:t> </a:t>
            </a:r>
            <a:r>
              <a:rPr kumimoji="1" lang="en-US" altLang="zh-CN" dirty="0"/>
              <a:t>jumps over a brown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45FE0-91DB-0041-B7D3-AB30008B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6C3731-7878-F147-A7A6-FBA9C78EB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Originally 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College, Tsinghua University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3A8CDA6-5FD1-8A46-B35A-19DAB5A1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5801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E672-1080-B54D-82EF-1CF89095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1375B7"/>
                </a:solidFill>
              </a:rPr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03109-AD02-8241-8FBF-60B25151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4C7BDA-B2AE-554B-AAE7-02F450A9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689" y="1138731"/>
            <a:ext cx="7592621" cy="35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8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42ED0-E53D-464A-A6FF-FEC32B1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9A6F2-94C2-894C-ABA5-EE92E6967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41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>
            <a:extLst>
              <a:ext uri="{FF2B5EF4-FFF2-40B4-BE49-F238E27FC236}">
                <a16:creationId xmlns:a16="http://schemas.microsoft.com/office/drawing/2014/main" id="{7EAAC20F-1AC2-F040-B83D-94980F934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  <a:p>
            <a:endParaRPr kumimoji="1" lang="zh-CN" altLang="en-US" dirty="0"/>
          </a:p>
        </p:txBody>
      </p:sp>
      <p:sp>
        <p:nvSpPr>
          <p:cNvPr id="3" name="竖排标题 2">
            <a:extLst>
              <a:ext uri="{FF2B5EF4-FFF2-40B4-BE49-F238E27FC236}">
                <a16:creationId xmlns:a16="http://schemas.microsoft.com/office/drawing/2014/main" id="{AC5B918E-E9EE-4045-A8F1-CABD071154F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</p:spTree>
    <p:extLst>
      <p:ext uri="{BB962C8B-B14F-4D97-AF65-F5344CB8AC3E}">
        <p14:creationId xmlns:p14="http://schemas.microsoft.com/office/powerpoint/2010/main" val="98335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Speaker</a:t>
            </a:r>
          </a:p>
          <a:p>
            <a:r>
              <a:rPr kumimoji="1" lang="en-US" altLang="zh-CN" dirty="0"/>
              <a:t>2024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13</a:t>
            </a:r>
            <a:r>
              <a:rPr kumimoji="1" lang="zh-CN" altLang="en-US" dirty="0"/>
              <a:t>日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华南理工简约主题-留边-16:9">
  <a:themeElements>
    <a:clrScheme name="自定义 1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0B0F0"/>
      </a:accent1>
      <a:accent2>
        <a:srgbClr val="0070C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4138</TotalTime>
  <Words>206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Gill Sans MT</vt:lpstr>
      <vt:lpstr>Wingdings 2</vt:lpstr>
      <vt:lpstr>华南理工简约主题-留边-16:9</vt:lpstr>
      <vt:lpstr>华南理工PPT模板 留边白底 16:9 （基于清华大学 陈伟浩 PPT模板修改）</vt:lpstr>
      <vt:lpstr>目录</vt:lpstr>
      <vt:lpstr>使用方法</vt:lpstr>
      <vt:lpstr>艾敝舍</vt:lpstr>
      <vt:lpstr>可以使用的页面如上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1179</cp:revision>
  <cp:lastPrinted>2020-04-04T02:50:47Z</cp:lastPrinted>
  <dcterms:created xsi:type="dcterms:W3CDTF">2020-01-04T07:43:38Z</dcterms:created>
  <dcterms:modified xsi:type="dcterms:W3CDTF">2024-10-14T11:30:11Z</dcterms:modified>
</cp:coreProperties>
</file>