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4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6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9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4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2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555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007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974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3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1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510F-4955-432C-AA99-300F3704C967}" type="datetimeFigureOut">
              <a:rPr lang="hu-HU" smtClean="0"/>
              <a:t>2024. 01. 05.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4896-97F9-4DD6-802E-627C8C9D76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06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Dokumentáció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Termék leírás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469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Dokumentáció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Feljesztői</a:t>
            </a:r>
            <a:r>
              <a:rPr lang="hu-HU" dirty="0" smtClean="0"/>
              <a:t> </a:t>
            </a:r>
          </a:p>
          <a:p>
            <a:r>
              <a:rPr lang="hu-HU" dirty="0" smtClean="0"/>
              <a:t>Felhasználói</a:t>
            </a:r>
          </a:p>
          <a:p>
            <a:r>
              <a:rPr lang="hu-HU" dirty="0" err="1" smtClean="0"/>
              <a:t>Porgrami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219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Fejlesztői dokumentáció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Követelmények</a:t>
            </a:r>
          </a:p>
          <a:p>
            <a:r>
              <a:rPr lang="hu-HU" dirty="0" smtClean="0"/>
              <a:t>Operációs rendszerek</a:t>
            </a:r>
          </a:p>
          <a:p>
            <a:r>
              <a:rPr lang="hu-HU" dirty="0" smtClean="0"/>
              <a:t>Miben </a:t>
            </a:r>
            <a:r>
              <a:rPr lang="hu-HU" dirty="0" err="1" smtClean="0"/>
              <a:t>írodott</a:t>
            </a:r>
            <a:r>
              <a:rPr lang="hu-HU" dirty="0" smtClean="0"/>
              <a:t> a program(modulok)</a:t>
            </a:r>
          </a:p>
          <a:p>
            <a:r>
              <a:rPr lang="hu-HU" dirty="0" smtClean="0"/>
              <a:t>Tesztelés lehetőségek, válaszok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022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Felhasználói </a:t>
            </a:r>
            <a:r>
              <a:rPr lang="hu-HU" dirty="0" err="1" smtClean="0"/>
              <a:t>dokumentácio</a:t>
            </a:r>
            <a:r>
              <a:rPr lang="hu-HU" dirty="0" smtClean="0"/>
              <a:t> tartalma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Feladaz-rövid,átfogo</a:t>
            </a:r>
            <a:r>
              <a:rPr lang="hu-HU" dirty="0" smtClean="0"/>
              <a:t> áttekintő</a:t>
            </a:r>
          </a:p>
          <a:p>
            <a:r>
              <a:rPr lang="hu-HU" dirty="0" smtClean="0"/>
              <a:t>Használati leírás</a:t>
            </a:r>
          </a:p>
          <a:p>
            <a:r>
              <a:rPr lang="hu-HU" dirty="0" smtClean="0"/>
              <a:t>Bemeneti adatiok meghatározása (mit mikor kell beírni az egyes célok eléréséhez)</a:t>
            </a:r>
          </a:p>
          <a:p>
            <a:r>
              <a:rPr lang="hu-HU" smtClean="0"/>
              <a:t>Mintalkalmazás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470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08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44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03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45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Szélesvásznú</PresentationFormat>
  <Paragraphs>16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Dokumentáció</vt:lpstr>
      <vt:lpstr>Dokumentáció</vt:lpstr>
      <vt:lpstr>Fejlesztői dokumentáció </vt:lpstr>
      <vt:lpstr>Felhasználói dokumentácio tartalma 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Dokumentáció</dc:title>
  <dc:creator>Sós Alex Zoltán</dc:creator>
  <cp:lastModifiedBy>Sós Alex Zoltán</cp:lastModifiedBy>
  <cp:revision>2</cp:revision>
  <dcterms:created xsi:type="dcterms:W3CDTF">2024-01-05T07:26:59Z</dcterms:created>
  <dcterms:modified xsi:type="dcterms:W3CDTF">2024-01-05T07:35:09Z</dcterms:modified>
</cp:coreProperties>
</file>