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6" r:id="rId10"/>
    <p:sldId id="258" r:id="rId11"/>
    <p:sldId id="259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CD-4359-A9E8-19BF41B423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CD-4359-A9E8-19BF41B423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CD-4359-A9E8-19BF41B423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CD-4359-A9E8-19BF41B42383}"/>
              </c:ext>
            </c:extLst>
          </c:dPt>
          <c:cat>
            <c:strRef>
              <c:f>Munka1!$A$2:$A$5</c:f>
              <c:strCache>
                <c:ptCount val="4"/>
                <c:pt idx="0">
                  <c:v>Beléptető rendszer</c:v>
                </c:pt>
                <c:pt idx="1">
                  <c:v>Adatok beolvasása</c:v>
                </c:pt>
                <c:pt idx="2">
                  <c:v>Adatbázis létrehozása</c:v>
                </c:pt>
                <c:pt idx="3">
                  <c:v>Szépséghibák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8-48A9-A2B0-D5C492204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3-4FFC-BFFF-78ECEF76E45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3-4FFC-BFFF-78ECEF76E455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73-4FFC-BFFF-78ECEF76E455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73-4FFC-BFFF-78ECEF76E455}"/>
              </c:ext>
            </c:extLst>
          </c:dPt>
          <c:cat>
            <c:strRef>
              <c:f>Munka1!$A$2:$A$5</c:f>
              <c:strCache>
                <c:ptCount val="4"/>
                <c:pt idx="0">
                  <c:v>Beléptető rendszer</c:v>
                </c:pt>
                <c:pt idx="1">
                  <c:v>Adatok beolvasása</c:v>
                </c:pt>
                <c:pt idx="2">
                  <c:v>Főprogram</c:v>
                </c:pt>
                <c:pt idx="3">
                  <c:v>Szépséghibák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73-4FFC-BFFF-78ECEF76E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0.73561</cdr:x>
      <cdr:y>0.04802</cdr:y>
    </cdr:from>
    <cdr:to>
      <cdr:x>0.84831</cdr:x>
      <cdr:y>0.26129</cdr:y>
    </cdr:to>
    <cdr:cxnSp macro="">
      <cdr:nvCxnSpPr>
        <cdr:cNvPr id="3" name="Szögletes összekötő 2">
          <a:extLst xmlns:a="http://schemas.openxmlformats.org/drawingml/2006/main">
            <a:ext uri="{FF2B5EF4-FFF2-40B4-BE49-F238E27FC236}">
              <a16:creationId xmlns:a16="http://schemas.microsoft.com/office/drawing/2014/main" id="{26AB4FAA-99D4-EB91-D331-B79BA71DE84D}"/>
            </a:ext>
          </a:extLst>
        </cdr:cNvPr>
        <cdr:cNvCxnSpPr/>
      </cdr:nvCxnSpPr>
      <cdr:spPr>
        <a:xfrm xmlns:a="http://schemas.openxmlformats.org/drawingml/2006/main" rot="5400000" flipH="1" flipV="1">
          <a:off x="4844712" y="271681"/>
          <a:ext cx="893879" cy="753035"/>
        </a:xfrm>
        <a:prstGeom xmlns:a="http://schemas.openxmlformats.org/drawingml/2006/main" prst="bentConnector3">
          <a:avLst>
            <a:gd name="adj1" fmla="val 50000"/>
          </a:avLst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0.74205</cdr:x>
      <cdr:y>0.6281</cdr:y>
    </cdr:from>
    <cdr:to>
      <cdr:x>0.89178</cdr:x>
      <cdr:y>0.8206</cdr:y>
    </cdr:to>
    <cdr:cxnSp macro="">
      <cdr:nvCxnSpPr>
        <cdr:cNvPr id="7" name="Szögletes összekötő 6">
          <a:extLst xmlns:a="http://schemas.openxmlformats.org/drawingml/2006/main">
            <a:ext uri="{FF2B5EF4-FFF2-40B4-BE49-F238E27FC236}">
              <a16:creationId xmlns:a16="http://schemas.microsoft.com/office/drawing/2014/main" id="{063A5DA8-238F-54C5-AEA0-D84EFC8CE705}"/>
            </a:ext>
          </a:extLst>
        </cdr:cNvPr>
        <cdr:cNvCxnSpPr/>
      </cdr:nvCxnSpPr>
      <cdr:spPr>
        <a:xfrm xmlns:a="http://schemas.openxmlformats.org/drawingml/2006/main">
          <a:off x="4958164" y="2632486"/>
          <a:ext cx="1000461" cy="806824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chemeClr val="bg1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0.01915</cdr:x>
      <cdr:y>0.7051</cdr:y>
    </cdr:from>
    <cdr:to>
      <cdr:x>0.29286</cdr:x>
      <cdr:y>0.86937</cdr:y>
    </cdr:to>
    <cdr:cxnSp macro="">
      <cdr:nvCxnSpPr>
        <cdr:cNvPr id="9" name="Szögletes összekötő 8">
          <a:extLst xmlns:a="http://schemas.openxmlformats.org/drawingml/2006/main">
            <a:ext uri="{FF2B5EF4-FFF2-40B4-BE49-F238E27FC236}">
              <a16:creationId xmlns:a16="http://schemas.microsoft.com/office/drawing/2014/main" id="{521B4BE4-7621-7EBF-9F30-9D24F7661D41}"/>
            </a:ext>
          </a:extLst>
        </cdr:cNvPr>
        <cdr:cNvCxnSpPr/>
      </cdr:nvCxnSpPr>
      <cdr:spPr>
        <a:xfrm xmlns:a="http://schemas.openxmlformats.org/drawingml/2006/main" rot="10800000" flipV="1">
          <a:off x="127980" y="2955215"/>
          <a:ext cx="1828801" cy="688490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0.32266</cdr:y>
    </cdr:from>
    <cdr:to>
      <cdr:x>0.27676</cdr:x>
      <cdr:y>0.32266</cdr:y>
    </cdr:to>
    <cdr:cxnSp macro="">
      <cdr:nvCxnSpPr>
        <cdr:cNvPr id="11" name="Egyenes összekötő nyíllal 10">
          <a:extLst xmlns:a="http://schemas.openxmlformats.org/drawingml/2006/main">
            <a:ext uri="{FF2B5EF4-FFF2-40B4-BE49-F238E27FC236}">
              <a16:creationId xmlns:a16="http://schemas.microsoft.com/office/drawing/2014/main" id="{418B47D7-C97D-321C-8EC3-47ED248D7311}"/>
            </a:ext>
          </a:extLst>
        </cdr:cNvPr>
        <cdr:cNvCxnSpPr/>
      </cdr:nvCxnSpPr>
      <cdr:spPr>
        <a:xfrm xmlns:a="http://schemas.openxmlformats.org/drawingml/2006/main" flipH="1">
          <a:off x="0" y="1352326"/>
          <a:ext cx="1849204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33CC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0.73561</cdr:x>
      <cdr:y>0.04802</cdr:y>
    </cdr:from>
    <cdr:to>
      <cdr:x>0.84831</cdr:x>
      <cdr:y>0.26129</cdr:y>
    </cdr:to>
    <cdr:cxnSp macro="">
      <cdr:nvCxnSpPr>
        <cdr:cNvPr id="3" name="Szögletes összekötő 2">
          <a:extLst xmlns:a="http://schemas.openxmlformats.org/drawingml/2006/main">
            <a:ext uri="{FF2B5EF4-FFF2-40B4-BE49-F238E27FC236}">
              <a16:creationId xmlns:a16="http://schemas.microsoft.com/office/drawing/2014/main" id="{AD599FDC-A49D-705D-6399-82BFBE0FFCA3}"/>
            </a:ext>
          </a:extLst>
        </cdr:cNvPr>
        <cdr:cNvCxnSpPr/>
      </cdr:nvCxnSpPr>
      <cdr:spPr>
        <a:xfrm xmlns:a="http://schemas.openxmlformats.org/drawingml/2006/main" rot="5400000" flipH="1" flipV="1">
          <a:off x="4844712" y="271681"/>
          <a:ext cx="893879" cy="753035"/>
        </a:xfrm>
        <a:prstGeom xmlns:a="http://schemas.openxmlformats.org/drawingml/2006/main" prst="bentConnector3">
          <a:avLst>
            <a:gd name="adj1" fmla="val 50000"/>
          </a:avLst>
        </a:prstGeom>
        <a:ln xmlns:a="http://schemas.openxmlformats.org/drawingml/2006/main">
          <a:solidFill>
            <a:srgbClr val="7030A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0.74205</cdr:x>
      <cdr:y>0.6281</cdr:y>
    </cdr:from>
    <cdr:to>
      <cdr:x>0.89178</cdr:x>
      <cdr:y>0.8206</cdr:y>
    </cdr:to>
    <cdr:cxnSp macro="">
      <cdr:nvCxnSpPr>
        <cdr:cNvPr id="7" name="Szögletes összekötő 6">
          <a:extLst xmlns:a="http://schemas.openxmlformats.org/drawingml/2006/main">
            <a:ext uri="{FF2B5EF4-FFF2-40B4-BE49-F238E27FC236}">
              <a16:creationId xmlns:a16="http://schemas.microsoft.com/office/drawing/2014/main" id="{5FCF6237-FC91-EC74-8A4E-136037FC1100}"/>
            </a:ext>
          </a:extLst>
        </cdr:cNvPr>
        <cdr:cNvCxnSpPr/>
      </cdr:nvCxnSpPr>
      <cdr:spPr>
        <a:xfrm xmlns:a="http://schemas.openxmlformats.org/drawingml/2006/main">
          <a:off x="4958164" y="2632486"/>
          <a:ext cx="1000461" cy="806824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0.01915</cdr:x>
      <cdr:y>0.7051</cdr:y>
    </cdr:from>
    <cdr:to>
      <cdr:x>0.29286</cdr:x>
      <cdr:y>0.86937</cdr:y>
    </cdr:to>
    <cdr:cxnSp macro="">
      <cdr:nvCxnSpPr>
        <cdr:cNvPr id="9" name="Szögletes összekötő 8">
          <a:extLst xmlns:a="http://schemas.openxmlformats.org/drawingml/2006/main">
            <a:ext uri="{FF2B5EF4-FFF2-40B4-BE49-F238E27FC236}">
              <a16:creationId xmlns:a16="http://schemas.microsoft.com/office/drawing/2014/main" id="{45463167-2692-DEEF-5962-01CFEFD44F76}"/>
            </a:ext>
          </a:extLst>
        </cdr:cNvPr>
        <cdr:cNvCxnSpPr/>
      </cdr:nvCxnSpPr>
      <cdr:spPr>
        <a:xfrm xmlns:a="http://schemas.openxmlformats.org/drawingml/2006/main" rot="10800000" flipV="1">
          <a:off x="127980" y="2955215"/>
          <a:ext cx="1828801" cy="688490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rgbClr val="FFC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0.32266</cdr:y>
    </cdr:from>
    <cdr:to>
      <cdr:x>0.27676</cdr:x>
      <cdr:y>0.32266</cdr:y>
    </cdr:to>
    <cdr:cxnSp macro="">
      <cdr:nvCxnSpPr>
        <cdr:cNvPr id="11" name="Egyenes összekötő nyíllal 10">
          <a:extLst xmlns:a="http://schemas.openxmlformats.org/drawingml/2006/main">
            <a:ext uri="{FF2B5EF4-FFF2-40B4-BE49-F238E27FC236}">
              <a16:creationId xmlns:a16="http://schemas.microsoft.com/office/drawing/2014/main" id="{B1535792-97FF-53B0-8906-1A650C5480B3}"/>
            </a:ext>
          </a:extLst>
        </cdr:cNvPr>
        <cdr:cNvCxnSpPr/>
      </cdr:nvCxnSpPr>
      <cdr:spPr>
        <a:xfrm xmlns:a="http://schemas.openxmlformats.org/drawingml/2006/main" flipH="1">
          <a:off x="0" y="1352326"/>
          <a:ext cx="1849204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33CC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9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7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15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8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18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41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50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78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936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3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85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1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2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2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5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7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9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B8310B-0A88-4A2E-BD5E-2628CCF65050}" type="datetimeFigureOut">
              <a:rPr lang="hu-HU" smtClean="0"/>
              <a:t>2024. 02. 09.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Szókitaláló program - </a:t>
            </a:r>
            <a:r>
              <a:rPr lang="hu-HU" dirty="0" err="1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26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9480175" cy="852544"/>
          </a:xfrm>
        </p:spPr>
        <p:txBody>
          <a:bodyPr/>
          <a:lstStyle/>
          <a:p>
            <a:r>
              <a:rPr lang="hu-HU" dirty="0"/>
              <a:t>A játék: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799" y="1538345"/>
            <a:ext cx="10396883" cy="1529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4200" dirty="0"/>
              <a:t>KEZDŐKÉPERNYŐ</a:t>
            </a:r>
            <a:r>
              <a:rPr lang="hu-HU" sz="4100" dirty="0"/>
              <a:t>:</a:t>
            </a:r>
          </a:p>
          <a:p>
            <a:pPr marL="0" indent="0">
              <a:buNone/>
            </a:pPr>
            <a:r>
              <a:rPr lang="hu-HU" sz="3100" dirty="0"/>
              <a:t>BELÉPÉS/REGISZTRÁLÁS UTÁN KEZDHETI A JÁTÉKOT</a:t>
            </a:r>
            <a:r>
              <a:rPr lang="hu-HU" sz="5100" dirty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2" y="3319632"/>
            <a:ext cx="5712379" cy="17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900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/>
          <p:cNvSpPr txBox="1">
            <a:spLocks/>
          </p:cNvSpPr>
          <p:nvPr/>
        </p:nvSpPr>
        <p:spPr>
          <a:xfrm>
            <a:off x="685800" y="299142"/>
            <a:ext cx="10394707" cy="1712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600" dirty="0"/>
              <a:t>Beléptető rendszer: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cap="none" dirty="0"/>
              <a:t>Ha regisztrált a rendszer felfogja ismerni a felhasználót(/email címet) és jelszavát és kiírja ha esetleg rossz jelszót írt be.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6537"/>
            <a:ext cx="4446016" cy="184503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91" y="3216537"/>
            <a:ext cx="5049916" cy="183427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149932" y="2458579"/>
            <a:ext cx="351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Sikertelen bejelentkezés: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038947" y="245857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Sikeres bejelentkezés:</a:t>
            </a:r>
          </a:p>
        </p:txBody>
      </p:sp>
    </p:spTree>
    <p:extLst>
      <p:ext uri="{BB962C8B-B14F-4D97-AF65-F5344CB8AC3E}">
        <p14:creationId xmlns:p14="http://schemas.microsoft.com/office/powerpoint/2010/main" val="3832234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2920" y="193638"/>
            <a:ext cx="10396883" cy="179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/>
              <a:t>A játék:</a:t>
            </a:r>
          </a:p>
          <a:p>
            <a:pPr marL="0" indent="0">
              <a:buNone/>
            </a:pPr>
            <a:r>
              <a:rPr lang="hu-HU" sz="2400" cap="none" dirty="0"/>
              <a:t>Miután sikeresen bejelentkezett a játék megadja az első segédmondatot és önnek meg kikell találnia a szót és 4 próbálkozása van: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49" y="1990166"/>
            <a:ext cx="4636068" cy="26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94849" y="398033"/>
            <a:ext cx="10693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Helytelen válasz esetén a program levon 1 életet és megadja a következő segédmondatot és bekéri a szót.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49" y="1252649"/>
            <a:ext cx="8542914" cy="118933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94849" y="2588715"/>
            <a:ext cx="1091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Ha nem bírtad kitalálni a szót a játék véget ér, de felajánl egy újrakezdési lehetőséget: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9" y="3197110"/>
            <a:ext cx="7196869" cy="22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8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98034" y="215152"/>
            <a:ext cx="1106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Ha pedig helyesen eltalálja a szót kap 1 pontot és felajánlja, hogy folytasd a játékot: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4" y="1376979"/>
            <a:ext cx="7362761" cy="159981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98034" y="3184509"/>
            <a:ext cx="9771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Ha nem szeretnéd folytatni a játékot véget ér a program, ha kilép: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4" y="3707729"/>
            <a:ext cx="4743178" cy="16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6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mark </a:t>
            </a:r>
            <a:r>
              <a:rPr lang="hu-HU" dirty="0" err="1"/>
              <a:t>maschek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665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Fejlesztők:	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87976" y="1261782"/>
            <a:ext cx="10394707" cy="3311189"/>
          </a:xfrm>
        </p:spPr>
        <p:txBody>
          <a:bodyPr/>
          <a:lstStyle/>
          <a:p>
            <a:r>
              <a:rPr lang="hu-HU" dirty="0"/>
              <a:t>Maschek Márk - főnök</a:t>
            </a:r>
          </a:p>
          <a:p>
            <a:r>
              <a:rPr lang="hu-HU" dirty="0"/>
              <a:t>Kovács </a:t>
            </a:r>
            <a:r>
              <a:rPr lang="hu-HU" dirty="0" err="1"/>
              <a:t>zsolt</a:t>
            </a:r>
            <a:r>
              <a:rPr lang="hu-HU" dirty="0"/>
              <a:t> - segéd</a:t>
            </a:r>
          </a:p>
          <a:p>
            <a:r>
              <a:rPr lang="hu-HU" dirty="0"/>
              <a:t>Sós </a:t>
            </a:r>
            <a:r>
              <a:rPr lang="hu-HU" dirty="0" err="1"/>
              <a:t>alex</a:t>
            </a:r>
            <a:r>
              <a:rPr lang="hu-HU" dirty="0"/>
              <a:t> – </a:t>
            </a:r>
            <a:r>
              <a:rPr lang="hu-HU" dirty="0" err="1"/>
              <a:t>alsegéd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Fejlesztési idő: 1 hónap</a:t>
            </a:r>
          </a:p>
        </p:txBody>
      </p:sp>
    </p:spTree>
    <p:extLst>
      <p:ext uri="{BB962C8B-B14F-4D97-AF65-F5344CB8AC3E}">
        <p14:creationId xmlns:p14="http://schemas.microsoft.com/office/powerpoint/2010/main" val="11388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68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7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79" tmFilter="0, 0; 0.125,0.2665; 0.25,0.4; 0.375,0.465; 0.5,0.5;  0.625,0.535; 0.75,0.6; 0.875,0.7335; 1,1">
                                          <p:stCondLst>
                                            <p:cond delay="97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95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9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9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9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9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Adatbázis program felépítése: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Beléptető rendszer</a:t>
            </a:r>
          </a:p>
          <a:p>
            <a:pPr lvl="1"/>
            <a:r>
              <a:rPr lang="hu-HU" sz="2000" dirty="0"/>
              <a:t>Adatbázis készítő</a:t>
            </a:r>
          </a:p>
          <a:p>
            <a:pPr lvl="2"/>
            <a:r>
              <a:rPr lang="hu-HU" sz="1800" dirty="0"/>
              <a:t>Adatbázisba való adatok beírása</a:t>
            </a:r>
          </a:p>
          <a:p>
            <a:pPr lvl="3"/>
            <a:r>
              <a:rPr lang="hu-HU" sz="1600" dirty="0"/>
              <a:t>Kilépés és automatikus mentés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74" y="2267791"/>
            <a:ext cx="7297560" cy="13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adatbázis: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93778"/>
              </p:ext>
            </p:extLst>
          </p:nvPr>
        </p:nvGraphicFramePr>
        <p:xfrm>
          <a:off x="3142344" y="1261782"/>
          <a:ext cx="6681694" cy="41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527125" y="236668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Szépség hibák javítása:</a:t>
            </a:r>
          </a:p>
          <a:p>
            <a:pPr algn="ctr"/>
            <a:r>
              <a:rPr lang="hu-HU" dirty="0"/>
              <a:t>Maschek Márk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216416" y="4593515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Adatok bevitele:</a:t>
            </a:r>
          </a:p>
          <a:p>
            <a:pPr algn="ctr"/>
            <a:r>
              <a:rPr lang="hu-HU" dirty="0"/>
              <a:t>Sós Alex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791109" y="68580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Beléptető rendszer:</a:t>
            </a:r>
          </a:p>
          <a:p>
            <a:pPr algn="ctr"/>
            <a:r>
              <a:rPr lang="hu-HU" dirty="0"/>
              <a:t>Kovács Zsolt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9119316" y="4131850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Adatbázis létrehozása és </a:t>
            </a:r>
          </a:p>
          <a:p>
            <a:pPr algn="ctr"/>
            <a:r>
              <a:rPr lang="hu-HU" dirty="0"/>
              <a:t>Működése:</a:t>
            </a:r>
            <a:br>
              <a:rPr lang="hu-HU" dirty="0"/>
            </a:br>
            <a:r>
              <a:rPr lang="hu-HU" dirty="0"/>
              <a:t>Sós Alex</a:t>
            </a:r>
          </a:p>
        </p:txBody>
      </p:sp>
    </p:spTree>
    <p:extLst>
      <p:ext uri="{BB962C8B-B14F-4D97-AF65-F5344CB8AC3E}">
        <p14:creationId xmlns:p14="http://schemas.microsoft.com/office/powerpoint/2010/main" val="34659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Adatbázis program: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5801" y="1837765"/>
            <a:ext cx="10636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KEZDŐKÉPERNYŐ:</a:t>
            </a:r>
          </a:p>
          <a:p>
            <a:r>
              <a:rPr lang="hu-HU" sz="2800" dirty="0"/>
              <a:t>Számok megadásával tud váltogatni az opciók között. 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7006"/>
            <a:ext cx="10636996" cy="19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85800" y="299142"/>
            <a:ext cx="10394707" cy="171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Beléptető rendszer:</a:t>
            </a:r>
          </a:p>
          <a:p>
            <a:pPr marL="0" indent="0">
              <a:buNone/>
            </a:pPr>
            <a:r>
              <a:rPr lang="hu-HU" sz="2400" cap="none" dirty="0"/>
              <a:t>Ha regisztrált a rendszer felfogja ismerni a felhasználót(/email címet) és jelszavát és kiírja ha esetleg rossz jelszót írt be.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6537"/>
            <a:ext cx="4446016" cy="18450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91" y="3216537"/>
            <a:ext cx="5049916" cy="183427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49932" y="2458579"/>
            <a:ext cx="351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Sikertelen bejelentkezés: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7038947" y="245857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Sikeres bejelentkezés:</a:t>
            </a:r>
          </a:p>
        </p:txBody>
      </p:sp>
    </p:spTree>
    <p:extLst>
      <p:ext uri="{BB962C8B-B14F-4D97-AF65-F5344CB8AC3E}">
        <p14:creationId xmlns:p14="http://schemas.microsoft.com/office/powerpoint/2010/main" val="41354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75042" y="256112"/>
            <a:ext cx="10394707" cy="172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Adatbekérés:</a:t>
            </a:r>
          </a:p>
          <a:p>
            <a:pPr marL="0" indent="0">
              <a:buNone/>
            </a:pPr>
            <a:r>
              <a:rPr lang="hu-HU" sz="2400" cap="none" dirty="0"/>
              <a:t>A program elsősorban a szót fogja bekérni utána pedig hozzá 4 segéd mondatot amit eltárol egy adatbázisban. A kilépéshez elég az enter lenyomni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2" y="2538805"/>
            <a:ext cx="9013349" cy="17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FELÉPÍTÉSE: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BELÉPTETŐ RENDSZER</a:t>
            </a:r>
          </a:p>
          <a:p>
            <a:pPr lvl="1"/>
            <a:r>
              <a:rPr lang="hu-HU" sz="2400" dirty="0"/>
              <a:t>ADATBÁZIS BEOLVASÁSA</a:t>
            </a:r>
          </a:p>
          <a:p>
            <a:pPr lvl="2"/>
            <a:r>
              <a:rPr lang="hu-HU" sz="2000" dirty="0"/>
              <a:t>A JÁTÉK</a:t>
            </a:r>
          </a:p>
          <a:p>
            <a:pPr lvl="3"/>
            <a:r>
              <a:rPr lang="hu-HU" sz="1800" dirty="0"/>
              <a:t>vége/FOLYTATÁSI OPCIÓ</a:t>
            </a:r>
          </a:p>
          <a:p>
            <a:pPr lvl="4"/>
            <a:r>
              <a:rPr lang="hu-HU" sz="1800" dirty="0"/>
              <a:t>eredménymérő</a:t>
            </a:r>
          </a:p>
        </p:txBody>
      </p:sp>
    </p:spTree>
    <p:extLst>
      <p:ext uri="{BB962C8B-B14F-4D97-AF65-F5344CB8AC3E}">
        <p14:creationId xmlns:p14="http://schemas.microsoft.com/office/powerpoint/2010/main" val="3127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3625" y="379368"/>
            <a:ext cx="10396882" cy="1151965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főprogram</a:t>
            </a:r>
            <a:r>
              <a:rPr lang="hu-HU" dirty="0"/>
              <a:t>:</a:t>
            </a: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7131431"/>
              </p:ext>
            </p:extLst>
          </p:nvPr>
        </p:nvGraphicFramePr>
        <p:xfrm>
          <a:off x="3444933" y="1332131"/>
          <a:ext cx="6681694" cy="41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527125" y="236668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Szépség hibák javítása:</a:t>
            </a:r>
          </a:p>
          <a:p>
            <a:pPr algn="ctr"/>
            <a:r>
              <a:rPr lang="hu-HU" dirty="0"/>
              <a:t>Maschek Márk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169131" y="4593515"/>
            <a:ext cx="17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Szókitaláló játék:</a:t>
            </a:r>
          </a:p>
          <a:p>
            <a:pPr algn="ctr"/>
            <a:r>
              <a:rPr lang="hu-HU" dirty="0"/>
              <a:t>Maschek Márk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91109" y="68580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Beléptető rendszer:</a:t>
            </a:r>
          </a:p>
          <a:p>
            <a:pPr algn="ctr"/>
            <a:r>
              <a:rPr lang="hu-HU" dirty="0"/>
              <a:t>Kovács Zsolt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9263587" y="413185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Adatbázis beolvasása:</a:t>
            </a:r>
            <a:br>
              <a:rPr lang="hu-HU" dirty="0"/>
            </a:br>
            <a:r>
              <a:rPr lang="hu-HU" dirty="0"/>
              <a:t>Sós Alex</a:t>
            </a:r>
          </a:p>
        </p:txBody>
      </p:sp>
    </p:spTree>
    <p:extLst>
      <p:ext uri="{BB962C8B-B14F-4D97-AF65-F5344CB8AC3E}">
        <p14:creationId xmlns:p14="http://schemas.microsoft.com/office/powerpoint/2010/main" val="30858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91</TotalTime>
  <Words>322</Words>
  <Application>Microsoft Office PowerPoint</Application>
  <PresentationFormat>Szélesvásznú</PresentationFormat>
  <Paragraphs>59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Impact</vt:lpstr>
      <vt:lpstr>Fő esemény</vt:lpstr>
      <vt:lpstr>Projektmunka</vt:lpstr>
      <vt:lpstr>Fejlesztők: </vt:lpstr>
      <vt:lpstr>Adatbázis program felépítése:</vt:lpstr>
      <vt:lpstr>Az adatbázis:</vt:lpstr>
      <vt:lpstr>Adatbázis program:</vt:lpstr>
      <vt:lpstr>PowerPoint-bemutató</vt:lpstr>
      <vt:lpstr>PowerPoint-bemutató</vt:lpstr>
      <vt:lpstr>A JÁTÉK FELÉPÍTÉSE:</vt:lpstr>
      <vt:lpstr>A főprogram:</vt:lpstr>
      <vt:lpstr>A játék: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Maschek Márk</dc:creator>
  <cp:lastModifiedBy>Maschek Márk</cp:lastModifiedBy>
  <cp:revision>32</cp:revision>
  <dcterms:created xsi:type="dcterms:W3CDTF">2024-02-07T11:48:48Z</dcterms:created>
  <dcterms:modified xsi:type="dcterms:W3CDTF">2024-02-09T07:27:20Z</dcterms:modified>
</cp:coreProperties>
</file>