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6063-DFC7-432B-826E-F21CF5A25B1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57E-BE9E-4FB1-BCA4-29943FC17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89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6063-DFC7-432B-826E-F21CF5A25B1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57E-BE9E-4FB1-BCA4-29943FC17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86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6063-DFC7-432B-826E-F21CF5A25B1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57E-BE9E-4FB1-BCA4-29943FC17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265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6063-DFC7-432B-826E-F21CF5A25B1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57E-BE9E-4FB1-BCA4-29943FC1743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7979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6063-DFC7-432B-826E-F21CF5A25B1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57E-BE9E-4FB1-BCA4-29943FC17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239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6063-DFC7-432B-826E-F21CF5A25B1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57E-BE9E-4FB1-BCA4-29943FC17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247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6063-DFC7-432B-826E-F21CF5A25B1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57E-BE9E-4FB1-BCA4-29943FC17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325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6063-DFC7-432B-826E-F21CF5A25B1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57E-BE9E-4FB1-BCA4-29943FC17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265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6063-DFC7-432B-826E-F21CF5A25B1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57E-BE9E-4FB1-BCA4-29943FC17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04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6063-DFC7-432B-826E-F21CF5A25B1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57E-BE9E-4FB1-BCA4-29943FC17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16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6063-DFC7-432B-826E-F21CF5A25B1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57E-BE9E-4FB1-BCA4-29943FC17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6063-DFC7-432B-826E-F21CF5A25B1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57E-BE9E-4FB1-BCA4-29943FC17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1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6063-DFC7-432B-826E-F21CF5A25B1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57E-BE9E-4FB1-BCA4-29943FC17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79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6063-DFC7-432B-826E-F21CF5A25B1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57E-BE9E-4FB1-BCA4-29943FC17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3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6063-DFC7-432B-826E-F21CF5A25B1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57E-BE9E-4FB1-BCA4-29943FC17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3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6063-DFC7-432B-826E-F21CF5A25B1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57E-BE9E-4FB1-BCA4-29943FC17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6063-DFC7-432B-826E-F21CF5A25B1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57E-BE9E-4FB1-BCA4-29943FC17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99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106063-DFC7-432B-826E-F21CF5A25B1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2B7957E-BE9E-4FB1-BCA4-29943FC17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044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FD37B-572B-4CC9-B77D-2C04C3A7C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>
                <a:latin typeface="Algerian" panose="04020705040A02060702" pitchFamily="82" charset="0"/>
              </a:rPr>
              <a:t>Invasion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9C1D09-46C7-4CD2-96E2-1B346D2B0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Козярская София</a:t>
            </a:r>
          </a:p>
        </p:txBody>
      </p:sp>
    </p:spTree>
    <p:extLst>
      <p:ext uri="{BB962C8B-B14F-4D97-AF65-F5344CB8AC3E}">
        <p14:creationId xmlns:p14="http://schemas.microsoft.com/office/powerpoint/2010/main" val="83746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E1F08-4298-437D-980B-C6230BE8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4A66B2-8264-4354-9E91-8BDE1EDC0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pygame</a:t>
            </a:r>
            <a:endParaRPr lang="ru-RU" altLang="ru-RU" sz="3600" dirty="0">
              <a:solidFill>
                <a:srgbClr val="CC7832"/>
              </a:solidFill>
              <a:latin typeface="JetBrains Mono"/>
            </a:endParaRPr>
          </a:p>
          <a:p>
            <a:r>
              <a:rPr kumimoji="0" lang="en-US" altLang="ru-RU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</a:t>
            </a:r>
            <a:endParaRPr lang="en-US" altLang="ru-RU" sz="3600" dirty="0">
              <a:solidFill>
                <a:srgbClr val="CC7832"/>
              </a:solidFill>
              <a:latin typeface="JetBrains Mono"/>
            </a:endParaRPr>
          </a:p>
          <a:p>
            <a:r>
              <a:rPr kumimoji="0" lang="en-US" altLang="ru-RU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</a:t>
            </a:r>
            <a:endParaRPr kumimoji="0" lang="ru-RU" altLang="ru-RU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24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8E8E9-F276-4F92-8681-69F40B42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E7FD19-C34C-4AB8-B3CD-CDA813792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Ino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pygame.sprite.Sprite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endParaRPr kumimoji="0" lang="en-US" altLang="ru-RU" sz="28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en-US" altLang="ru-RU" dirty="0" err="1">
                <a:solidFill>
                  <a:srgbClr val="A9B7C6"/>
                </a:solidFill>
                <a:latin typeface="JetBrains Mono"/>
              </a:rPr>
              <a:t>Animatedsprite</a:t>
            </a:r>
            <a:r>
              <a:rPr lang="en-US" altLang="ru-RU" dirty="0">
                <a:solidFill>
                  <a:srgbClr val="A9B7C6"/>
                </a:solidFill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pygame.sprite.Sprite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endParaRPr kumimoji="0" lang="en-US" altLang="ru-RU" sz="28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Life(Sprite)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endParaRPr kumimoji="0" lang="ru-RU" altLang="ru-RU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Gun</a:t>
            </a:r>
            <a:r>
              <a:rPr lang="en-US" altLang="ru-RU" dirty="0">
                <a:solidFill>
                  <a:srgbClr val="A9B7C6"/>
                </a:solidFill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endParaRPr kumimoji="0" lang="ru-RU" altLang="ru-RU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</a:t>
            </a:r>
            <a:r>
              <a:rPr lang="en-US" altLang="ru-RU" dirty="0">
                <a:solidFill>
                  <a:srgbClr val="A9B7C6"/>
                </a:solidFill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endParaRPr kumimoji="0" lang="ru-RU" altLang="ru-RU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Bullet</a:t>
            </a:r>
            <a:r>
              <a:rPr lang="en-US" altLang="ru-RU" dirty="0">
                <a:solidFill>
                  <a:srgbClr val="A9B7C6"/>
                </a:solidFill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endParaRPr kumimoji="0" lang="ru-RU" altLang="ru-RU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Stats</a:t>
            </a:r>
            <a:r>
              <a:rPr lang="en-US" altLang="ru-RU" dirty="0">
                <a:solidFill>
                  <a:srgbClr val="A9B7C6"/>
                </a:solidFill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endParaRPr kumimoji="0" lang="en-US" altLang="ru-RU" sz="2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en-US" altLang="ru-RU" dirty="0">
                <a:solidFill>
                  <a:srgbClr val="A9B7C6"/>
                </a:solidFill>
                <a:latin typeface="JetBrains Mono"/>
              </a:rPr>
              <a:t>Scores(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854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2FF3B-7B76-4AEC-BB75-8DEB7250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Будущее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E0940A-6D83-4308-AEEC-7A8D92D3F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Добавляем уровни</a:t>
            </a:r>
          </a:p>
          <a:p>
            <a:r>
              <a:rPr lang="ru-RU" dirty="0"/>
              <a:t>Анимируем спрайты</a:t>
            </a:r>
          </a:p>
          <a:p>
            <a:r>
              <a:rPr lang="ru-RU" dirty="0"/>
              <a:t>Более детальная прорисовка спрайтов</a:t>
            </a:r>
          </a:p>
          <a:p>
            <a:r>
              <a:rPr lang="ru-RU" dirty="0"/>
              <a:t>Запись рекордов разных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3439855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</TotalTime>
  <Words>80</Words>
  <Application>Microsoft Office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Algerian</vt:lpstr>
      <vt:lpstr>Arial</vt:lpstr>
      <vt:lpstr>Calisto MT</vt:lpstr>
      <vt:lpstr>JetBrains Mono</vt:lpstr>
      <vt:lpstr>Wingdings 2</vt:lpstr>
      <vt:lpstr>Сланец</vt:lpstr>
      <vt:lpstr>Invasion </vt:lpstr>
      <vt:lpstr>Основные библиотеки</vt:lpstr>
      <vt:lpstr>Основные классы</vt:lpstr>
      <vt:lpstr>Будущее игры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Invasion </dc:title>
  <dc:creator>София Козярская</dc:creator>
  <cp:lastModifiedBy>София Козярская</cp:lastModifiedBy>
  <cp:revision>1</cp:revision>
  <dcterms:created xsi:type="dcterms:W3CDTF">2022-01-17T13:59:38Z</dcterms:created>
  <dcterms:modified xsi:type="dcterms:W3CDTF">2022-01-17T14:00:42Z</dcterms:modified>
</cp:coreProperties>
</file>