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fbe79392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fbe79392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fbe79392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fbe79392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fbe79392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fbe79392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be7939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be7939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fbe7939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fbe7939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сколько видов спорта в мире?. Number of responses: 7 responses." id="56" name="Google Shape;56;p13" title="сколько видов спорта в мире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2850" y="0"/>
            <a:ext cx="9144003" cy="47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Какой спорт является самым опасным в мире ?. Number of responses: 7 responses." id="63" name="Google Shape;63;p14" title="Какой спорт является самым опасным в мире 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371"/>
            <a:ext cx="9144003" cy="434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Какой спорт самый красивый ?. Number of responses: 7 responses." id="70" name="Google Shape;70;p15" title="Какой спорт самый красивый 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371"/>
            <a:ext cx="9144003" cy="434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Какой спорт является самым полезным ?. Number of responses: 7 responses." id="77" name="Google Shape;77;p16" title="Какой спорт является самым полезным 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371"/>
            <a:ext cx="9144003" cy="434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Какой самый безопасный спорт ?. Number of responses: 7 responses." id="84" name="Google Shape;84;p17" title="Какой самый безопасный спорт 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371"/>
            <a:ext cx="9144003" cy="434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Вид спорта который не является олимпийским?. Number of responses: 7 responses." id="91" name="Google Shape;91;p18" title="Вид спорта который не является олимпийским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7371"/>
            <a:ext cx="9144003" cy="434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