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letter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A89"/>
    <a:srgbClr val="094F4D"/>
    <a:srgbClr val="95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9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5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DA6C47-68C6-0C8D-16BE-DF37565E1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3E7962-6569-51C2-621B-898F9965E3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30C1-9CAE-4AD3-B570-A76D9A38A937}" type="datetimeFigureOut">
              <a:rPr lang="es-MX" smtClean="0"/>
              <a:t>06/11/2024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07D2AA-3AB7-66CE-AA4B-FDF2E02765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C3A5D2-0D32-0334-26AC-F4B095EFFF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2442A-0FA0-46FB-A283-F9FD68C4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63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8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34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23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0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4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20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4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3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5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D571-69E9-C846-9906-EAF416050C2F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DD3E-DFA8-2F40-BD29-5A270A2F3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3354" y="15629"/>
            <a:ext cx="9373286" cy="706120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8857" y="3327598"/>
            <a:ext cx="4592098" cy="369332"/>
          </a:xfrm>
        </p:spPr>
        <p:txBody>
          <a:bodyPr>
            <a:normAutofit fontScale="92500" lnSpcReduction="10000"/>
          </a:bodyPr>
          <a:lstStyle/>
          <a:p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206A40-E906-C2D2-5FA2-80D8872A6D13}"/>
              </a:ext>
            </a:extLst>
          </p:cNvPr>
          <p:cNvSpPr/>
          <p:nvPr/>
        </p:nvSpPr>
        <p:spPr>
          <a:xfrm>
            <a:off x="2715066" y="2222695"/>
            <a:ext cx="6414866" cy="506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94A974-DCB8-45EA-FC9E-4779E5CE6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t="18948" r="9405" b="30965"/>
          <a:stretch/>
        </p:blipFill>
        <p:spPr>
          <a:xfrm>
            <a:off x="4895556" y="1616710"/>
            <a:ext cx="2053884" cy="12119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E1C200-8CE1-2349-06DA-1976DE2BF571}"/>
              </a:ext>
            </a:extLst>
          </p:cNvPr>
          <p:cNvSpPr txBox="1"/>
          <p:nvPr/>
        </p:nvSpPr>
        <p:spPr>
          <a:xfrm>
            <a:off x="2715065" y="3668794"/>
            <a:ext cx="6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5B8A89"/>
                </a:solidFill>
              </a:rPr>
              <a:t>STANDS 116-215-217</a:t>
            </a:r>
          </a:p>
        </p:txBody>
      </p:sp>
    </p:spTree>
    <p:extLst>
      <p:ext uri="{BB962C8B-B14F-4D97-AF65-F5344CB8AC3E}">
        <p14:creationId xmlns:p14="http://schemas.microsoft.com/office/powerpoint/2010/main" val="196907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Carta (216 x 279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lakar</dc:creator>
  <cp:lastModifiedBy>Carlos Josue Moreno Mireles</cp:lastModifiedBy>
  <cp:revision>20</cp:revision>
  <dcterms:created xsi:type="dcterms:W3CDTF">2019-12-02T20:08:51Z</dcterms:created>
  <dcterms:modified xsi:type="dcterms:W3CDTF">2024-11-06T08:33:57Z</dcterms:modified>
</cp:coreProperties>
</file>