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5"/>
  </p:notesMasterIdLst>
  <p:sldIdLst>
    <p:sldId id="256" r:id="rId2"/>
    <p:sldId id="257" r:id="rId3"/>
    <p:sldId id="258" r:id="rId4"/>
    <p:sldId id="260" r:id="rId5"/>
    <p:sldId id="267" r:id="rId6"/>
    <p:sldId id="261" r:id="rId7"/>
    <p:sldId id="307" r:id="rId8"/>
    <p:sldId id="308" r:id="rId9"/>
    <p:sldId id="309" r:id="rId10"/>
    <p:sldId id="310" r:id="rId11"/>
    <p:sldId id="311" r:id="rId12"/>
    <p:sldId id="265" r:id="rId13"/>
    <p:sldId id="266" r:id="rId14"/>
  </p:sldIdLst>
  <p:sldSz cx="9144000" cy="5143500" type="screen16x9"/>
  <p:notesSz cx="6858000" cy="9144000"/>
  <p:embeddedFontLst>
    <p:embeddedFont>
      <p:font typeface="Press Start 2P" panose="00000500000000000000" pitchFamily="2" charset="0"/>
      <p:regular r:id="rId16"/>
    </p:embeddedFont>
    <p:embeddedFont>
      <p:font typeface="Advent Pro Medium"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5880B8-E528-4AD1-8C24-DB615419A201}">
  <a:tblStyle styleId="{6B5880B8-E528-4AD1-8C24-DB615419A20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47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6"/>
        <p:cNvGrpSpPr/>
        <p:nvPr/>
      </p:nvGrpSpPr>
      <p:grpSpPr>
        <a:xfrm>
          <a:off x="0" y="0"/>
          <a:ext cx="0" cy="0"/>
          <a:chOff x="0" y="0"/>
          <a:chExt cx="0" cy="0"/>
        </a:xfrm>
      </p:grpSpPr>
      <p:sp>
        <p:nvSpPr>
          <p:cNvPr id="13817" name="Google Shape;138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18" name="Google Shape;138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9"/>
        <p:cNvGrpSpPr/>
        <p:nvPr/>
      </p:nvGrpSpPr>
      <p:grpSpPr>
        <a:xfrm>
          <a:off x="0" y="0"/>
          <a:ext cx="0" cy="0"/>
          <a:chOff x="0" y="0"/>
          <a:chExt cx="0" cy="0"/>
        </a:xfrm>
      </p:grpSpPr>
      <p:sp>
        <p:nvSpPr>
          <p:cNvPr id="14370" name="Google Shape;14370;gb8b30863f4_0_49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1" name="Google Shape;14371;gb8b30863f4_0_49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2359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9"/>
        <p:cNvGrpSpPr/>
        <p:nvPr/>
      </p:nvGrpSpPr>
      <p:grpSpPr>
        <a:xfrm>
          <a:off x="0" y="0"/>
          <a:ext cx="0" cy="0"/>
          <a:chOff x="0" y="0"/>
          <a:chExt cx="0" cy="0"/>
        </a:xfrm>
      </p:grpSpPr>
      <p:sp>
        <p:nvSpPr>
          <p:cNvPr id="14370" name="Google Shape;14370;gb8b30863f4_0_49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1" name="Google Shape;14371;gb8b30863f4_0_49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7598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6"/>
        <p:cNvGrpSpPr/>
        <p:nvPr/>
      </p:nvGrpSpPr>
      <p:grpSpPr>
        <a:xfrm>
          <a:off x="0" y="0"/>
          <a:ext cx="0" cy="0"/>
          <a:chOff x="0" y="0"/>
          <a:chExt cx="0" cy="0"/>
        </a:xfrm>
      </p:grpSpPr>
      <p:sp>
        <p:nvSpPr>
          <p:cNvPr id="14677" name="Google Shape;14677;gb9126897ec_0_5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78" name="Google Shape;14678;gb9126897ec_0_5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90"/>
        <p:cNvGrpSpPr/>
        <p:nvPr/>
      </p:nvGrpSpPr>
      <p:grpSpPr>
        <a:xfrm>
          <a:off x="0" y="0"/>
          <a:ext cx="0" cy="0"/>
          <a:chOff x="0" y="0"/>
          <a:chExt cx="0" cy="0"/>
        </a:xfrm>
      </p:grpSpPr>
      <p:sp>
        <p:nvSpPr>
          <p:cNvPr id="14691" name="Google Shape;14691;gb9126897ec_0_3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2" name="Google Shape;14692;gb9126897ec_0_3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69"/>
        <p:cNvGrpSpPr/>
        <p:nvPr/>
      </p:nvGrpSpPr>
      <p:grpSpPr>
        <a:xfrm>
          <a:off x="0" y="0"/>
          <a:ext cx="0" cy="0"/>
          <a:chOff x="0" y="0"/>
          <a:chExt cx="0" cy="0"/>
        </a:xfrm>
      </p:grpSpPr>
      <p:sp>
        <p:nvSpPr>
          <p:cNvPr id="13870" name="Google Shape;13870;gb8b30863f4_0_10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71" name="Google Shape;13871;gb8b30863f4_0_10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2"/>
        <p:cNvGrpSpPr/>
        <p:nvPr/>
      </p:nvGrpSpPr>
      <p:grpSpPr>
        <a:xfrm>
          <a:off x="0" y="0"/>
          <a:ext cx="0" cy="0"/>
          <a:chOff x="0" y="0"/>
          <a:chExt cx="0" cy="0"/>
        </a:xfrm>
      </p:grpSpPr>
      <p:sp>
        <p:nvSpPr>
          <p:cNvPr id="14273" name="Google Shape;14273;gb8b30863f4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74" name="Google Shape;14274;gb8b30863f4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4"/>
        <p:cNvGrpSpPr/>
        <p:nvPr/>
      </p:nvGrpSpPr>
      <p:grpSpPr>
        <a:xfrm>
          <a:off x="0" y="0"/>
          <a:ext cx="0" cy="0"/>
          <a:chOff x="0" y="0"/>
          <a:chExt cx="0" cy="0"/>
        </a:xfrm>
      </p:grpSpPr>
      <p:sp>
        <p:nvSpPr>
          <p:cNvPr id="14325" name="Google Shape;14325;gb8b30863f4_0_4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26" name="Google Shape;14326;gb8b30863f4_0_4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01"/>
        <p:cNvGrpSpPr/>
        <p:nvPr/>
      </p:nvGrpSpPr>
      <p:grpSpPr>
        <a:xfrm>
          <a:off x="0" y="0"/>
          <a:ext cx="0" cy="0"/>
          <a:chOff x="0" y="0"/>
          <a:chExt cx="0" cy="0"/>
        </a:xfrm>
      </p:grpSpPr>
      <p:sp>
        <p:nvSpPr>
          <p:cNvPr id="14702" name="Google Shape;14702;gb9126897ec_0_6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03" name="Google Shape;14703;gb9126897ec_0_6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9"/>
        <p:cNvGrpSpPr/>
        <p:nvPr/>
      </p:nvGrpSpPr>
      <p:grpSpPr>
        <a:xfrm>
          <a:off x="0" y="0"/>
          <a:ext cx="0" cy="0"/>
          <a:chOff x="0" y="0"/>
          <a:chExt cx="0" cy="0"/>
        </a:xfrm>
      </p:grpSpPr>
      <p:sp>
        <p:nvSpPr>
          <p:cNvPr id="14370" name="Google Shape;14370;gb8b30863f4_0_49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1" name="Google Shape;14371;gb8b30863f4_0_49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9"/>
        <p:cNvGrpSpPr/>
        <p:nvPr/>
      </p:nvGrpSpPr>
      <p:grpSpPr>
        <a:xfrm>
          <a:off x="0" y="0"/>
          <a:ext cx="0" cy="0"/>
          <a:chOff x="0" y="0"/>
          <a:chExt cx="0" cy="0"/>
        </a:xfrm>
      </p:grpSpPr>
      <p:sp>
        <p:nvSpPr>
          <p:cNvPr id="14370" name="Google Shape;14370;gb8b30863f4_0_49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1" name="Google Shape;14371;gb8b30863f4_0_49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1344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9"/>
        <p:cNvGrpSpPr/>
        <p:nvPr/>
      </p:nvGrpSpPr>
      <p:grpSpPr>
        <a:xfrm>
          <a:off x="0" y="0"/>
          <a:ext cx="0" cy="0"/>
          <a:chOff x="0" y="0"/>
          <a:chExt cx="0" cy="0"/>
        </a:xfrm>
      </p:grpSpPr>
      <p:sp>
        <p:nvSpPr>
          <p:cNvPr id="14370" name="Google Shape;14370;gb8b30863f4_0_49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1" name="Google Shape;14371;gb8b30863f4_0_49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1470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9"/>
        <p:cNvGrpSpPr/>
        <p:nvPr/>
      </p:nvGrpSpPr>
      <p:grpSpPr>
        <a:xfrm>
          <a:off x="0" y="0"/>
          <a:ext cx="0" cy="0"/>
          <a:chOff x="0" y="0"/>
          <a:chExt cx="0" cy="0"/>
        </a:xfrm>
      </p:grpSpPr>
      <p:sp>
        <p:nvSpPr>
          <p:cNvPr id="14370" name="Google Shape;14370;gb8b30863f4_0_49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1" name="Google Shape;14371;gb8b30863f4_0_49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6167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51417" y="4511474"/>
            <a:ext cx="9446833" cy="1136997"/>
            <a:chOff x="7" y="4511474"/>
            <a:chExt cx="9446833" cy="1136997"/>
          </a:xfrm>
        </p:grpSpPr>
        <p:grpSp>
          <p:nvGrpSpPr>
            <p:cNvPr id="10" name="Google Shape;10;p2"/>
            <p:cNvGrpSpPr/>
            <p:nvPr/>
          </p:nvGrpSpPr>
          <p:grpSpPr>
            <a:xfrm>
              <a:off x="7" y="4511474"/>
              <a:ext cx="1049633" cy="1136997"/>
              <a:chOff x="2130300" y="2121375"/>
              <a:chExt cx="212000" cy="229650"/>
            </a:xfrm>
          </p:grpSpPr>
          <p:sp>
            <p:nvSpPr>
              <p:cNvPr id="11" name="Google Shape;11;p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2"/>
            <p:cNvGrpSpPr/>
            <p:nvPr/>
          </p:nvGrpSpPr>
          <p:grpSpPr>
            <a:xfrm>
              <a:off x="1049657" y="4511474"/>
              <a:ext cx="1049633" cy="1136997"/>
              <a:chOff x="2130300" y="2121375"/>
              <a:chExt cx="212000" cy="229650"/>
            </a:xfrm>
          </p:grpSpPr>
          <p:sp>
            <p:nvSpPr>
              <p:cNvPr id="55" name="Google Shape;55;p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2"/>
            <p:cNvGrpSpPr/>
            <p:nvPr/>
          </p:nvGrpSpPr>
          <p:grpSpPr>
            <a:xfrm>
              <a:off x="2099307" y="4511474"/>
              <a:ext cx="1049633" cy="1136997"/>
              <a:chOff x="2130300" y="2121375"/>
              <a:chExt cx="212000" cy="229650"/>
            </a:xfrm>
          </p:grpSpPr>
          <p:sp>
            <p:nvSpPr>
              <p:cNvPr id="99" name="Google Shape;99;p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2"/>
            <p:cNvGrpSpPr/>
            <p:nvPr/>
          </p:nvGrpSpPr>
          <p:grpSpPr>
            <a:xfrm>
              <a:off x="3148957" y="4511474"/>
              <a:ext cx="1049633" cy="1136997"/>
              <a:chOff x="2130300" y="2121375"/>
              <a:chExt cx="212000" cy="229650"/>
            </a:xfrm>
          </p:grpSpPr>
          <p:sp>
            <p:nvSpPr>
              <p:cNvPr id="143" name="Google Shape;143;p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2"/>
            <p:cNvGrpSpPr/>
            <p:nvPr/>
          </p:nvGrpSpPr>
          <p:grpSpPr>
            <a:xfrm>
              <a:off x="4198607" y="4511474"/>
              <a:ext cx="1049633" cy="1136997"/>
              <a:chOff x="2130300" y="2121375"/>
              <a:chExt cx="212000" cy="229650"/>
            </a:xfrm>
          </p:grpSpPr>
          <p:sp>
            <p:nvSpPr>
              <p:cNvPr id="187" name="Google Shape;187;p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2"/>
            <p:cNvGrpSpPr/>
            <p:nvPr/>
          </p:nvGrpSpPr>
          <p:grpSpPr>
            <a:xfrm>
              <a:off x="5248257" y="4511474"/>
              <a:ext cx="1049633" cy="1136997"/>
              <a:chOff x="2130300" y="2121375"/>
              <a:chExt cx="212000" cy="229650"/>
            </a:xfrm>
          </p:grpSpPr>
          <p:sp>
            <p:nvSpPr>
              <p:cNvPr id="231" name="Google Shape;231;p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2"/>
            <p:cNvGrpSpPr/>
            <p:nvPr/>
          </p:nvGrpSpPr>
          <p:grpSpPr>
            <a:xfrm>
              <a:off x="6297907" y="4511474"/>
              <a:ext cx="1049633" cy="1136997"/>
              <a:chOff x="2130300" y="2121375"/>
              <a:chExt cx="212000" cy="229650"/>
            </a:xfrm>
          </p:grpSpPr>
          <p:sp>
            <p:nvSpPr>
              <p:cNvPr id="275" name="Google Shape;275;p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2"/>
            <p:cNvGrpSpPr/>
            <p:nvPr/>
          </p:nvGrpSpPr>
          <p:grpSpPr>
            <a:xfrm>
              <a:off x="7347557" y="4511474"/>
              <a:ext cx="1049633" cy="1136997"/>
              <a:chOff x="2130300" y="2121375"/>
              <a:chExt cx="212000" cy="229650"/>
            </a:xfrm>
          </p:grpSpPr>
          <p:sp>
            <p:nvSpPr>
              <p:cNvPr id="319" name="Google Shape;319;p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2"/>
            <p:cNvGrpSpPr/>
            <p:nvPr/>
          </p:nvGrpSpPr>
          <p:grpSpPr>
            <a:xfrm>
              <a:off x="8397207" y="4511474"/>
              <a:ext cx="1049633" cy="1136997"/>
              <a:chOff x="2130300" y="2121375"/>
              <a:chExt cx="212000" cy="229650"/>
            </a:xfrm>
          </p:grpSpPr>
          <p:sp>
            <p:nvSpPr>
              <p:cNvPr id="363" name="Google Shape;363;p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6" name="Google Shape;406;p2"/>
          <p:cNvGrpSpPr/>
          <p:nvPr/>
        </p:nvGrpSpPr>
        <p:grpSpPr>
          <a:xfrm>
            <a:off x="3393210" y="3870986"/>
            <a:ext cx="1191387" cy="732516"/>
            <a:chOff x="2430450" y="2143325"/>
            <a:chExt cx="337800" cy="207700"/>
          </a:xfrm>
        </p:grpSpPr>
        <p:sp>
          <p:nvSpPr>
            <p:cNvPr id="407" name="Google Shape;407;p2"/>
            <p:cNvSpPr/>
            <p:nvPr/>
          </p:nvSpPr>
          <p:spPr>
            <a:xfrm>
              <a:off x="2482575" y="2143325"/>
              <a:ext cx="25875" cy="25900"/>
            </a:xfrm>
            <a:custGeom>
              <a:avLst/>
              <a:gdLst/>
              <a:ahLst/>
              <a:cxnLst/>
              <a:rect l="l" t="t" r="r" b="b"/>
              <a:pathLst>
                <a:path w="1035" h="1036" extrusionOk="0">
                  <a:moveTo>
                    <a:pt x="0" y="1"/>
                  </a:moveTo>
                  <a:lnTo>
                    <a:pt x="0" y="1035"/>
                  </a:lnTo>
                  <a:lnTo>
                    <a:pt x="1035" y="1035"/>
                  </a:lnTo>
                  <a:lnTo>
                    <a:pt x="1035" y="1"/>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2456700" y="216920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2482575" y="216920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2508425" y="2169200"/>
              <a:ext cx="26275" cy="25875"/>
            </a:xfrm>
            <a:custGeom>
              <a:avLst/>
              <a:gdLst/>
              <a:ahLst/>
              <a:cxnLst/>
              <a:rect l="l" t="t" r="r" b="b"/>
              <a:pathLst>
                <a:path w="1051" h="1035" extrusionOk="0">
                  <a:moveTo>
                    <a:pt x="1" y="0"/>
                  </a:moveTo>
                  <a:lnTo>
                    <a:pt x="1" y="1035"/>
                  </a:lnTo>
                  <a:lnTo>
                    <a:pt x="1051" y="1035"/>
                  </a:lnTo>
                  <a:lnTo>
                    <a:pt x="1051" y="0"/>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2690250" y="2169200"/>
              <a:ext cx="26275" cy="25875"/>
            </a:xfrm>
            <a:custGeom>
              <a:avLst/>
              <a:gdLst/>
              <a:ahLst/>
              <a:cxnLst/>
              <a:rect l="l" t="t" r="r" b="b"/>
              <a:pathLst>
                <a:path w="1051" h="1035" extrusionOk="0">
                  <a:moveTo>
                    <a:pt x="1" y="0"/>
                  </a:moveTo>
                  <a:lnTo>
                    <a:pt x="1" y="1035"/>
                  </a:lnTo>
                  <a:lnTo>
                    <a:pt x="1051" y="1035"/>
                  </a:lnTo>
                  <a:lnTo>
                    <a:pt x="1051" y="0"/>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2482575" y="2195050"/>
              <a:ext cx="25875" cy="26275"/>
            </a:xfrm>
            <a:custGeom>
              <a:avLst/>
              <a:gdLst/>
              <a:ahLst/>
              <a:cxnLst/>
              <a:rect l="l" t="t" r="r" b="b"/>
              <a:pathLst>
                <a:path w="1035" h="1051" extrusionOk="0">
                  <a:moveTo>
                    <a:pt x="0" y="1"/>
                  </a:moveTo>
                  <a:lnTo>
                    <a:pt x="0" y="1051"/>
                  </a:lnTo>
                  <a:lnTo>
                    <a:pt x="1035" y="1051"/>
                  </a:lnTo>
                  <a:lnTo>
                    <a:pt x="10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2664400" y="2195050"/>
              <a:ext cx="25875" cy="26275"/>
            </a:xfrm>
            <a:custGeom>
              <a:avLst/>
              <a:gdLst/>
              <a:ahLst/>
              <a:cxnLst/>
              <a:rect l="l" t="t" r="r" b="b"/>
              <a:pathLst>
                <a:path w="1035" h="1051" extrusionOk="0">
                  <a:moveTo>
                    <a:pt x="0" y="1"/>
                  </a:moveTo>
                  <a:lnTo>
                    <a:pt x="0" y="1051"/>
                  </a:lnTo>
                  <a:lnTo>
                    <a:pt x="1035" y="1051"/>
                  </a:lnTo>
                  <a:lnTo>
                    <a:pt x="1035" y="1"/>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2690250" y="2195050"/>
              <a:ext cx="26275" cy="26275"/>
            </a:xfrm>
            <a:custGeom>
              <a:avLst/>
              <a:gdLst/>
              <a:ahLst/>
              <a:cxnLst/>
              <a:rect l="l" t="t" r="r" b="b"/>
              <a:pathLst>
                <a:path w="1051" h="1051" extrusionOk="0">
                  <a:moveTo>
                    <a:pt x="1" y="1"/>
                  </a:moveTo>
                  <a:lnTo>
                    <a:pt x="1" y="1051"/>
                  </a:lnTo>
                  <a:lnTo>
                    <a:pt x="1051" y="1051"/>
                  </a:lnTo>
                  <a:lnTo>
                    <a:pt x="10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2716500" y="2195050"/>
              <a:ext cx="25900" cy="26275"/>
            </a:xfrm>
            <a:custGeom>
              <a:avLst/>
              <a:gdLst/>
              <a:ahLst/>
              <a:cxnLst/>
              <a:rect l="l" t="t" r="r" b="b"/>
              <a:pathLst>
                <a:path w="1036" h="1051" extrusionOk="0">
                  <a:moveTo>
                    <a:pt x="1" y="1"/>
                  </a:moveTo>
                  <a:lnTo>
                    <a:pt x="1" y="1051"/>
                  </a:lnTo>
                  <a:lnTo>
                    <a:pt x="1035" y="1051"/>
                  </a:lnTo>
                  <a:lnTo>
                    <a:pt x="10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2482575" y="2221300"/>
              <a:ext cx="25875" cy="25900"/>
            </a:xfrm>
            <a:custGeom>
              <a:avLst/>
              <a:gdLst/>
              <a:ahLst/>
              <a:cxnLst/>
              <a:rect l="l" t="t" r="r" b="b"/>
              <a:pathLst>
                <a:path w="1035" h="1036" extrusionOk="0">
                  <a:moveTo>
                    <a:pt x="0" y="1"/>
                  </a:moveTo>
                  <a:lnTo>
                    <a:pt x="0" y="1035"/>
                  </a:lnTo>
                  <a:lnTo>
                    <a:pt x="1035" y="1035"/>
                  </a:lnTo>
                  <a:lnTo>
                    <a:pt x="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2586400" y="2221300"/>
              <a:ext cx="26300" cy="25900"/>
            </a:xfrm>
            <a:custGeom>
              <a:avLst/>
              <a:gdLst/>
              <a:ahLst/>
              <a:cxnLst/>
              <a:rect l="l" t="t" r="r" b="b"/>
              <a:pathLst>
                <a:path w="1052" h="1036" extrusionOk="0">
                  <a:moveTo>
                    <a:pt x="1" y="1"/>
                  </a:moveTo>
                  <a:lnTo>
                    <a:pt x="1" y="1035"/>
                  </a:lnTo>
                  <a:lnTo>
                    <a:pt x="1051" y="1035"/>
                  </a:lnTo>
                  <a:lnTo>
                    <a:pt x="1051" y="1"/>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2690250" y="2221300"/>
              <a:ext cx="26275" cy="25900"/>
            </a:xfrm>
            <a:custGeom>
              <a:avLst/>
              <a:gdLst/>
              <a:ahLst/>
              <a:cxnLst/>
              <a:rect l="l" t="t" r="r" b="b"/>
              <a:pathLst>
                <a:path w="1051" h="1036" extrusionOk="0">
                  <a:moveTo>
                    <a:pt x="1" y="1"/>
                  </a:moveTo>
                  <a:lnTo>
                    <a:pt x="1" y="1035"/>
                  </a:lnTo>
                  <a:lnTo>
                    <a:pt x="1051" y="1035"/>
                  </a:lnTo>
                  <a:lnTo>
                    <a:pt x="10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2456700" y="2247175"/>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2482575" y="2247175"/>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2560550" y="2247175"/>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
            <p:cNvSpPr/>
            <p:nvPr/>
          </p:nvSpPr>
          <p:spPr>
            <a:xfrm>
              <a:off x="2586400" y="2247175"/>
              <a:ext cx="26300" cy="25875"/>
            </a:xfrm>
            <a:custGeom>
              <a:avLst/>
              <a:gdLst/>
              <a:ahLst/>
              <a:cxnLst/>
              <a:rect l="l" t="t" r="r" b="b"/>
              <a:pathLst>
                <a:path w="1052" h="1035" extrusionOk="0">
                  <a:moveTo>
                    <a:pt x="1" y="0"/>
                  </a:moveTo>
                  <a:lnTo>
                    <a:pt x="1" y="1035"/>
                  </a:lnTo>
                  <a:lnTo>
                    <a:pt x="1051" y="1035"/>
                  </a:lnTo>
                  <a:lnTo>
                    <a:pt x="10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
            <p:cNvSpPr/>
            <p:nvPr/>
          </p:nvSpPr>
          <p:spPr>
            <a:xfrm>
              <a:off x="2612675" y="2247175"/>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2690250" y="2247175"/>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2482575" y="2273025"/>
              <a:ext cx="25875" cy="25900"/>
            </a:xfrm>
            <a:custGeom>
              <a:avLst/>
              <a:gdLst/>
              <a:ahLst/>
              <a:cxnLst/>
              <a:rect l="l" t="t" r="r" b="b"/>
              <a:pathLst>
                <a:path w="1035" h="1036" extrusionOk="0">
                  <a:moveTo>
                    <a:pt x="0" y="1"/>
                  </a:moveTo>
                  <a:lnTo>
                    <a:pt x="0" y="1035"/>
                  </a:lnTo>
                  <a:lnTo>
                    <a:pt x="1035" y="1035"/>
                  </a:lnTo>
                  <a:lnTo>
                    <a:pt x="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2586400" y="2273025"/>
              <a:ext cx="26300" cy="25900"/>
            </a:xfrm>
            <a:custGeom>
              <a:avLst/>
              <a:gdLst/>
              <a:ahLst/>
              <a:cxnLst/>
              <a:rect l="l" t="t" r="r" b="b"/>
              <a:pathLst>
                <a:path w="1052" h="1036" extrusionOk="0">
                  <a:moveTo>
                    <a:pt x="1" y="1"/>
                  </a:moveTo>
                  <a:lnTo>
                    <a:pt x="1" y="1035"/>
                  </a:lnTo>
                  <a:lnTo>
                    <a:pt x="1051" y="1035"/>
                  </a:lnTo>
                  <a:lnTo>
                    <a:pt x="10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2664400" y="2273025"/>
              <a:ext cx="25875" cy="25900"/>
            </a:xfrm>
            <a:custGeom>
              <a:avLst/>
              <a:gdLst/>
              <a:ahLst/>
              <a:cxnLst/>
              <a:rect l="l" t="t" r="r" b="b"/>
              <a:pathLst>
                <a:path w="1035" h="1036" extrusionOk="0">
                  <a:moveTo>
                    <a:pt x="0" y="1"/>
                  </a:moveTo>
                  <a:lnTo>
                    <a:pt x="0" y="1035"/>
                  </a:lnTo>
                  <a:lnTo>
                    <a:pt x="1035" y="1035"/>
                  </a:lnTo>
                  <a:lnTo>
                    <a:pt x="10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2742375" y="2273025"/>
              <a:ext cx="25875" cy="25900"/>
            </a:xfrm>
            <a:custGeom>
              <a:avLst/>
              <a:gdLst/>
              <a:ahLst/>
              <a:cxnLst/>
              <a:rect l="l" t="t" r="r" b="b"/>
              <a:pathLst>
                <a:path w="1035" h="1036" extrusionOk="0">
                  <a:moveTo>
                    <a:pt x="0" y="1"/>
                  </a:moveTo>
                  <a:lnTo>
                    <a:pt x="0" y="1035"/>
                  </a:lnTo>
                  <a:lnTo>
                    <a:pt x="1035" y="1035"/>
                  </a:lnTo>
                  <a:lnTo>
                    <a:pt x="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2508425" y="2298900"/>
              <a:ext cx="26275" cy="26275"/>
            </a:xfrm>
            <a:custGeom>
              <a:avLst/>
              <a:gdLst/>
              <a:ahLst/>
              <a:cxnLst/>
              <a:rect l="l" t="t" r="r" b="b"/>
              <a:pathLst>
                <a:path w="1051" h="1051" extrusionOk="0">
                  <a:moveTo>
                    <a:pt x="1" y="0"/>
                  </a:moveTo>
                  <a:lnTo>
                    <a:pt x="1" y="1050"/>
                  </a:lnTo>
                  <a:lnTo>
                    <a:pt x="1051" y="1050"/>
                  </a:lnTo>
                  <a:lnTo>
                    <a:pt x="10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2586400" y="2298900"/>
              <a:ext cx="26300" cy="26275"/>
            </a:xfrm>
            <a:custGeom>
              <a:avLst/>
              <a:gdLst/>
              <a:ahLst/>
              <a:cxnLst/>
              <a:rect l="l" t="t" r="r" b="b"/>
              <a:pathLst>
                <a:path w="1052" h="1051" extrusionOk="0">
                  <a:moveTo>
                    <a:pt x="1" y="0"/>
                  </a:moveTo>
                  <a:lnTo>
                    <a:pt x="1" y="1050"/>
                  </a:lnTo>
                  <a:lnTo>
                    <a:pt x="1051" y="1050"/>
                  </a:lnTo>
                  <a:lnTo>
                    <a:pt x="10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2664400" y="2298900"/>
              <a:ext cx="25875" cy="26275"/>
            </a:xfrm>
            <a:custGeom>
              <a:avLst/>
              <a:gdLst/>
              <a:ahLst/>
              <a:cxnLst/>
              <a:rect l="l" t="t" r="r" b="b"/>
              <a:pathLst>
                <a:path w="1035" h="1051" extrusionOk="0">
                  <a:moveTo>
                    <a:pt x="0" y="0"/>
                  </a:moveTo>
                  <a:lnTo>
                    <a:pt x="0" y="1050"/>
                  </a:lnTo>
                  <a:lnTo>
                    <a:pt x="1035" y="1050"/>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2716500" y="2298900"/>
              <a:ext cx="25900" cy="26275"/>
            </a:xfrm>
            <a:custGeom>
              <a:avLst/>
              <a:gdLst/>
              <a:ahLst/>
              <a:cxnLst/>
              <a:rect l="l" t="t" r="r" b="b"/>
              <a:pathLst>
                <a:path w="1036" h="1051" extrusionOk="0">
                  <a:moveTo>
                    <a:pt x="1" y="0"/>
                  </a:moveTo>
                  <a:lnTo>
                    <a:pt x="1" y="1050"/>
                  </a:lnTo>
                  <a:lnTo>
                    <a:pt x="1035" y="1050"/>
                  </a:lnTo>
                  <a:lnTo>
                    <a:pt x="1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2430450" y="2325150"/>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2456700" y="232515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2482575"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2508425" y="2325150"/>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2534675" y="232515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2560550"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2586400" y="2325150"/>
              <a:ext cx="26300" cy="25875"/>
            </a:xfrm>
            <a:custGeom>
              <a:avLst/>
              <a:gdLst/>
              <a:ahLst/>
              <a:cxnLst/>
              <a:rect l="l" t="t" r="r" b="b"/>
              <a:pathLst>
                <a:path w="1052" h="1035" extrusionOk="0">
                  <a:moveTo>
                    <a:pt x="1" y="0"/>
                  </a:moveTo>
                  <a:lnTo>
                    <a:pt x="1" y="1035"/>
                  </a:lnTo>
                  <a:lnTo>
                    <a:pt x="1051" y="1035"/>
                  </a:lnTo>
                  <a:lnTo>
                    <a:pt x="10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2612675"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2638525" y="232515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2664400"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2690250" y="2325150"/>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2716500" y="232515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2742375"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2"/>
          <p:cNvGrpSpPr/>
          <p:nvPr/>
        </p:nvGrpSpPr>
        <p:grpSpPr>
          <a:xfrm>
            <a:off x="275207" y="916381"/>
            <a:ext cx="1049633" cy="523940"/>
            <a:chOff x="138482" y="584556"/>
            <a:chExt cx="1049633" cy="523940"/>
          </a:xfrm>
        </p:grpSpPr>
        <p:sp>
          <p:nvSpPr>
            <p:cNvPr id="447" name="Google Shape;447;p2"/>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2"/>
          <p:cNvGrpSpPr/>
          <p:nvPr/>
        </p:nvGrpSpPr>
        <p:grpSpPr>
          <a:xfrm flipH="1">
            <a:off x="7651282" y="179206"/>
            <a:ext cx="1049633" cy="523940"/>
            <a:chOff x="138482" y="584556"/>
            <a:chExt cx="1049633" cy="523940"/>
          </a:xfrm>
        </p:grpSpPr>
        <p:sp>
          <p:nvSpPr>
            <p:cNvPr id="463" name="Google Shape;463;p2"/>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2"/>
          <p:cNvGrpSpPr/>
          <p:nvPr/>
        </p:nvGrpSpPr>
        <p:grpSpPr>
          <a:xfrm>
            <a:off x="6031078" y="4237329"/>
            <a:ext cx="275098" cy="366258"/>
            <a:chOff x="2664400" y="2169200"/>
            <a:chExt cx="78000" cy="103850"/>
          </a:xfrm>
        </p:grpSpPr>
        <p:sp>
          <p:nvSpPr>
            <p:cNvPr id="479" name="Google Shape;479;p2"/>
            <p:cNvSpPr/>
            <p:nvPr/>
          </p:nvSpPr>
          <p:spPr>
            <a:xfrm>
              <a:off x="2690250" y="2169200"/>
              <a:ext cx="26275" cy="25875"/>
            </a:xfrm>
            <a:custGeom>
              <a:avLst/>
              <a:gdLst/>
              <a:ahLst/>
              <a:cxnLst/>
              <a:rect l="l" t="t" r="r" b="b"/>
              <a:pathLst>
                <a:path w="1051" h="1035" extrusionOk="0">
                  <a:moveTo>
                    <a:pt x="1" y="0"/>
                  </a:moveTo>
                  <a:lnTo>
                    <a:pt x="1" y="1035"/>
                  </a:lnTo>
                  <a:lnTo>
                    <a:pt x="1051" y="1035"/>
                  </a:lnTo>
                  <a:lnTo>
                    <a:pt x="1051" y="0"/>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664400" y="2195050"/>
              <a:ext cx="25875" cy="26275"/>
            </a:xfrm>
            <a:custGeom>
              <a:avLst/>
              <a:gdLst/>
              <a:ahLst/>
              <a:cxnLst/>
              <a:rect l="l" t="t" r="r" b="b"/>
              <a:pathLst>
                <a:path w="1035" h="1051" extrusionOk="0">
                  <a:moveTo>
                    <a:pt x="0" y="1"/>
                  </a:moveTo>
                  <a:lnTo>
                    <a:pt x="0" y="1051"/>
                  </a:lnTo>
                  <a:lnTo>
                    <a:pt x="1035" y="1051"/>
                  </a:lnTo>
                  <a:lnTo>
                    <a:pt x="1035" y="1"/>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690250" y="2195050"/>
              <a:ext cx="26275" cy="26275"/>
            </a:xfrm>
            <a:custGeom>
              <a:avLst/>
              <a:gdLst/>
              <a:ahLst/>
              <a:cxnLst/>
              <a:rect l="l" t="t" r="r" b="b"/>
              <a:pathLst>
                <a:path w="1051" h="1051" extrusionOk="0">
                  <a:moveTo>
                    <a:pt x="1" y="1"/>
                  </a:moveTo>
                  <a:lnTo>
                    <a:pt x="1" y="1051"/>
                  </a:lnTo>
                  <a:lnTo>
                    <a:pt x="1051" y="1051"/>
                  </a:lnTo>
                  <a:lnTo>
                    <a:pt x="10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716500" y="2195050"/>
              <a:ext cx="25900" cy="26275"/>
            </a:xfrm>
            <a:custGeom>
              <a:avLst/>
              <a:gdLst/>
              <a:ahLst/>
              <a:cxnLst/>
              <a:rect l="l" t="t" r="r" b="b"/>
              <a:pathLst>
                <a:path w="1036" h="1051" extrusionOk="0">
                  <a:moveTo>
                    <a:pt x="1" y="1"/>
                  </a:moveTo>
                  <a:lnTo>
                    <a:pt x="1" y="1051"/>
                  </a:lnTo>
                  <a:lnTo>
                    <a:pt x="1035" y="1051"/>
                  </a:lnTo>
                  <a:lnTo>
                    <a:pt x="10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690250" y="2221300"/>
              <a:ext cx="26275" cy="25900"/>
            </a:xfrm>
            <a:custGeom>
              <a:avLst/>
              <a:gdLst/>
              <a:ahLst/>
              <a:cxnLst/>
              <a:rect l="l" t="t" r="r" b="b"/>
              <a:pathLst>
                <a:path w="1051" h="1036" extrusionOk="0">
                  <a:moveTo>
                    <a:pt x="1" y="1"/>
                  </a:moveTo>
                  <a:lnTo>
                    <a:pt x="1" y="1035"/>
                  </a:lnTo>
                  <a:lnTo>
                    <a:pt x="1051" y="1035"/>
                  </a:lnTo>
                  <a:lnTo>
                    <a:pt x="10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690250" y="2247175"/>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5" name="Google Shape;485;p2"/>
          <p:cNvSpPr txBox="1">
            <a:spLocks noGrp="1"/>
          </p:cNvSpPr>
          <p:nvPr>
            <p:ph type="ctrTitle"/>
          </p:nvPr>
        </p:nvSpPr>
        <p:spPr>
          <a:xfrm>
            <a:off x="1868250" y="1099850"/>
            <a:ext cx="5407500" cy="17562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86" name="Google Shape;486;p2"/>
          <p:cNvSpPr txBox="1">
            <a:spLocks noGrp="1"/>
          </p:cNvSpPr>
          <p:nvPr>
            <p:ph type="subTitle" idx="1"/>
          </p:nvPr>
        </p:nvSpPr>
        <p:spPr>
          <a:xfrm>
            <a:off x="1868100" y="2632300"/>
            <a:ext cx="5407500" cy="5388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13297"/>
        <p:cNvGrpSpPr/>
        <p:nvPr/>
      </p:nvGrpSpPr>
      <p:grpSpPr>
        <a:xfrm>
          <a:off x="0" y="0"/>
          <a:ext cx="0" cy="0"/>
          <a:chOff x="0" y="0"/>
          <a:chExt cx="0" cy="0"/>
        </a:xfrm>
      </p:grpSpPr>
      <p:grpSp>
        <p:nvGrpSpPr>
          <p:cNvPr id="13298" name="Google Shape;13298;p27"/>
          <p:cNvGrpSpPr/>
          <p:nvPr/>
        </p:nvGrpSpPr>
        <p:grpSpPr>
          <a:xfrm>
            <a:off x="-151417" y="4511474"/>
            <a:ext cx="9446833" cy="1136997"/>
            <a:chOff x="7" y="4511474"/>
            <a:chExt cx="9446833" cy="1136997"/>
          </a:xfrm>
        </p:grpSpPr>
        <p:grpSp>
          <p:nvGrpSpPr>
            <p:cNvPr id="13299" name="Google Shape;13299;p27"/>
            <p:cNvGrpSpPr/>
            <p:nvPr/>
          </p:nvGrpSpPr>
          <p:grpSpPr>
            <a:xfrm>
              <a:off x="7" y="4511474"/>
              <a:ext cx="1049633" cy="1136997"/>
              <a:chOff x="2130300" y="2121375"/>
              <a:chExt cx="212000" cy="229650"/>
            </a:xfrm>
          </p:grpSpPr>
          <p:sp>
            <p:nvSpPr>
              <p:cNvPr id="13300" name="Google Shape;13300;p2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1" name="Google Shape;13301;p2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2" name="Google Shape;13302;p2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3" name="Google Shape;13303;p2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4" name="Google Shape;13304;p2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5" name="Google Shape;13305;p2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6" name="Google Shape;13306;p2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7" name="Google Shape;13307;p2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8" name="Google Shape;13308;p2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9" name="Google Shape;13309;p2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0" name="Google Shape;13310;p2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1" name="Google Shape;13311;p2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2" name="Google Shape;13312;p2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3" name="Google Shape;13313;p2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4" name="Google Shape;13314;p2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5" name="Google Shape;13315;p2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6" name="Google Shape;13316;p2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7" name="Google Shape;13317;p2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8" name="Google Shape;13318;p2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9" name="Google Shape;13319;p2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0" name="Google Shape;13320;p2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1" name="Google Shape;13321;p2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2" name="Google Shape;13322;p2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3" name="Google Shape;13323;p2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4" name="Google Shape;13324;p2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5" name="Google Shape;13325;p2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6" name="Google Shape;13326;p2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7" name="Google Shape;13327;p2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8" name="Google Shape;13328;p2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9" name="Google Shape;13329;p2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0" name="Google Shape;13330;p2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1" name="Google Shape;13331;p2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2" name="Google Shape;13332;p2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3" name="Google Shape;13333;p2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4" name="Google Shape;13334;p2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5" name="Google Shape;13335;p2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6" name="Google Shape;13336;p2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7" name="Google Shape;13337;p2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8" name="Google Shape;13338;p2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9" name="Google Shape;13339;p2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0" name="Google Shape;13340;p2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1" name="Google Shape;13341;p2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2" name="Google Shape;13342;p2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43" name="Google Shape;13343;p27"/>
            <p:cNvGrpSpPr/>
            <p:nvPr/>
          </p:nvGrpSpPr>
          <p:grpSpPr>
            <a:xfrm>
              <a:off x="1049657" y="4511474"/>
              <a:ext cx="1049633" cy="1136997"/>
              <a:chOff x="2130300" y="2121375"/>
              <a:chExt cx="212000" cy="229650"/>
            </a:xfrm>
          </p:grpSpPr>
          <p:sp>
            <p:nvSpPr>
              <p:cNvPr id="13344" name="Google Shape;13344;p2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5" name="Google Shape;13345;p2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6" name="Google Shape;13346;p2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7" name="Google Shape;13347;p2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8" name="Google Shape;13348;p2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9" name="Google Shape;13349;p2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0" name="Google Shape;13350;p2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1" name="Google Shape;13351;p2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2" name="Google Shape;13352;p2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3" name="Google Shape;13353;p2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4" name="Google Shape;13354;p2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5" name="Google Shape;13355;p2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6" name="Google Shape;13356;p2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7" name="Google Shape;13357;p2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8" name="Google Shape;13358;p2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9" name="Google Shape;13359;p2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0" name="Google Shape;13360;p2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1" name="Google Shape;13361;p2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2" name="Google Shape;13362;p2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3" name="Google Shape;13363;p2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4" name="Google Shape;13364;p2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5" name="Google Shape;13365;p2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6" name="Google Shape;13366;p2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7" name="Google Shape;13367;p2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8" name="Google Shape;13368;p2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9" name="Google Shape;13369;p2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0" name="Google Shape;13370;p2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1" name="Google Shape;13371;p2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2" name="Google Shape;13372;p2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3" name="Google Shape;13373;p2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4" name="Google Shape;13374;p2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5" name="Google Shape;13375;p2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6" name="Google Shape;13376;p2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7" name="Google Shape;13377;p2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8" name="Google Shape;13378;p2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9" name="Google Shape;13379;p2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0" name="Google Shape;13380;p2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1" name="Google Shape;13381;p2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2" name="Google Shape;13382;p2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3" name="Google Shape;13383;p2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4" name="Google Shape;13384;p2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5" name="Google Shape;13385;p2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6" name="Google Shape;13386;p2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7" name="Google Shape;13387;p27"/>
            <p:cNvGrpSpPr/>
            <p:nvPr/>
          </p:nvGrpSpPr>
          <p:grpSpPr>
            <a:xfrm>
              <a:off x="2099307" y="4511474"/>
              <a:ext cx="1049633" cy="1136997"/>
              <a:chOff x="2130300" y="2121375"/>
              <a:chExt cx="212000" cy="229650"/>
            </a:xfrm>
          </p:grpSpPr>
          <p:sp>
            <p:nvSpPr>
              <p:cNvPr id="13388" name="Google Shape;13388;p2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9" name="Google Shape;13389;p2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0" name="Google Shape;13390;p2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1" name="Google Shape;13391;p2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2" name="Google Shape;13392;p2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3" name="Google Shape;13393;p2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4" name="Google Shape;13394;p2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5" name="Google Shape;13395;p2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6" name="Google Shape;13396;p2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7" name="Google Shape;13397;p2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8" name="Google Shape;13398;p2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9" name="Google Shape;13399;p2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0" name="Google Shape;13400;p2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1" name="Google Shape;13401;p2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2" name="Google Shape;13402;p2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3" name="Google Shape;13403;p2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4" name="Google Shape;13404;p2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5" name="Google Shape;13405;p2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6" name="Google Shape;13406;p2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7" name="Google Shape;13407;p2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8" name="Google Shape;13408;p2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9" name="Google Shape;13409;p2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0" name="Google Shape;13410;p2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1" name="Google Shape;13411;p2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2" name="Google Shape;13412;p2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3" name="Google Shape;13413;p2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4" name="Google Shape;13414;p2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5" name="Google Shape;13415;p2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6" name="Google Shape;13416;p2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7" name="Google Shape;13417;p2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8" name="Google Shape;13418;p2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9" name="Google Shape;13419;p2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0" name="Google Shape;13420;p2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1" name="Google Shape;13421;p2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2" name="Google Shape;13422;p2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3" name="Google Shape;13423;p2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4" name="Google Shape;13424;p2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5" name="Google Shape;13425;p2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6" name="Google Shape;13426;p2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7" name="Google Shape;13427;p2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8" name="Google Shape;13428;p2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9" name="Google Shape;13429;p2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0" name="Google Shape;13430;p2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1" name="Google Shape;13431;p27"/>
            <p:cNvGrpSpPr/>
            <p:nvPr/>
          </p:nvGrpSpPr>
          <p:grpSpPr>
            <a:xfrm>
              <a:off x="3148957" y="4511474"/>
              <a:ext cx="1049633" cy="1136997"/>
              <a:chOff x="2130300" y="2121375"/>
              <a:chExt cx="212000" cy="229650"/>
            </a:xfrm>
          </p:grpSpPr>
          <p:sp>
            <p:nvSpPr>
              <p:cNvPr id="13432" name="Google Shape;13432;p2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3" name="Google Shape;13433;p2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4" name="Google Shape;13434;p2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5" name="Google Shape;13435;p2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6" name="Google Shape;13436;p2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7" name="Google Shape;13437;p2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8" name="Google Shape;13438;p2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9" name="Google Shape;13439;p2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0" name="Google Shape;13440;p2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1" name="Google Shape;13441;p2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2" name="Google Shape;13442;p2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3" name="Google Shape;13443;p2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4" name="Google Shape;13444;p2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5" name="Google Shape;13445;p2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6" name="Google Shape;13446;p2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7" name="Google Shape;13447;p2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8" name="Google Shape;13448;p2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9" name="Google Shape;13449;p2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0" name="Google Shape;13450;p2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1" name="Google Shape;13451;p2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2" name="Google Shape;13452;p2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3" name="Google Shape;13453;p2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4" name="Google Shape;13454;p2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5" name="Google Shape;13455;p2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6" name="Google Shape;13456;p2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7" name="Google Shape;13457;p2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8" name="Google Shape;13458;p2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9" name="Google Shape;13459;p2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0" name="Google Shape;13460;p2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1" name="Google Shape;13461;p2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2" name="Google Shape;13462;p2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3" name="Google Shape;13463;p2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4" name="Google Shape;13464;p2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5" name="Google Shape;13465;p2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6" name="Google Shape;13466;p2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7" name="Google Shape;13467;p2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8" name="Google Shape;13468;p2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9" name="Google Shape;13469;p2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0" name="Google Shape;13470;p2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1" name="Google Shape;13471;p2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2" name="Google Shape;13472;p2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3" name="Google Shape;13473;p2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4" name="Google Shape;13474;p2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75" name="Google Shape;13475;p27"/>
            <p:cNvGrpSpPr/>
            <p:nvPr/>
          </p:nvGrpSpPr>
          <p:grpSpPr>
            <a:xfrm>
              <a:off x="4198607" y="4511474"/>
              <a:ext cx="1049633" cy="1136997"/>
              <a:chOff x="2130300" y="2121375"/>
              <a:chExt cx="212000" cy="229650"/>
            </a:xfrm>
          </p:grpSpPr>
          <p:sp>
            <p:nvSpPr>
              <p:cNvPr id="13476" name="Google Shape;13476;p2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7" name="Google Shape;13477;p2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8" name="Google Shape;13478;p2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9" name="Google Shape;13479;p2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0" name="Google Shape;13480;p2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1" name="Google Shape;13481;p2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2" name="Google Shape;13482;p2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3" name="Google Shape;13483;p2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4" name="Google Shape;13484;p2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5" name="Google Shape;13485;p2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6" name="Google Shape;13486;p2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7" name="Google Shape;13487;p2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8" name="Google Shape;13488;p2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9" name="Google Shape;13489;p2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0" name="Google Shape;13490;p2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1" name="Google Shape;13491;p2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2" name="Google Shape;13492;p2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3" name="Google Shape;13493;p2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4" name="Google Shape;13494;p2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5" name="Google Shape;13495;p2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6" name="Google Shape;13496;p2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7" name="Google Shape;13497;p2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8" name="Google Shape;13498;p2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9" name="Google Shape;13499;p2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0" name="Google Shape;13500;p2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1" name="Google Shape;13501;p2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2" name="Google Shape;13502;p2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3" name="Google Shape;13503;p2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4" name="Google Shape;13504;p2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5" name="Google Shape;13505;p2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6" name="Google Shape;13506;p2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7" name="Google Shape;13507;p2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8" name="Google Shape;13508;p2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9" name="Google Shape;13509;p2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0" name="Google Shape;13510;p2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1" name="Google Shape;13511;p2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2" name="Google Shape;13512;p2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3" name="Google Shape;13513;p2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4" name="Google Shape;13514;p2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5" name="Google Shape;13515;p2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6" name="Google Shape;13516;p2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7" name="Google Shape;13517;p2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8" name="Google Shape;13518;p2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9" name="Google Shape;13519;p27"/>
            <p:cNvGrpSpPr/>
            <p:nvPr/>
          </p:nvGrpSpPr>
          <p:grpSpPr>
            <a:xfrm>
              <a:off x="5248257" y="4511474"/>
              <a:ext cx="1049633" cy="1136997"/>
              <a:chOff x="2130300" y="2121375"/>
              <a:chExt cx="212000" cy="229650"/>
            </a:xfrm>
          </p:grpSpPr>
          <p:sp>
            <p:nvSpPr>
              <p:cNvPr id="13520" name="Google Shape;13520;p2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1" name="Google Shape;13521;p2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2" name="Google Shape;13522;p2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3" name="Google Shape;13523;p2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4" name="Google Shape;13524;p2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5" name="Google Shape;13525;p2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6" name="Google Shape;13526;p2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7" name="Google Shape;13527;p2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8" name="Google Shape;13528;p2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9" name="Google Shape;13529;p2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0" name="Google Shape;13530;p2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1" name="Google Shape;13531;p2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2" name="Google Shape;13532;p2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3" name="Google Shape;13533;p2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4" name="Google Shape;13534;p2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5" name="Google Shape;13535;p2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6" name="Google Shape;13536;p2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7" name="Google Shape;13537;p2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8" name="Google Shape;13538;p2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9" name="Google Shape;13539;p2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0" name="Google Shape;13540;p2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1" name="Google Shape;13541;p2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2" name="Google Shape;13542;p2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3" name="Google Shape;13543;p2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4" name="Google Shape;13544;p2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5" name="Google Shape;13545;p2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6" name="Google Shape;13546;p2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7" name="Google Shape;13547;p2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8" name="Google Shape;13548;p2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9" name="Google Shape;13549;p2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0" name="Google Shape;13550;p2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1" name="Google Shape;13551;p2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2" name="Google Shape;13552;p2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3" name="Google Shape;13553;p2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4" name="Google Shape;13554;p2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5" name="Google Shape;13555;p2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6" name="Google Shape;13556;p2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7" name="Google Shape;13557;p2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8" name="Google Shape;13558;p2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9" name="Google Shape;13559;p2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0" name="Google Shape;13560;p2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1" name="Google Shape;13561;p2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2" name="Google Shape;13562;p2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63" name="Google Shape;13563;p27"/>
            <p:cNvGrpSpPr/>
            <p:nvPr/>
          </p:nvGrpSpPr>
          <p:grpSpPr>
            <a:xfrm>
              <a:off x="6297907" y="4511474"/>
              <a:ext cx="1049633" cy="1136997"/>
              <a:chOff x="2130300" y="2121375"/>
              <a:chExt cx="212000" cy="229650"/>
            </a:xfrm>
          </p:grpSpPr>
          <p:sp>
            <p:nvSpPr>
              <p:cNvPr id="13564" name="Google Shape;13564;p2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5" name="Google Shape;13565;p2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6" name="Google Shape;13566;p2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7" name="Google Shape;13567;p2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8" name="Google Shape;13568;p2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9" name="Google Shape;13569;p2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0" name="Google Shape;13570;p2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1" name="Google Shape;13571;p2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2" name="Google Shape;13572;p2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3" name="Google Shape;13573;p2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4" name="Google Shape;13574;p2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5" name="Google Shape;13575;p2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6" name="Google Shape;13576;p2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7" name="Google Shape;13577;p2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8" name="Google Shape;13578;p2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9" name="Google Shape;13579;p2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0" name="Google Shape;13580;p2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1" name="Google Shape;13581;p2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2" name="Google Shape;13582;p2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3" name="Google Shape;13583;p2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4" name="Google Shape;13584;p2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5" name="Google Shape;13585;p2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6" name="Google Shape;13586;p2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7" name="Google Shape;13587;p2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8" name="Google Shape;13588;p2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9" name="Google Shape;13589;p2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0" name="Google Shape;13590;p2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1" name="Google Shape;13591;p2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2" name="Google Shape;13592;p2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3" name="Google Shape;13593;p2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4" name="Google Shape;13594;p2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5" name="Google Shape;13595;p2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6" name="Google Shape;13596;p2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7" name="Google Shape;13597;p2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8" name="Google Shape;13598;p2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9" name="Google Shape;13599;p2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0" name="Google Shape;13600;p2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1" name="Google Shape;13601;p2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2" name="Google Shape;13602;p2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3" name="Google Shape;13603;p2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4" name="Google Shape;13604;p2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5" name="Google Shape;13605;p2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6" name="Google Shape;13606;p2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07" name="Google Shape;13607;p27"/>
            <p:cNvGrpSpPr/>
            <p:nvPr/>
          </p:nvGrpSpPr>
          <p:grpSpPr>
            <a:xfrm>
              <a:off x="7347557" y="4511474"/>
              <a:ext cx="1049633" cy="1136997"/>
              <a:chOff x="2130300" y="2121375"/>
              <a:chExt cx="212000" cy="229650"/>
            </a:xfrm>
          </p:grpSpPr>
          <p:sp>
            <p:nvSpPr>
              <p:cNvPr id="13608" name="Google Shape;13608;p2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9" name="Google Shape;13609;p2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0" name="Google Shape;13610;p2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1" name="Google Shape;13611;p2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2" name="Google Shape;13612;p2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3" name="Google Shape;13613;p2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4" name="Google Shape;13614;p2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5" name="Google Shape;13615;p2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6" name="Google Shape;13616;p2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7" name="Google Shape;13617;p2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8" name="Google Shape;13618;p2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9" name="Google Shape;13619;p2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0" name="Google Shape;13620;p2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1" name="Google Shape;13621;p2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2" name="Google Shape;13622;p2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3" name="Google Shape;13623;p2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4" name="Google Shape;13624;p2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5" name="Google Shape;13625;p2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6" name="Google Shape;13626;p2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7" name="Google Shape;13627;p2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8" name="Google Shape;13628;p2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9" name="Google Shape;13629;p2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0" name="Google Shape;13630;p2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1" name="Google Shape;13631;p2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2" name="Google Shape;13632;p2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3" name="Google Shape;13633;p2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4" name="Google Shape;13634;p2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5" name="Google Shape;13635;p2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6" name="Google Shape;13636;p2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7" name="Google Shape;13637;p2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8" name="Google Shape;13638;p2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9" name="Google Shape;13639;p2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0" name="Google Shape;13640;p2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1" name="Google Shape;13641;p2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2" name="Google Shape;13642;p2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3" name="Google Shape;13643;p2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4" name="Google Shape;13644;p2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5" name="Google Shape;13645;p2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6" name="Google Shape;13646;p2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7" name="Google Shape;13647;p2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8" name="Google Shape;13648;p2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9" name="Google Shape;13649;p2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0" name="Google Shape;13650;p2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51" name="Google Shape;13651;p27"/>
            <p:cNvGrpSpPr/>
            <p:nvPr/>
          </p:nvGrpSpPr>
          <p:grpSpPr>
            <a:xfrm>
              <a:off x="8397207" y="4511474"/>
              <a:ext cx="1049633" cy="1136997"/>
              <a:chOff x="2130300" y="2121375"/>
              <a:chExt cx="212000" cy="229650"/>
            </a:xfrm>
          </p:grpSpPr>
          <p:sp>
            <p:nvSpPr>
              <p:cNvPr id="13652" name="Google Shape;13652;p2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3" name="Google Shape;13653;p2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4" name="Google Shape;13654;p2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5" name="Google Shape;13655;p2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6" name="Google Shape;13656;p2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7" name="Google Shape;13657;p2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8" name="Google Shape;13658;p2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9" name="Google Shape;13659;p2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0" name="Google Shape;13660;p2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1" name="Google Shape;13661;p2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2" name="Google Shape;13662;p2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3" name="Google Shape;13663;p2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4" name="Google Shape;13664;p2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5" name="Google Shape;13665;p2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6" name="Google Shape;13666;p2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7" name="Google Shape;13667;p2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8" name="Google Shape;13668;p2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9" name="Google Shape;13669;p2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0" name="Google Shape;13670;p2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1" name="Google Shape;13671;p2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2" name="Google Shape;13672;p2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3" name="Google Shape;13673;p2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4" name="Google Shape;13674;p2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5" name="Google Shape;13675;p2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6" name="Google Shape;13676;p2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7" name="Google Shape;13677;p2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8" name="Google Shape;13678;p2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9" name="Google Shape;13679;p2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0" name="Google Shape;13680;p2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1" name="Google Shape;13681;p2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2" name="Google Shape;13682;p2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3" name="Google Shape;13683;p2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4" name="Google Shape;13684;p2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5" name="Google Shape;13685;p2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6" name="Google Shape;13686;p2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7" name="Google Shape;13687;p2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8" name="Google Shape;13688;p2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9" name="Google Shape;13689;p2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0" name="Google Shape;13690;p2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1" name="Google Shape;13691;p2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2" name="Google Shape;13692;p2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3" name="Google Shape;13693;p2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4" name="Google Shape;13694;p2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695" name="Google Shape;13695;p27"/>
          <p:cNvGrpSpPr/>
          <p:nvPr/>
        </p:nvGrpSpPr>
        <p:grpSpPr>
          <a:xfrm>
            <a:off x="256301" y="147620"/>
            <a:ext cx="926943" cy="228568"/>
            <a:chOff x="256301" y="147620"/>
            <a:chExt cx="926943" cy="228568"/>
          </a:xfrm>
        </p:grpSpPr>
        <p:grpSp>
          <p:nvGrpSpPr>
            <p:cNvPr id="13696" name="Google Shape;13696;p27"/>
            <p:cNvGrpSpPr/>
            <p:nvPr/>
          </p:nvGrpSpPr>
          <p:grpSpPr>
            <a:xfrm>
              <a:off x="256301" y="147620"/>
              <a:ext cx="266546" cy="228568"/>
              <a:chOff x="256301" y="147620"/>
              <a:chExt cx="266546" cy="228568"/>
            </a:xfrm>
          </p:grpSpPr>
          <p:sp>
            <p:nvSpPr>
              <p:cNvPr id="13697" name="Google Shape;13697;p27"/>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8" name="Google Shape;13698;p27"/>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9" name="Google Shape;13699;p27"/>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0" name="Google Shape;13700;p27"/>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1" name="Google Shape;13701;p27"/>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2" name="Google Shape;13702;p27"/>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3" name="Google Shape;13703;p27"/>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4" name="Google Shape;13704;p27"/>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5" name="Google Shape;13705;p27"/>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6" name="Google Shape;13706;p27"/>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7" name="Google Shape;13707;p27"/>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8" name="Google Shape;13708;p27"/>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9" name="Google Shape;13709;p27"/>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0" name="Google Shape;13710;p27"/>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1" name="Google Shape;13711;p27"/>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2" name="Google Shape;13712;p27"/>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3" name="Google Shape;13713;p27"/>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4" name="Google Shape;13714;p27"/>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5" name="Google Shape;13715;p27"/>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6" name="Google Shape;13716;p27"/>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7" name="Google Shape;13717;p27"/>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8" name="Google Shape;13718;p27"/>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9" name="Google Shape;13719;p27"/>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0" name="Google Shape;13720;p27"/>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1" name="Google Shape;13721;p27"/>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2" name="Google Shape;13722;p27"/>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3" name="Google Shape;13723;p27"/>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24" name="Google Shape;13724;p27"/>
            <p:cNvGrpSpPr/>
            <p:nvPr/>
          </p:nvGrpSpPr>
          <p:grpSpPr>
            <a:xfrm>
              <a:off x="586498" y="147620"/>
              <a:ext cx="266546" cy="228568"/>
              <a:chOff x="586498" y="147620"/>
              <a:chExt cx="266546" cy="228568"/>
            </a:xfrm>
          </p:grpSpPr>
          <p:sp>
            <p:nvSpPr>
              <p:cNvPr id="13725" name="Google Shape;13725;p27"/>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6" name="Google Shape;13726;p27"/>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7" name="Google Shape;13727;p27"/>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8" name="Google Shape;13728;p27"/>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9" name="Google Shape;13729;p27"/>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0" name="Google Shape;13730;p27"/>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1" name="Google Shape;13731;p27"/>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2" name="Google Shape;13732;p27"/>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3" name="Google Shape;13733;p27"/>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4" name="Google Shape;13734;p27"/>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5" name="Google Shape;13735;p27"/>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6" name="Google Shape;13736;p27"/>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7" name="Google Shape;13737;p27"/>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8" name="Google Shape;13738;p27"/>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9" name="Google Shape;13739;p27"/>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0" name="Google Shape;13740;p27"/>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1" name="Google Shape;13741;p27"/>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2" name="Google Shape;13742;p27"/>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3" name="Google Shape;13743;p27"/>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4" name="Google Shape;13744;p27"/>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5" name="Google Shape;13745;p27"/>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6" name="Google Shape;13746;p27"/>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7" name="Google Shape;13747;p27"/>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8" name="Google Shape;13748;p27"/>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9" name="Google Shape;13749;p27"/>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0" name="Google Shape;13750;p27"/>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1" name="Google Shape;13751;p27"/>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52" name="Google Shape;13752;p27"/>
            <p:cNvGrpSpPr/>
            <p:nvPr/>
          </p:nvGrpSpPr>
          <p:grpSpPr>
            <a:xfrm>
              <a:off x="916698" y="147620"/>
              <a:ext cx="266546" cy="228568"/>
              <a:chOff x="586498" y="147620"/>
              <a:chExt cx="266546" cy="228568"/>
            </a:xfrm>
          </p:grpSpPr>
          <p:sp>
            <p:nvSpPr>
              <p:cNvPr id="13753" name="Google Shape;13753;p27"/>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4" name="Google Shape;13754;p27"/>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5" name="Google Shape;13755;p27"/>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6" name="Google Shape;13756;p27"/>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7" name="Google Shape;13757;p27"/>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8" name="Google Shape;13758;p27"/>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9" name="Google Shape;13759;p27"/>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0" name="Google Shape;13760;p27"/>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1" name="Google Shape;13761;p27"/>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2" name="Google Shape;13762;p27"/>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3" name="Google Shape;13763;p27"/>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4" name="Google Shape;13764;p27"/>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5" name="Google Shape;13765;p27"/>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6" name="Google Shape;13766;p27"/>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7" name="Google Shape;13767;p27"/>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8" name="Google Shape;13768;p27"/>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9" name="Google Shape;13769;p27"/>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0" name="Google Shape;13770;p27"/>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1" name="Google Shape;13771;p27"/>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2" name="Google Shape;13772;p27"/>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3" name="Google Shape;13773;p27"/>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4" name="Google Shape;13774;p27"/>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5" name="Google Shape;13775;p27"/>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6" name="Google Shape;13776;p27"/>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7" name="Google Shape;13777;p27"/>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8" name="Google Shape;13778;p27"/>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9" name="Google Shape;13779;p27"/>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80" name="Google Shape;13780;p27"/>
          <p:cNvGrpSpPr/>
          <p:nvPr/>
        </p:nvGrpSpPr>
        <p:grpSpPr>
          <a:xfrm>
            <a:off x="8581282" y="539994"/>
            <a:ext cx="1049633" cy="523940"/>
            <a:chOff x="138482" y="584556"/>
            <a:chExt cx="1049633" cy="523940"/>
          </a:xfrm>
        </p:grpSpPr>
        <p:sp>
          <p:nvSpPr>
            <p:cNvPr id="13781" name="Google Shape;13781;p27"/>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2" name="Google Shape;13782;p27"/>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3" name="Google Shape;13783;p27"/>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4" name="Google Shape;13784;p27"/>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5" name="Google Shape;13785;p27"/>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6" name="Google Shape;13786;p27"/>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7" name="Google Shape;13787;p27"/>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8" name="Google Shape;13788;p27"/>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9" name="Google Shape;13789;p27"/>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0" name="Google Shape;13790;p27"/>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1" name="Google Shape;13791;p27"/>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2" name="Google Shape;13792;p27"/>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3" name="Google Shape;13793;p27"/>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4" name="Google Shape;13794;p27"/>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5" name="Google Shape;13795;p27"/>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96" name="Google Shape;13796;p27"/>
          <p:cNvGrpSpPr/>
          <p:nvPr/>
        </p:nvGrpSpPr>
        <p:grpSpPr>
          <a:xfrm flipH="1">
            <a:off x="-463618" y="3516531"/>
            <a:ext cx="1049633" cy="523940"/>
            <a:chOff x="138482" y="584556"/>
            <a:chExt cx="1049633" cy="523940"/>
          </a:xfrm>
        </p:grpSpPr>
        <p:sp>
          <p:nvSpPr>
            <p:cNvPr id="13797" name="Google Shape;13797;p27"/>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8" name="Google Shape;13798;p27"/>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9" name="Google Shape;13799;p27"/>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0" name="Google Shape;13800;p27"/>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1" name="Google Shape;13801;p27"/>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2" name="Google Shape;13802;p27"/>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3" name="Google Shape;13803;p27"/>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4" name="Google Shape;13804;p27"/>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5" name="Google Shape;13805;p27"/>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6" name="Google Shape;13806;p27"/>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7" name="Google Shape;13807;p27"/>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8" name="Google Shape;13808;p27"/>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9" name="Google Shape;13809;p27"/>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0" name="Google Shape;13810;p27"/>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1" name="Google Shape;13811;p27"/>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87"/>
        <p:cNvGrpSpPr/>
        <p:nvPr/>
      </p:nvGrpSpPr>
      <p:grpSpPr>
        <a:xfrm>
          <a:off x="0" y="0"/>
          <a:ext cx="0" cy="0"/>
          <a:chOff x="0" y="0"/>
          <a:chExt cx="0" cy="0"/>
        </a:xfrm>
      </p:grpSpPr>
      <p:grpSp>
        <p:nvGrpSpPr>
          <p:cNvPr id="488" name="Google Shape;488;p3"/>
          <p:cNvGrpSpPr/>
          <p:nvPr/>
        </p:nvGrpSpPr>
        <p:grpSpPr>
          <a:xfrm>
            <a:off x="-151417" y="4511474"/>
            <a:ext cx="9446833" cy="1136997"/>
            <a:chOff x="7" y="4511474"/>
            <a:chExt cx="9446833" cy="1136997"/>
          </a:xfrm>
        </p:grpSpPr>
        <p:grpSp>
          <p:nvGrpSpPr>
            <p:cNvPr id="489" name="Google Shape;489;p3"/>
            <p:cNvGrpSpPr/>
            <p:nvPr/>
          </p:nvGrpSpPr>
          <p:grpSpPr>
            <a:xfrm>
              <a:off x="7" y="4511474"/>
              <a:ext cx="1049633" cy="1136997"/>
              <a:chOff x="2130300" y="2121375"/>
              <a:chExt cx="212000" cy="229650"/>
            </a:xfrm>
          </p:grpSpPr>
          <p:sp>
            <p:nvSpPr>
              <p:cNvPr id="490" name="Google Shape;490;p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3"/>
            <p:cNvGrpSpPr/>
            <p:nvPr/>
          </p:nvGrpSpPr>
          <p:grpSpPr>
            <a:xfrm>
              <a:off x="1049657" y="4511474"/>
              <a:ext cx="1049633" cy="1136997"/>
              <a:chOff x="2130300" y="2121375"/>
              <a:chExt cx="212000" cy="229650"/>
            </a:xfrm>
          </p:grpSpPr>
          <p:sp>
            <p:nvSpPr>
              <p:cNvPr id="534" name="Google Shape;534;p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3"/>
            <p:cNvGrpSpPr/>
            <p:nvPr/>
          </p:nvGrpSpPr>
          <p:grpSpPr>
            <a:xfrm>
              <a:off x="2099307" y="4511474"/>
              <a:ext cx="1049633" cy="1136997"/>
              <a:chOff x="2130300" y="2121375"/>
              <a:chExt cx="212000" cy="229650"/>
            </a:xfrm>
          </p:grpSpPr>
          <p:sp>
            <p:nvSpPr>
              <p:cNvPr id="578" name="Google Shape;578;p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3"/>
            <p:cNvGrpSpPr/>
            <p:nvPr/>
          </p:nvGrpSpPr>
          <p:grpSpPr>
            <a:xfrm>
              <a:off x="3148957" y="4511474"/>
              <a:ext cx="1049633" cy="1136997"/>
              <a:chOff x="2130300" y="2121375"/>
              <a:chExt cx="212000" cy="229650"/>
            </a:xfrm>
          </p:grpSpPr>
          <p:sp>
            <p:nvSpPr>
              <p:cNvPr id="622" name="Google Shape;622;p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5" name="Google Shape;665;p3"/>
            <p:cNvGrpSpPr/>
            <p:nvPr/>
          </p:nvGrpSpPr>
          <p:grpSpPr>
            <a:xfrm>
              <a:off x="4198607" y="4511474"/>
              <a:ext cx="1049633" cy="1136997"/>
              <a:chOff x="2130300" y="2121375"/>
              <a:chExt cx="212000" cy="229650"/>
            </a:xfrm>
          </p:grpSpPr>
          <p:sp>
            <p:nvSpPr>
              <p:cNvPr id="666" name="Google Shape;666;p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3"/>
            <p:cNvGrpSpPr/>
            <p:nvPr/>
          </p:nvGrpSpPr>
          <p:grpSpPr>
            <a:xfrm>
              <a:off x="5248257" y="4511474"/>
              <a:ext cx="1049633" cy="1136997"/>
              <a:chOff x="2130300" y="2121375"/>
              <a:chExt cx="212000" cy="229650"/>
            </a:xfrm>
          </p:grpSpPr>
          <p:sp>
            <p:nvSpPr>
              <p:cNvPr id="710" name="Google Shape;710;p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3"/>
            <p:cNvGrpSpPr/>
            <p:nvPr/>
          </p:nvGrpSpPr>
          <p:grpSpPr>
            <a:xfrm>
              <a:off x="6297907" y="4511474"/>
              <a:ext cx="1049633" cy="1136997"/>
              <a:chOff x="2130300" y="2121375"/>
              <a:chExt cx="212000" cy="229650"/>
            </a:xfrm>
          </p:grpSpPr>
          <p:sp>
            <p:nvSpPr>
              <p:cNvPr id="754" name="Google Shape;754;p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3"/>
            <p:cNvGrpSpPr/>
            <p:nvPr/>
          </p:nvGrpSpPr>
          <p:grpSpPr>
            <a:xfrm>
              <a:off x="7347557" y="4511474"/>
              <a:ext cx="1049633" cy="1136997"/>
              <a:chOff x="2130300" y="2121375"/>
              <a:chExt cx="212000" cy="229650"/>
            </a:xfrm>
          </p:grpSpPr>
          <p:sp>
            <p:nvSpPr>
              <p:cNvPr id="798" name="Google Shape;798;p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3"/>
            <p:cNvGrpSpPr/>
            <p:nvPr/>
          </p:nvGrpSpPr>
          <p:grpSpPr>
            <a:xfrm>
              <a:off x="8397207" y="4511474"/>
              <a:ext cx="1049633" cy="1136997"/>
              <a:chOff x="2130300" y="2121375"/>
              <a:chExt cx="212000" cy="229650"/>
            </a:xfrm>
          </p:grpSpPr>
          <p:sp>
            <p:nvSpPr>
              <p:cNvPr id="842" name="Google Shape;842;p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5" name="Google Shape;885;p3"/>
          <p:cNvGrpSpPr/>
          <p:nvPr/>
        </p:nvGrpSpPr>
        <p:grpSpPr>
          <a:xfrm rot="5400000">
            <a:off x="6694689" y="3881629"/>
            <a:ext cx="361169" cy="1082581"/>
            <a:chOff x="5388975" y="525725"/>
            <a:chExt cx="186950" cy="560400"/>
          </a:xfrm>
        </p:grpSpPr>
        <p:sp>
          <p:nvSpPr>
            <p:cNvPr id="886" name="Google Shape;886;p3"/>
            <p:cNvSpPr/>
            <p:nvPr/>
          </p:nvSpPr>
          <p:spPr>
            <a:xfrm>
              <a:off x="5548850" y="525725"/>
              <a:ext cx="27075" cy="26675"/>
            </a:xfrm>
            <a:custGeom>
              <a:avLst/>
              <a:gdLst/>
              <a:ahLst/>
              <a:cxnLst/>
              <a:rect l="l" t="t" r="r" b="b"/>
              <a:pathLst>
                <a:path w="1083" h="1067" extrusionOk="0">
                  <a:moveTo>
                    <a:pt x="1" y="1"/>
                  </a:moveTo>
                  <a:lnTo>
                    <a:pt x="1" y="1067"/>
                  </a:lnTo>
                  <a:lnTo>
                    <a:pt x="1082" y="1067"/>
                  </a:lnTo>
                  <a:lnTo>
                    <a:pt x="10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5522200" y="525725"/>
              <a:ext cx="26675" cy="26675"/>
            </a:xfrm>
            <a:custGeom>
              <a:avLst/>
              <a:gdLst/>
              <a:ahLst/>
              <a:cxnLst/>
              <a:rect l="l" t="t" r="r" b="b"/>
              <a:pathLst>
                <a:path w="1067" h="1067" extrusionOk="0">
                  <a:moveTo>
                    <a:pt x="1" y="1"/>
                  </a:moveTo>
                  <a:lnTo>
                    <a:pt x="1" y="1067"/>
                  </a:lnTo>
                  <a:lnTo>
                    <a:pt x="1067" y="1067"/>
                  </a:lnTo>
                  <a:lnTo>
                    <a:pt x="10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5548850" y="552375"/>
              <a:ext cx="27075" cy="26675"/>
            </a:xfrm>
            <a:custGeom>
              <a:avLst/>
              <a:gdLst/>
              <a:ahLst/>
              <a:cxnLst/>
              <a:rect l="l" t="t" r="r" b="b"/>
              <a:pathLst>
                <a:path w="1083" h="1067" extrusionOk="0">
                  <a:moveTo>
                    <a:pt x="1" y="1"/>
                  </a:moveTo>
                  <a:lnTo>
                    <a:pt x="1" y="1067"/>
                  </a:lnTo>
                  <a:lnTo>
                    <a:pt x="1082" y="1067"/>
                  </a:lnTo>
                  <a:lnTo>
                    <a:pt x="10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5495575" y="552375"/>
              <a:ext cx="26650" cy="26675"/>
            </a:xfrm>
            <a:custGeom>
              <a:avLst/>
              <a:gdLst/>
              <a:ahLst/>
              <a:cxnLst/>
              <a:rect l="l" t="t" r="r" b="b"/>
              <a:pathLst>
                <a:path w="1066" h="1067" extrusionOk="0">
                  <a:moveTo>
                    <a:pt x="0" y="1"/>
                  </a:moveTo>
                  <a:lnTo>
                    <a:pt x="0" y="1067"/>
                  </a:lnTo>
                  <a:lnTo>
                    <a:pt x="1066" y="1067"/>
                  </a:lnTo>
                  <a:lnTo>
                    <a:pt x="1066" y="1"/>
                  </a:lnTo>
                  <a:close/>
                </a:path>
              </a:pathLst>
            </a:custGeom>
            <a:solidFill>
              <a:srgbClr val="815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5548850" y="579025"/>
              <a:ext cx="27075" cy="26675"/>
            </a:xfrm>
            <a:custGeom>
              <a:avLst/>
              <a:gdLst/>
              <a:ahLst/>
              <a:cxnLst/>
              <a:rect l="l" t="t" r="r" b="b"/>
              <a:pathLst>
                <a:path w="1083" h="1067" extrusionOk="0">
                  <a:moveTo>
                    <a:pt x="1" y="1"/>
                  </a:moveTo>
                  <a:lnTo>
                    <a:pt x="1" y="1067"/>
                  </a:lnTo>
                  <a:lnTo>
                    <a:pt x="1082" y="1067"/>
                  </a:lnTo>
                  <a:lnTo>
                    <a:pt x="1082" y="1"/>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5495575" y="579025"/>
              <a:ext cx="26650" cy="26675"/>
            </a:xfrm>
            <a:custGeom>
              <a:avLst/>
              <a:gdLst/>
              <a:ahLst/>
              <a:cxnLst/>
              <a:rect l="l" t="t" r="r" b="b"/>
              <a:pathLst>
                <a:path w="1066" h="1067" extrusionOk="0">
                  <a:moveTo>
                    <a:pt x="0" y="1"/>
                  </a:moveTo>
                  <a:lnTo>
                    <a:pt x="0" y="1067"/>
                  </a:lnTo>
                  <a:lnTo>
                    <a:pt x="1066" y="1067"/>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5548850" y="605675"/>
              <a:ext cx="27075" cy="26675"/>
            </a:xfrm>
            <a:custGeom>
              <a:avLst/>
              <a:gdLst/>
              <a:ahLst/>
              <a:cxnLst/>
              <a:rect l="l" t="t" r="r" b="b"/>
              <a:pathLst>
                <a:path w="1083" h="1067" extrusionOk="0">
                  <a:moveTo>
                    <a:pt x="1" y="1"/>
                  </a:moveTo>
                  <a:lnTo>
                    <a:pt x="1" y="1066"/>
                  </a:lnTo>
                  <a:lnTo>
                    <a:pt x="1082" y="1066"/>
                  </a:lnTo>
                  <a:lnTo>
                    <a:pt x="10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5468925" y="605675"/>
              <a:ext cx="26675" cy="26675"/>
            </a:xfrm>
            <a:custGeom>
              <a:avLst/>
              <a:gdLst/>
              <a:ahLst/>
              <a:cxnLst/>
              <a:rect l="l" t="t" r="r" b="b"/>
              <a:pathLst>
                <a:path w="1067" h="1067" extrusionOk="0">
                  <a:moveTo>
                    <a:pt x="0" y="1"/>
                  </a:moveTo>
                  <a:lnTo>
                    <a:pt x="0" y="1066"/>
                  </a:lnTo>
                  <a:lnTo>
                    <a:pt x="1066" y="1066"/>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5548850" y="632325"/>
              <a:ext cx="27075" cy="27050"/>
            </a:xfrm>
            <a:custGeom>
              <a:avLst/>
              <a:gdLst/>
              <a:ahLst/>
              <a:cxnLst/>
              <a:rect l="l" t="t" r="r" b="b"/>
              <a:pathLst>
                <a:path w="1083" h="1082" extrusionOk="0">
                  <a:moveTo>
                    <a:pt x="1" y="0"/>
                  </a:moveTo>
                  <a:lnTo>
                    <a:pt x="1" y="1082"/>
                  </a:lnTo>
                  <a:lnTo>
                    <a:pt x="1082" y="1082"/>
                  </a:lnTo>
                  <a:lnTo>
                    <a:pt x="1082" y="0"/>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5442275" y="632325"/>
              <a:ext cx="26675" cy="27050"/>
            </a:xfrm>
            <a:custGeom>
              <a:avLst/>
              <a:gdLst/>
              <a:ahLst/>
              <a:cxnLst/>
              <a:rect l="l" t="t" r="r" b="b"/>
              <a:pathLst>
                <a:path w="1067" h="1082" extrusionOk="0">
                  <a:moveTo>
                    <a:pt x="0" y="0"/>
                  </a:moveTo>
                  <a:lnTo>
                    <a:pt x="0" y="1082"/>
                  </a:lnTo>
                  <a:lnTo>
                    <a:pt x="1066" y="1082"/>
                  </a:lnTo>
                  <a:lnTo>
                    <a:pt x="10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5548850" y="659350"/>
              <a:ext cx="27075" cy="26675"/>
            </a:xfrm>
            <a:custGeom>
              <a:avLst/>
              <a:gdLst/>
              <a:ahLst/>
              <a:cxnLst/>
              <a:rect l="l" t="t" r="r" b="b"/>
              <a:pathLst>
                <a:path w="1083" h="1067" extrusionOk="0">
                  <a:moveTo>
                    <a:pt x="1" y="1"/>
                  </a:moveTo>
                  <a:lnTo>
                    <a:pt x="1" y="1067"/>
                  </a:lnTo>
                  <a:lnTo>
                    <a:pt x="1082" y="1067"/>
                  </a:lnTo>
                  <a:lnTo>
                    <a:pt x="1082" y="1"/>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5442275" y="659350"/>
              <a:ext cx="26675" cy="26675"/>
            </a:xfrm>
            <a:custGeom>
              <a:avLst/>
              <a:gdLst/>
              <a:ahLst/>
              <a:cxnLst/>
              <a:rect l="l" t="t" r="r" b="b"/>
              <a:pathLst>
                <a:path w="1067" h="1067" extrusionOk="0">
                  <a:moveTo>
                    <a:pt x="0" y="1"/>
                  </a:moveTo>
                  <a:lnTo>
                    <a:pt x="0" y="1067"/>
                  </a:lnTo>
                  <a:lnTo>
                    <a:pt x="1066" y="1067"/>
                  </a:lnTo>
                  <a:lnTo>
                    <a:pt x="10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5548850" y="686000"/>
              <a:ext cx="27075" cy="26675"/>
            </a:xfrm>
            <a:custGeom>
              <a:avLst/>
              <a:gdLst/>
              <a:ahLst/>
              <a:cxnLst/>
              <a:rect l="l" t="t" r="r" b="b"/>
              <a:pathLst>
                <a:path w="1083" h="1067" extrusionOk="0">
                  <a:moveTo>
                    <a:pt x="1" y="1"/>
                  </a:moveTo>
                  <a:lnTo>
                    <a:pt x="1" y="1067"/>
                  </a:lnTo>
                  <a:lnTo>
                    <a:pt x="1082" y="1067"/>
                  </a:lnTo>
                  <a:lnTo>
                    <a:pt x="10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5415625" y="686000"/>
              <a:ext cx="26675" cy="26675"/>
            </a:xfrm>
            <a:custGeom>
              <a:avLst/>
              <a:gdLst/>
              <a:ahLst/>
              <a:cxnLst/>
              <a:rect l="l" t="t" r="r" b="b"/>
              <a:pathLst>
                <a:path w="1067" h="1067" extrusionOk="0">
                  <a:moveTo>
                    <a:pt x="1" y="1"/>
                  </a:moveTo>
                  <a:lnTo>
                    <a:pt x="1" y="1067"/>
                  </a:lnTo>
                  <a:lnTo>
                    <a:pt x="1066" y="1067"/>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5548850" y="712650"/>
              <a:ext cx="27075" cy="26675"/>
            </a:xfrm>
            <a:custGeom>
              <a:avLst/>
              <a:gdLst/>
              <a:ahLst/>
              <a:cxnLst/>
              <a:rect l="l" t="t" r="r" b="b"/>
              <a:pathLst>
                <a:path w="1083" h="1067" extrusionOk="0">
                  <a:moveTo>
                    <a:pt x="1" y="1"/>
                  </a:moveTo>
                  <a:lnTo>
                    <a:pt x="1" y="1066"/>
                  </a:lnTo>
                  <a:lnTo>
                    <a:pt x="1082" y="1066"/>
                  </a:lnTo>
                  <a:lnTo>
                    <a:pt x="1082" y="1"/>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5548850" y="739300"/>
              <a:ext cx="27075" cy="26675"/>
            </a:xfrm>
            <a:custGeom>
              <a:avLst/>
              <a:gdLst/>
              <a:ahLst/>
              <a:cxnLst/>
              <a:rect l="l" t="t" r="r" b="b"/>
              <a:pathLst>
                <a:path w="1083" h="1067" extrusionOk="0">
                  <a:moveTo>
                    <a:pt x="1" y="0"/>
                  </a:moveTo>
                  <a:lnTo>
                    <a:pt x="1" y="1066"/>
                  </a:lnTo>
                  <a:lnTo>
                    <a:pt x="1082" y="1066"/>
                  </a:lnTo>
                  <a:lnTo>
                    <a:pt x="1082" y="0"/>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5548850" y="765950"/>
              <a:ext cx="27075" cy="26675"/>
            </a:xfrm>
            <a:custGeom>
              <a:avLst/>
              <a:gdLst/>
              <a:ahLst/>
              <a:cxnLst/>
              <a:rect l="l" t="t" r="r" b="b"/>
              <a:pathLst>
                <a:path w="1083" h="1067" extrusionOk="0">
                  <a:moveTo>
                    <a:pt x="1" y="0"/>
                  </a:moveTo>
                  <a:lnTo>
                    <a:pt x="1" y="1066"/>
                  </a:lnTo>
                  <a:lnTo>
                    <a:pt x="1082" y="1066"/>
                  </a:lnTo>
                  <a:lnTo>
                    <a:pt x="10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5548850" y="792600"/>
              <a:ext cx="27075" cy="26675"/>
            </a:xfrm>
            <a:custGeom>
              <a:avLst/>
              <a:gdLst/>
              <a:ahLst/>
              <a:cxnLst/>
              <a:rect l="l" t="t" r="r" b="b"/>
              <a:pathLst>
                <a:path w="1083" h="1067" extrusionOk="0">
                  <a:moveTo>
                    <a:pt x="1" y="0"/>
                  </a:moveTo>
                  <a:lnTo>
                    <a:pt x="1" y="1066"/>
                  </a:lnTo>
                  <a:lnTo>
                    <a:pt x="1082" y="1066"/>
                  </a:lnTo>
                  <a:lnTo>
                    <a:pt x="10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5548850" y="819250"/>
              <a:ext cx="27075" cy="26650"/>
            </a:xfrm>
            <a:custGeom>
              <a:avLst/>
              <a:gdLst/>
              <a:ahLst/>
              <a:cxnLst/>
              <a:rect l="l" t="t" r="r" b="b"/>
              <a:pathLst>
                <a:path w="1083" h="1066" extrusionOk="0">
                  <a:moveTo>
                    <a:pt x="1" y="0"/>
                  </a:moveTo>
                  <a:lnTo>
                    <a:pt x="1" y="1066"/>
                  </a:lnTo>
                  <a:lnTo>
                    <a:pt x="1082" y="1066"/>
                  </a:lnTo>
                  <a:lnTo>
                    <a:pt x="10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5548850" y="845875"/>
              <a:ext cx="27075" cy="26675"/>
            </a:xfrm>
            <a:custGeom>
              <a:avLst/>
              <a:gdLst/>
              <a:ahLst/>
              <a:cxnLst/>
              <a:rect l="l" t="t" r="r" b="b"/>
              <a:pathLst>
                <a:path w="1083" h="1067" extrusionOk="0">
                  <a:moveTo>
                    <a:pt x="1" y="1"/>
                  </a:moveTo>
                  <a:lnTo>
                    <a:pt x="1" y="1067"/>
                  </a:lnTo>
                  <a:lnTo>
                    <a:pt x="1082" y="1067"/>
                  </a:lnTo>
                  <a:lnTo>
                    <a:pt x="1082" y="1"/>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5548850" y="872525"/>
              <a:ext cx="27075" cy="27075"/>
            </a:xfrm>
            <a:custGeom>
              <a:avLst/>
              <a:gdLst/>
              <a:ahLst/>
              <a:cxnLst/>
              <a:rect l="l" t="t" r="r" b="b"/>
              <a:pathLst>
                <a:path w="1083" h="1083" extrusionOk="0">
                  <a:moveTo>
                    <a:pt x="1" y="1"/>
                  </a:moveTo>
                  <a:lnTo>
                    <a:pt x="1" y="1082"/>
                  </a:lnTo>
                  <a:lnTo>
                    <a:pt x="1082" y="1082"/>
                  </a:lnTo>
                  <a:lnTo>
                    <a:pt x="10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5548850" y="899575"/>
              <a:ext cx="27075" cy="26675"/>
            </a:xfrm>
            <a:custGeom>
              <a:avLst/>
              <a:gdLst/>
              <a:ahLst/>
              <a:cxnLst/>
              <a:rect l="l" t="t" r="r" b="b"/>
              <a:pathLst>
                <a:path w="1083" h="1067" extrusionOk="0">
                  <a:moveTo>
                    <a:pt x="1" y="0"/>
                  </a:moveTo>
                  <a:lnTo>
                    <a:pt x="1" y="1066"/>
                  </a:lnTo>
                  <a:lnTo>
                    <a:pt x="1082" y="1066"/>
                  </a:lnTo>
                  <a:lnTo>
                    <a:pt x="1082" y="0"/>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5415625" y="899575"/>
              <a:ext cx="26675" cy="26675"/>
            </a:xfrm>
            <a:custGeom>
              <a:avLst/>
              <a:gdLst/>
              <a:ahLst/>
              <a:cxnLst/>
              <a:rect l="l" t="t" r="r" b="b"/>
              <a:pathLst>
                <a:path w="1067" h="1067" extrusionOk="0">
                  <a:moveTo>
                    <a:pt x="1" y="0"/>
                  </a:moveTo>
                  <a:lnTo>
                    <a:pt x="1" y="1066"/>
                  </a:lnTo>
                  <a:lnTo>
                    <a:pt x="1066" y="1066"/>
                  </a:lnTo>
                  <a:lnTo>
                    <a:pt x="10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5548850" y="926225"/>
              <a:ext cx="27075" cy="26650"/>
            </a:xfrm>
            <a:custGeom>
              <a:avLst/>
              <a:gdLst/>
              <a:ahLst/>
              <a:cxnLst/>
              <a:rect l="l" t="t" r="r" b="b"/>
              <a:pathLst>
                <a:path w="1083" h="1066" extrusionOk="0">
                  <a:moveTo>
                    <a:pt x="1" y="0"/>
                  </a:moveTo>
                  <a:lnTo>
                    <a:pt x="1" y="1066"/>
                  </a:lnTo>
                  <a:lnTo>
                    <a:pt x="1082" y="1066"/>
                  </a:lnTo>
                  <a:lnTo>
                    <a:pt x="1082" y="0"/>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5442275" y="926225"/>
              <a:ext cx="26675" cy="26650"/>
            </a:xfrm>
            <a:custGeom>
              <a:avLst/>
              <a:gdLst/>
              <a:ahLst/>
              <a:cxnLst/>
              <a:rect l="l" t="t" r="r" b="b"/>
              <a:pathLst>
                <a:path w="1067" h="1066" extrusionOk="0">
                  <a:moveTo>
                    <a:pt x="0" y="0"/>
                  </a:moveTo>
                  <a:lnTo>
                    <a:pt x="0" y="1066"/>
                  </a:lnTo>
                  <a:lnTo>
                    <a:pt x="1066" y="1066"/>
                  </a:lnTo>
                  <a:lnTo>
                    <a:pt x="10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5548850" y="952850"/>
              <a:ext cx="27075" cy="26675"/>
            </a:xfrm>
            <a:custGeom>
              <a:avLst/>
              <a:gdLst/>
              <a:ahLst/>
              <a:cxnLst/>
              <a:rect l="l" t="t" r="r" b="b"/>
              <a:pathLst>
                <a:path w="1083" h="1067" extrusionOk="0">
                  <a:moveTo>
                    <a:pt x="1" y="1"/>
                  </a:moveTo>
                  <a:lnTo>
                    <a:pt x="1" y="1067"/>
                  </a:lnTo>
                  <a:lnTo>
                    <a:pt x="1082" y="1067"/>
                  </a:lnTo>
                  <a:lnTo>
                    <a:pt x="1082" y="1"/>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5442275" y="952850"/>
              <a:ext cx="26675" cy="26675"/>
            </a:xfrm>
            <a:custGeom>
              <a:avLst/>
              <a:gdLst/>
              <a:ahLst/>
              <a:cxnLst/>
              <a:rect l="l" t="t" r="r" b="b"/>
              <a:pathLst>
                <a:path w="1067" h="1067" extrusionOk="0">
                  <a:moveTo>
                    <a:pt x="0" y="1"/>
                  </a:moveTo>
                  <a:lnTo>
                    <a:pt x="0" y="1067"/>
                  </a:lnTo>
                  <a:lnTo>
                    <a:pt x="1066" y="1067"/>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5548850" y="979500"/>
              <a:ext cx="27075" cy="26675"/>
            </a:xfrm>
            <a:custGeom>
              <a:avLst/>
              <a:gdLst/>
              <a:ahLst/>
              <a:cxnLst/>
              <a:rect l="l" t="t" r="r" b="b"/>
              <a:pathLst>
                <a:path w="1083" h="1067" extrusionOk="0">
                  <a:moveTo>
                    <a:pt x="1" y="1"/>
                  </a:moveTo>
                  <a:lnTo>
                    <a:pt x="1" y="1067"/>
                  </a:lnTo>
                  <a:lnTo>
                    <a:pt x="1082" y="1067"/>
                  </a:lnTo>
                  <a:lnTo>
                    <a:pt x="10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5468925" y="979500"/>
              <a:ext cx="26675" cy="26675"/>
            </a:xfrm>
            <a:custGeom>
              <a:avLst/>
              <a:gdLst/>
              <a:ahLst/>
              <a:cxnLst/>
              <a:rect l="l" t="t" r="r" b="b"/>
              <a:pathLst>
                <a:path w="1067" h="1067" extrusionOk="0">
                  <a:moveTo>
                    <a:pt x="0" y="1"/>
                  </a:moveTo>
                  <a:lnTo>
                    <a:pt x="0" y="1067"/>
                  </a:lnTo>
                  <a:lnTo>
                    <a:pt x="1066" y="1067"/>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5548850" y="1006150"/>
              <a:ext cx="27075" cy="26675"/>
            </a:xfrm>
            <a:custGeom>
              <a:avLst/>
              <a:gdLst/>
              <a:ahLst/>
              <a:cxnLst/>
              <a:rect l="l" t="t" r="r" b="b"/>
              <a:pathLst>
                <a:path w="1083" h="1067" extrusionOk="0">
                  <a:moveTo>
                    <a:pt x="1" y="1"/>
                  </a:moveTo>
                  <a:lnTo>
                    <a:pt x="1" y="1067"/>
                  </a:lnTo>
                  <a:lnTo>
                    <a:pt x="1082" y="1067"/>
                  </a:lnTo>
                  <a:lnTo>
                    <a:pt x="1082" y="1"/>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5495575" y="1006150"/>
              <a:ext cx="26650" cy="26675"/>
            </a:xfrm>
            <a:custGeom>
              <a:avLst/>
              <a:gdLst/>
              <a:ahLst/>
              <a:cxnLst/>
              <a:rect l="l" t="t" r="r" b="b"/>
              <a:pathLst>
                <a:path w="1066" h="1067" extrusionOk="0">
                  <a:moveTo>
                    <a:pt x="0" y="1"/>
                  </a:moveTo>
                  <a:lnTo>
                    <a:pt x="0" y="1067"/>
                  </a:lnTo>
                  <a:lnTo>
                    <a:pt x="1066" y="1067"/>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5548850" y="1032800"/>
              <a:ext cx="27075" cy="26675"/>
            </a:xfrm>
            <a:custGeom>
              <a:avLst/>
              <a:gdLst/>
              <a:ahLst/>
              <a:cxnLst/>
              <a:rect l="l" t="t" r="r" b="b"/>
              <a:pathLst>
                <a:path w="1083" h="1067" extrusionOk="0">
                  <a:moveTo>
                    <a:pt x="1" y="1"/>
                  </a:moveTo>
                  <a:lnTo>
                    <a:pt x="1" y="1066"/>
                  </a:lnTo>
                  <a:lnTo>
                    <a:pt x="1082" y="1066"/>
                  </a:lnTo>
                  <a:lnTo>
                    <a:pt x="10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5495575" y="1032800"/>
              <a:ext cx="26650" cy="26675"/>
            </a:xfrm>
            <a:custGeom>
              <a:avLst/>
              <a:gdLst/>
              <a:ahLst/>
              <a:cxnLst/>
              <a:rect l="l" t="t" r="r" b="b"/>
              <a:pathLst>
                <a:path w="1066" h="1067" extrusionOk="0">
                  <a:moveTo>
                    <a:pt x="0" y="1"/>
                  </a:moveTo>
                  <a:lnTo>
                    <a:pt x="0" y="1066"/>
                  </a:lnTo>
                  <a:lnTo>
                    <a:pt x="1066" y="1066"/>
                  </a:lnTo>
                  <a:lnTo>
                    <a:pt x="10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5548850" y="1059450"/>
              <a:ext cx="27075" cy="26675"/>
            </a:xfrm>
            <a:custGeom>
              <a:avLst/>
              <a:gdLst/>
              <a:ahLst/>
              <a:cxnLst/>
              <a:rect l="l" t="t" r="r" b="b"/>
              <a:pathLst>
                <a:path w="1083" h="1067" extrusionOk="0">
                  <a:moveTo>
                    <a:pt x="1" y="0"/>
                  </a:moveTo>
                  <a:lnTo>
                    <a:pt x="1" y="1066"/>
                  </a:lnTo>
                  <a:lnTo>
                    <a:pt x="1082" y="1066"/>
                  </a:lnTo>
                  <a:lnTo>
                    <a:pt x="10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5522200" y="1059450"/>
              <a:ext cx="26675" cy="26675"/>
            </a:xfrm>
            <a:custGeom>
              <a:avLst/>
              <a:gdLst/>
              <a:ahLst/>
              <a:cxnLst/>
              <a:rect l="l" t="t" r="r" b="b"/>
              <a:pathLst>
                <a:path w="1067" h="1067" extrusionOk="0">
                  <a:moveTo>
                    <a:pt x="1" y="0"/>
                  </a:moveTo>
                  <a:lnTo>
                    <a:pt x="1" y="1066"/>
                  </a:lnTo>
                  <a:lnTo>
                    <a:pt x="1067" y="1066"/>
                  </a:lnTo>
                  <a:lnTo>
                    <a:pt x="10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5388975" y="712650"/>
              <a:ext cx="26675" cy="26675"/>
            </a:xfrm>
            <a:custGeom>
              <a:avLst/>
              <a:gdLst/>
              <a:ahLst/>
              <a:cxnLst/>
              <a:rect l="l" t="t" r="r" b="b"/>
              <a:pathLst>
                <a:path w="1067" h="1067" extrusionOk="0">
                  <a:moveTo>
                    <a:pt x="1" y="1"/>
                  </a:moveTo>
                  <a:lnTo>
                    <a:pt x="1" y="1066"/>
                  </a:lnTo>
                  <a:lnTo>
                    <a:pt x="1067" y="1066"/>
                  </a:lnTo>
                  <a:lnTo>
                    <a:pt x="10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5388975" y="739300"/>
              <a:ext cx="26675" cy="26675"/>
            </a:xfrm>
            <a:custGeom>
              <a:avLst/>
              <a:gdLst/>
              <a:ahLst/>
              <a:cxnLst/>
              <a:rect l="l" t="t" r="r" b="b"/>
              <a:pathLst>
                <a:path w="1067" h="1067" extrusionOk="0">
                  <a:moveTo>
                    <a:pt x="1" y="0"/>
                  </a:moveTo>
                  <a:lnTo>
                    <a:pt x="1" y="1066"/>
                  </a:lnTo>
                  <a:lnTo>
                    <a:pt x="1067" y="1066"/>
                  </a:lnTo>
                  <a:lnTo>
                    <a:pt x="1067" y="0"/>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5388975" y="765950"/>
              <a:ext cx="26675" cy="26675"/>
            </a:xfrm>
            <a:custGeom>
              <a:avLst/>
              <a:gdLst/>
              <a:ahLst/>
              <a:cxnLst/>
              <a:rect l="l" t="t" r="r" b="b"/>
              <a:pathLst>
                <a:path w="1067" h="1067" extrusionOk="0">
                  <a:moveTo>
                    <a:pt x="1" y="0"/>
                  </a:moveTo>
                  <a:lnTo>
                    <a:pt x="1" y="1066"/>
                  </a:lnTo>
                  <a:lnTo>
                    <a:pt x="1067" y="1066"/>
                  </a:lnTo>
                  <a:lnTo>
                    <a:pt x="1067" y="0"/>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5388975" y="792600"/>
              <a:ext cx="26675" cy="26675"/>
            </a:xfrm>
            <a:custGeom>
              <a:avLst/>
              <a:gdLst/>
              <a:ahLst/>
              <a:cxnLst/>
              <a:rect l="l" t="t" r="r" b="b"/>
              <a:pathLst>
                <a:path w="1067" h="1067" extrusionOk="0">
                  <a:moveTo>
                    <a:pt x="1" y="0"/>
                  </a:moveTo>
                  <a:lnTo>
                    <a:pt x="1" y="1066"/>
                  </a:lnTo>
                  <a:lnTo>
                    <a:pt x="1067" y="1066"/>
                  </a:lnTo>
                  <a:lnTo>
                    <a:pt x="10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5388975" y="819250"/>
              <a:ext cx="26675" cy="26650"/>
            </a:xfrm>
            <a:custGeom>
              <a:avLst/>
              <a:gdLst/>
              <a:ahLst/>
              <a:cxnLst/>
              <a:rect l="l" t="t" r="r" b="b"/>
              <a:pathLst>
                <a:path w="1067" h="1066" extrusionOk="0">
                  <a:moveTo>
                    <a:pt x="1" y="0"/>
                  </a:moveTo>
                  <a:lnTo>
                    <a:pt x="1" y="1066"/>
                  </a:lnTo>
                  <a:lnTo>
                    <a:pt x="1067" y="1066"/>
                  </a:lnTo>
                  <a:lnTo>
                    <a:pt x="1067" y="0"/>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5388975" y="845875"/>
              <a:ext cx="26675" cy="26675"/>
            </a:xfrm>
            <a:custGeom>
              <a:avLst/>
              <a:gdLst/>
              <a:ahLst/>
              <a:cxnLst/>
              <a:rect l="l" t="t" r="r" b="b"/>
              <a:pathLst>
                <a:path w="1067" h="1067" extrusionOk="0">
                  <a:moveTo>
                    <a:pt x="1" y="1"/>
                  </a:moveTo>
                  <a:lnTo>
                    <a:pt x="1" y="1067"/>
                  </a:lnTo>
                  <a:lnTo>
                    <a:pt x="1067" y="1067"/>
                  </a:lnTo>
                  <a:lnTo>
                    <a:pt x="10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5388975" y="872525"/>
              <a:ext cx="26675" cy="27075"/>
            </a:xfrm>
            <a:custGeom>
              <a:avLst/>
              <a:gdLst/>
              <a:ahLst/>
              <a:cxnLst/>
              <a:rect l="l" t="t" r="r" b="b"/>
              <a:pathLst>
                <a:path w="1067" h="1083" extrusionOk="0">
                  <a:moveTo>
                    <a:pt x="1" y="1"/>
                  </a:moveTo>
                  <a:lnTo>
                    <a:pt x="1" y="1082"/>
                  </a:lnTo>
                  <a:lnTo>
                    <a:pt x="1067" y="1082"/>
                  </a:lnTo>
                  <a:lnTo>
                    <a:pt x="1067" y="1"/>
                  </a:lnTo>
                  <a:close/>
                </a:path>
              </a:pathLst>
            </a:custGeom>
            <a:solidFill>
              <a:srgbClr val="815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8" name="Google Shape;928;p3"/>
          <p:cNvGrpSpPr/>
          <p:nvPr/>
        </p:nvGrpSpPr>
        <p:grpSpPr>
          <a:xfrm>
            <a:off x="640021" y="3854938"/>
            <a:ext cx="748595" cy="748496"/>
            <a:chOff x="5373300" y="2439975"/>
            <a:chExt cx="188525" cy="188500"/>
          </a:xfrm>
        </p:grpSpPr>
        <p:sp>
          <p:nvSpPr>
            <p:cNvPr id="929" name="Google Shape;929;p3"/>
            <p:cNvSpPr/>
            <p:nvPr/>
          </p:nvSpPr>
          <p:spPr>
            <a:xfrm>
              <a:off x="5486150" y="2439975"/>
              <a:ext cx="38050" cy="37625"/>
            </a:xfrm>
            <a:custGeom>
              <a:avLst/>
              <a:gdLst/>
              <a:ahLst/>
              <a:cxnLst/>
              <a:rect l="l" t="t" r="r" b="b"/>
              <a:pathLst>
                <a:path w="1522" h="1505" extrusionOk="0">
                  <a:moveTo>
                    <a:pt x="1" y="0"/>
                  </a:moveTo>
                  <a:lnTo>
                    <a:pt x="1" y="1505"/>
                  </a:lnTo>
                  <a:lnTo>
                    <a:pt x="1521" y="1505"/>
                  </a:lnTo>
                  <a:lnTo>
                    <a:pt x="1521" y="0"/>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5448550" y="2439975"/>
              <a:ext cx="37625" cy="37625"/>
            </a:xfrm>
            <a:custGeom>
              <a:avLst/>
              <a:gdLst/>
              <a:ahLst/>
              <a:cxnLst/>
              <a:rect l="l" t="t" r="r" b="b"/>
              <a:pathLst>
                <a:path w="1505" h="1505" extrusionOk="0">
                  <a:moveTo>
                    <a:pt x="0" y="0"/>
                  </a:moveTo>
                  <a:lnTo>
                    <a:pt x="0" y="1505"/>
                  </a:lnTo>
                  <a:lnTo>
                    <a:pt x="1505" y="1505"/>
                  </a:lnTo>
                  <a:lnTo>
                    <a:pt x="1505" y="0"/>
                  </a:lnTo>
                  <a:close/>
                </a:path>
              </a:pathLst>
            </a:custGeom>
            <a:solidFill>
              <a:srgbClr val="EBE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5410925" y="2439975"/>
              <a:ext cx="37650" cy="37625"/>
            </a:xfrm>
            <a:custGeom>
              <a:avLst/>
              <a:gdLst/>
              <a:ahLst/>
              <a:cxnLst/>
              <a:rect l="l" t="t" r="r" b="b"/>
              <a:pathLst>
                <a:path w="1506" h="1505" extrusionOk="0">
                  <a:moveTo>
                    <a:pt x="0" y="0"/>
                  </a:moveTo>
                  <a:lnTo>
                    <a:pt x="0" y="1505"/>
                  </a:lnTo>
                  <a:lnTo>
                    <a:pt x="1505" y="1505"/>
                  </a:lnTo>
                  <a:lnTo>
                    <a:pt x="1505" y="0"/>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5524175" y="2477575"/>
              <a:ext cx="37650" cy="38050"/>
            </a:xfrm>
            <a:custGeom>
              <a:avLst/>
              <a:gdLst/>
              <a:ahLst/>
              <a:cxnLst/>
              <a:rect l="l" t="t" r="r" b="b"/>
              <a:pathLst>
                <a:path w="1506" h="1522" extrusionOk="0">
                  <a:moveTo>
                    <a:pt x="0" y="1"/>
                  </a:moveTo>
                  <a:lnTo>
                    <a:pt x="0" y="1521"/>
                  </a:lnTo>
                  <a:lnTo>
                    <a:pt x="1505" y="1521"/>
                  </a:lnTo>
                  <a:lnTo>
                    <a:pt x="1505" y="1"/>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5486150" y="2477575"/>
              <a:ext cx="38050" cy="38050"/>
            </a:xfrm>
            <a:custGeom>
              <a:avLst/>
              <a:gdLst/>
              <a:ahLst/>
              <a:cxnLst/>
              <a:rect l="l" t="t" r="r" b="b"/>
              <a:pathLst>
                <a:path w="1522" h="1522" extrusionOk="0">
                  <a:moveTo>
                    <a:pt x="1" y="1"/>
                  </a:moveTo>
                  <a:lnTo>
                    <a:pt x="1" y="1521"/>
                  </a:lnTo>
                  <a:lnTo>
                    <a:pt x="1521" y="1521"/>
                  </a:lnTo>
                  <a:lnTo>
                    <a:pt x="1521" y="1"/>
                  </a:lnTo>
                  <a:close/>
                </a:path>
              </a:pathLst>
            </a:custGeom>
            <a:solidFill>
              <a:srgbClr val="EBE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5448550" y="2477575"/>
              <a:ext cx="37625" cy="38050"/>
            </a:xfrm>
            <a:custGeom>
              <a:avLst/>
              <a:gdLst/>
              <a:ahLst/>
              <a:cxnLst/>
              <a:rect l="l" t="t" r="r" b="b"/>
              <a:pathLst>
                <a:path w="1505" h="1522" extrusionOk="0">
                  <a:moveTo>
                    <a:pt x="0" y="1"/>
                  </a:moveTo>
                  <a:lnTo>
                    <a:pt x="0" y="1521"/>
                  </a:lnTo>
                  <a:lnTo>
                    <a:pt x="1505" y="1521"/>
                  </a:lnTo>
                  <a:lnTo>
                    <a:pt x="1505" y="1"/>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5410925" y="2477575"/>
              <a:ext cx="37650" cy="38050"/>
            </a:xfrm>
            <a:custGeom>
              <a:avLst/>
              <a:gdLst/>
              <a:ahLst/>
              <a:cxnLst/>
              <a:rect l="l" t="t" r="r" b="b"/>
              <a:pathLst>
                <a:path w="1506" h="1522" extrusionOk="0">
                  <a:moveTo>
                    <a:pt x="0" y="1"/>
                  </a:moveTo>
                  <a:lnTo>
                    <a:pt x="0" y="1521"/>
                  </a:lnTo>
                  <a:lnTo>
                    <a:pt x="1505" y="1521"/>
                  </a:lnTo>
                  <a:lnTo>
                    <a:pt x="1505" y="1"/>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5373300" y="2477575"/>
              <a:ext cx="37650" cy="38050"/>
            </a:xfrm>
            <a:custGeom>
              <a:avLst/>
              <a:gdLst/>
              <a:ahLst/>
              <a:cxnLst/>
              <a:rect l="l" t="t" r="r" b="b"/>
              <a:pathLst>
                <a:path w="1506" h="1522" extrusionOk="0">
                  <a:moveTo>
                    <a:pt x="1" y="1"/>
                  </a:moveTo>
                  <a:lnTo>
                    <a:pt x="1" y="1521"/>
                  </a:lnTo>
                  <a:lnTo>
                    <a:pt x="1505" y="1521"/>
                  </a:lnTo>
                  <a:lnTo>
                    <a:pt x="1505" y="1"/>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5524175" y="2515600"/>
              <a:ext cx="37650" cy="37625"/>
            </a:xfrm>
            <a:custGeom>
              <a:avLst/>
              <a:gdLst/>
              <a:ahLst/>
              <a:cxnLst/>
              <a:rect l="l" t="t" r="r" b="b"/>
              <a:pathLst>
                <a:path w="1506" h="1505" extrusionOk="0">
                  <a:moveTo>
                    <a:pt x="0" y="0"/>
                  </a:moveTo>
                  <a:lnTo>
                    <a:pt x="0" y="1505"/>
                  </a:lnTo>
                  <a:lnTo>
                    <a:pt x="1505" y="1505"/>
                  </a:lnTo>
                  <a:lnTo>
                    <a:pt x="1505" y="0"/>
                  </a:lnTo>
                  <a:close/>
                </a:path>
              </a:pathLst>
            </a:custGeom>
            <a:solidFill>
              <a:srgbClr val="DDC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5486150" y="2515600"/>
              <a:ext cx="38050" cy="37625"/>
            </a:xfrm>
            <a:custGeom>
              <a:avLst/>
              <a:gdLst/>
              <a:ahLst/>
              <a:cxnLst/>
              <a:rect l="l" t="t" r="r" b="b"/>
              <a:pathLst>
                <a:path w="1522" h="1505" extrusionOk="0">
                  <a:moveTo>
                    <a:pt x="1" y="0"/>
                  </a:moveTo>
                  <a:lnTo>
                    <a:pt x="1" y="1505"/>
                  </a:lnTo>
                  <a:lnTo>
                    <a:pt x="1521" y="1505"/>
                  </a:lnTo>
                  <a:lnTo>
                    <a:pt x="15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5448550" y="2515600"/>
              <a:ext cx="37625" cy="37625"/>
            </a:xfrm>
            <a:custGeom>
              <a:avLst/>
              <a:gdLst/>
              <a:ahLst/>
              <a:cxnLst/>
              <a:rect l="l" t="t" r="r" b="b"/>
              <a:pathLst>
                <a:path w="1505" h="1505" extrusionOk="0">
                  <a:moveTo>
                    <a:pt x="0" y="0"/>
                  </a:moveTo>
                  <a:lnTo>
                    <a:pt x="0" y="1505"/>
                  </a:lnTo>
                  <a:lnTo>
                    <a:pt x="1505" y="1505"/>
                  </a:lnTo>
                  <a:lnTo>
                    <a:pt x="1505" y="0"/>
                  </a:lnTo>
                  <a:close/>
                </a:path>
              </a:pathLst>
            </a:custGeom>
            <a:solidFill>
              <a:srgbClr val="DDC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
            <p:cNvSpPr/>
            <p:nvPr/>
          </p:nvSpPr>
          <p:spPr>
            <a:xfrm>
              <a:off x="5410925" y="2515600"/>
              <a:ext cx="37650" cy="37625"/>
            </a:xfrm>
            <a:custGeom>
              <a:avLst/>
              <a:gdLst/>
              <a:ahLst/>
              <a:cxnLst/>
              <a:rect l="l" t="t" r="r" b="b"/>
              <a:pathLst>
                <a:path w="1506" h="1505" extrusionOk="0">
                  <a:moveTo>
                    <a:pt x="0" y="0"/>
                  </a:moveTo>
                  <a:lnTo>
                    <a:pt x="0" y="1505"/>
                  </a:lnTo>
                  <a:lnTo>
                    <a:pt x="1505" y="1505"/>
                  </a:lnTo>
                  <a:lnTo>
                    <a:pt x="15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
            <p:cNvSpPr/>
            <p:nvPr/>
          </p:nvSpPr>
          <p:spPr>
            <a:xfrm>
              <a:off x="5373300" y="2515600"/>
              <a:ext cx="37650" cy="37625"/>
            </a:xfrm>
            <a:custGeom>
              <a:avLst/>
              <a:gdLst/>
              <a:ahLst/>
              <a:cxnLst/>
              <a:rect l="l" t="t" r="r" b="b"/>
              <a:pathLst>
                <a:path w="1506" h="1505" extrusionOk="0">
                  <a:moveTo>
                    <a:pt x="1" y="0"/>
                  </a:moveTo>
                  <a:lnTo>
                    <a:pt x="1" y="1505"/>
                  </a:lnTo>
                  <a:lnTo>
                    <a:pt x="1505" y="1505"/>
                  </a:lnTo>
                  <a:lnTo>
                    <a:pt x="1505" y="0"/>
                  </a:lnTo>
                  <a:close/>
                </a:path>
              </a:pathLst>
            </a:custGeom>
            <a:solidFill>
              <a:srgbClr val="D5C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5524175" y="2553200"/>
              <a:ext cx="37650" cy="37650"/>
            </a:xfrm>
            <a:custGeom>
              <a:avLst/>
              <a:gdLst/>
              <a:ahLst/>
              <a:cxnLst/>
              <a:rect l="l" t="t" r="r" b="b"/>
              <a:pathLst>
                <a:path w="1506" h="1506" extrusionOk="0">
                  <a:moveTo>
                    <a:pt x="0" y="1"/>
                  </a:moveTo>
                  <a:lnTo>
                    <a:pt x="0" y="1506"/>
                  </a:lnTo>
                  <a:lnTo>
                    <a:pt x="1505" y="1506"/>
                  </a:lnTo>
                  <a:lnTo>
                    <a:pt x="1505" y="1"/>
                  </a:lnTo>
                  <a:close/>
                </a:path>
              </a:pathLst>
            </a:custGeom>
            <a:solidFill>
              <a:srgbClr val="DDC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5486150" y="2553200"/>
              <a:ext cx="38050" cy="37650"/>
            </a:xfrm>
            <a:custGeom>
              <a:avLst/>
              <a:gdLst/>
              <a:ahLst/>
              <a:cxnLst/>
              <a:rect l="l" t="t" r="r" b="b"/>
              <a:pathLst>
                <a:path w="1522" h="1506" extrusionOk="0">
                  <a:moveTo>
                    <a:pt x="1" y="1"/>
                  </a:moveTo>
                  <a:lnTo>
                    <a:pt x="1" y="1506"/>
                  </a:lnTo>
                  <a:lnTo>
                    <a:pt x="1521" y="1506"/>
                  </a:lnTo>
                  <a:lnTo>
                    <a:pt x="1521" y="1"/>
                  </a:lnTo>
                  <a:close/>
                </a:path>
              </a:pathLst>
            </a:custGeom>
            <a:solidFill>
              <a:srgbClr val="DDC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5448550" y="2553200"/>
              <a:ext cx="37625" cy="37650"/>
            </a:xfrm>
            <a:custGeom>
              <a:avLst/>
              <a:gdLst/>
              <a:ahLst/>
              <a:cxnLst/>
              <a:rect l="l" t="t" r="r" b="b"/>
              <a:pathLst>
                <a:path w="1505" h="1506" extrusionOk="0">
                  <a:moveTo>
                    <a:pt x="0" y="1"/>
                  </a:moveTo>
                  <a:lnTo>
                    <a:pt x="0" y="1506"/>
                  </a:lnTo>
                  <a:lnTo>
                    <a:pt x="1505" y="1506"/>
                  </a:lnTo>
                  <a:lnTo>
                    <a:pt x="1505" y="1"/>
                  </a:lnTo>
                  <a:close/>
                </a:path>
              </a:pathLst>
            </a:custGeom>
            <a:solidFill>
              <a:srgbClr val="D5C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5410925" y="2553200"/>
              <a:ext cx="37650" cy="37650"/>
            </a:xfrm>
            <a:custGeom>
              <a:avLst/>
              <a:gdLst/>
              <a:ahLst/>
              <a:cxnLst/>
              <a:rect l="l" t="t" r="r" b="b"/>
              <a:pathLst>
                <a:path w="1506" h="1506" extrusionOk="0">
                  <a:moveTo>
                    <a:pt x="0" y="1"/>
                  </a:moveTo>
                  <a:lnTo>
                    <a:pt x="0" y="1506"/>
                  </a:lnTo>
                  <a:lnTo>
                    <a:pt x="1505" y="1506"/>
                  </a:lnTo>
                  <a:lnTo>
                    <a:pt x="1505" y="1"/>
                  </a:lnTo>
                  <a:close/>
                </a:path>
              </a:pathLst>
            </a:custGeom>
            <a:solidFill>
              <a:srgbClr val="DDC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5373300" y="2553200"/>
              <a:ext cx="37650" cy="37650"/>
            </a:xfrm>
            <a:custGeom>
              <a:avLst/>
              <a:gdLst/>
              <a:ahLst/>
              <a:cxnLst/>
              <a:rect l="l" t="t" r="r" b="b"/>
              <a:pathLst>
                <a:path w="1506" h="1506" extrusionOk="0">
                  <a:moveTo>
                    <a:pt x="1" y="1"/>
                  </a:moveTo>
                  <a:lnTo>
                    <a:pt x="1" y="1506"/>
                  </a:lnTo>
                  <a:lnTo>
                    <a:pt x="1505" y="1506"/>
                  </a:lnTo>
                  <a:lnTo>
                    <a:pt x="1505" y="1"/>
                  </a:lnTo>
                  <a:close/>
                </a:path>
              </a:pathLst>
            </a:custGeom>
            <a:solidFill>
              <a:srgbClr val="DDC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5486150" y="2590825"/>
              <a:ext cx="38050" cy="18825"/>
            </a:xfrm>
            <a:custGeom>
              <a:avLst/>
              <a:gdLst/>
              <a:ahLst/>
              <a:cxnLst/>
              <a:rect l="l" t="t" r="r" b="b"/>
              <a:pathLst>
                <a:path w="1522" h="753" extrusionOk="0">
                  <a:moveTo>
                    <a:pt x="1" y="1"/>
                  </a:moveTo>
                  <a:lnTo>
                    <a:pt x="1" y="753"/>
                  </a:lnTo>
                  <a:lnTo>
                    <a:pt x="1521" y="753"/>
                  </a:lnTo>
                  <a:lnTo>
                    <a:pt x="1521" y="1"/>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5448550" y="2590825"/>
              <a:ext cx="37625" cy="18825"/>
            </a:xfrm>
            <a:custGeom>
              <a:avLst/>
              <a:gdLst/>
              <a:ahLst/>
              <a:cxnLst/>
              <a:rect l="l" t="t" r="r" b="b"/>
              <a:pathLst>
                <a:path w="1505" h="753" extrusionOk="0">
                  <a:moveTo>
                    <a:pt x="0" y="1"/>
                  </a:moveTo>
                  <a:lnTo>
                    <a:pt x="0" y="753"/>
                  </a:lnTo>
                  <a:lnTo>
                    <a:pt x="1505" y="753"/>
                  </a:lnTo>
                  <a:lnTo>
                    <a:pt x="1505" y="1"/>
                  </a:lnTo>
                  <a:close/>
                </a:path>
              </a:pathLst>
            </a:custGeom>
            <a:solidFill>
              <a:srgbClr val="DDC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5410925" y="2590825"/>
              <a:ext cx="37650" cy="18825"/>
            </a:xfrm>
            <a:custGeom>
              <a:avLst/>
              <a:gdLst/>
              <a:ahLst/>
              <a:cxnLst/>
              <a:rect l="l" t="t" r="r" b="b"/>
              <a:pathLst>
                <a:path w="1506" h="753" extrusionOk="0">
                  <a:moveTo>
                    <a:pt x="0" y="1"/>
                  </a:moveTo>
                  <a:lnTo>
                    <a:pt x="0" y="753"/>
                  </a:lnTo>
                  <a:lnTo>
                    <a:pt x="1505" y="753"/>
                  </a:lnTo>
                  <a:lnTo>
                    <a:pt x="1505" y="1"/>
                  </a:lnTo>
                  <a:close/>
                </a:path>
              </a:pathLst>
            </a:custGeom>
            <a:solidFill>
              <a:srgbClr val="D5C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5461075" y="2565750"/>
              <a:ext cx="12575" cy="12575"/>
            </a:xfrm>
            <a:custGeom>
              <a:avLst/>
              <a:gdLst/>
              <a:ahLst/>
              <a:cxnLst/>
              <a:rect l="l" t="t" r="r" b="b"/>
              <a:pathLst>
                <a:path w="503" h="503" extrusionOk="0">
                  <a:moveTo>
                    <a:pt x="1" y="0"/>
                  </a:moveTo>
                  <a:lnTo>
                    <a:pt x="1" y="502"/>
                  </a:lnTo>
                  <a:lnTo>
                    <a:pt x="502" y="502"/>
                  </a:lnTo>
                  <a:lnTo>
                    <a:pt x="5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5473625" y="2578300"/>
              <a:ext cx="12550" cy="12550"/>
            </a:xfrm>
            <a:custGeom>
              <a:avLst/>
              <a:gdLst/>
              <a:ahLst/>
              <a:cxnLst/>
              <a:rect l="l" t="t" r="r" b="b"/>
              <a:pathLst>
                <a:path w="502" h="502" extrusionOk="0">
                  <a:moveTo>
                    <a:pt x="0" y="0"/>
                  </a:moveTo>
                  <a:lnTo>
                    <a:pt x="0" y="502"/>
                  </a:lnTo>
                  <a:lnTo>
                    <a:pt x="502" y="502"/>
                  </a:lnTo>
                  <a:lnTo>
                    <a:pt x="5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5448550" y="2578300"/>
              <a:ext cx="12550" cy="12550"/>
            </a:xfrm>
            <a:custGeom>
              <a:avLst/>
              <a:gdLst/>
              <a:ahLst/>
              <a:cxnLst/>
              <a:rect l="l" t="t" r="r" b="b"/>
              <a:pathLst>
                <a:path w="502" h="502" extrusionOk="0">
                  <a:moveTo>
                    <a:pt x="0" y="0"/>
                  </a:moveTo>
                  <a:lnTo>
                    <a:pt x="0" y="502"/>
                  </a:lnTo>
                  <a:lnTo>
                    <a:pt x="502" y="502"/>
                  </a:lnTo>
                  <a:lnTo>
                    <a:pt x="5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5504975" y="2609625"/>
              <a:ext cx="19225" cy="18850"/>
            </a:xfrm>
            <a:custGeom>
              <a:avLst/>
              <a:gdLst/>
              <a:ahLst/>
              <a:cxnLst/>
              <a:rect l="l" t="t" r="r" b="b"/>
              <a:pathLst>
                <a:path w="769" h="754" extrusionOk="0">
                  <a:moveTo>
                    <a:pt x="0" y="1"/>
                  </a:moveTo>
                  <a:lnTo>
                    <a:pt x="0" y="753"/>
                  </a:lnTo>
                  <a:lnTo>
                    <a:pt x="768" y="753"/>
                  </a:lnTo>
                  <a:lnTo>
                    <a:pt x="768" y="1"/>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5473625" y="2609625"/>
              <a:ext cx="18825" cy="18850"/>
            </a:xfrm>
            <a:custGeom>
              <a:avLst/>
              <a:gdLst/>
              <a:ahLst/>
              <a:cxnLst/>
              <a:rect l="l" t="t" r="r" b="b"/>
              <a:pathLst>
                <a:path w="753" h="754" extrusionOk="0">
                  <a:moveTo>
                    <a:pt x="0" y="1"/>
                  </a:moveTo>
                  <a:lnTo>
                    <a:pt x="0" y="753"/>
                  </a:lnTo>
                  <a:lnTo>
                    <a:pt x="753" y="753"/>
                  </a:lnTo>
                  <a:lnTo>
                    <a:pt x="753" y="1"/>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5442275" y="2609625"/>
              <a:ext cx="18825" cy="18850"/>
            </a:xfrm>
            <a:custGeom>
              <a:avLst/>
              <a:gdLst/>
              <a:ahLst/>
              <a:cxnLst/>
              <a:rect l="l" t="t" r="r" b="b"/>
              <a:pathLst>
                <a:path w="753" h="754" extrusionOk="0">
                  <a:moveTo>
                    <a:pt x="0" y="1"/>
                  </a:moveTo>
                  <a:lnTo>
                    <a:pt x="0" y="753"/>
                  </a:lnTo>
                  <a:lnTo>
                    <a:pt x="753" y="753"/>
                  </a:lnTo>
                  <a:lnTo>
                    <a:pt x="753" y="1"/>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5410925" y="2609625"/>
              <a:ext cx="18825" cy="18850"/>
            </a:xfrm>
            <a:custGeom>
              <a:avLst/>
              <a:gdLst/>
              <a:ahLst/>
              <a:cxnLst/>
              <a:rect l="l" t="t" r="r" b="b"/>
              <a:pathLst>
                <a:path w="753" h="754" extrusionOk="0">
                  <a:moveTo>
                    <a:pt x="0" y="1"/>
                  </a:moveTo>
                  <a:lnTo>
                    <a:pt x="0" y="753"/>
                  </a:lnTo>
                  <a:lnTo>
                    <a:pt x="753" y="753"/>
                  </a:lnTo>
                  <a:lnTo>
                    <a:pt x="753" y="1"/>
                  </a:lnTo>
                  <a:close/>
                </a:path>
              </a:pathLst>
            </a:custGeom>
            <a:solidFill>
              <a:srgbClr val="DDC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3"/>
          <p:cNvGrpSpPr/>
          <p:nvPr/>
        </p:nvGrpSpPr>
        <p:grpSpPr>
          <a:xfrm rot="-5400000">
            <a:off x="7964223" y="3923899"/>
            <a:ext cx="316157" cy="1149669"/>
            <a:chOff x="4455175" y="2826325"/>
            <a:chExt cx="114450" cy="416200"/>
          </a:xfrm>
        </p:grpSpPr>
        <p:sp>
          <p:nvSpPr>
            <p:cNvPr id="958" name="Google Shape;958;p3"/>
            <p:cNvSpPr/>
            <p:nvPr/>
          </p:nvSpPr>
          <p:spPr>
            <a:xfrm>
              <a:off x="4475950" y="3204475"/>
              <a:ext cx="72900" cy="26675"/>
            </a:xfrm>
            <a:custGeom>
              <a:avLst/>
              <a:gdLst/>
              <a:ahLst/>
              <a:cxnLst/>
              <a:rect l="l" t="t" r="r" b="b"/>
              <a:pathLst>
                <a:path w="2916" h="1067" extrusionOk="0">
                  <a:moveTo>
                    <a:pt x="1" y="1"/>
                  </a:moveTo>
                  <a:lnTo>
                    <a:pt x="1" y="1066"/>
                  </a:lnTo>
                  <a:lnTo>
                    <a:pt x="2916" y="1066"/>
                  </a:lnTo>
                  <a:lnTo>
                    <a:pt x="29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4475950" y="3188400"/>
              <a:ext cx="72900" cy="27075"/>
            </a:xfrm>
            <a:custGeom>
              <a:avLst/>
              <a:gdLst/>
              <a:ahLst/>
              <a:cxnLst/>
              <a:rect l="l" t="t" r="r" b="b"/>
              <a:pathLst>
                <a:path w="2916" h="1083" extrusionOk="0">
                  <a:moveTo>
                    <a:pt x="1" y="1"/>
                  </a:moveTo>
                  <a:lnTo>
                    <a:pt x="1" y="1082"/>
                  </a:lnTo>
                  <a:lnTo>
                    <a:pt x="2916" y="1082"/>
                  </a:lnTo>
                  <a:lnTo>
                    <a:pt x="2916" y="1"/>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4475950" y="3165675"/>
              <a:ext cx="72900" cy="26675"/>
            </a:xfrm>
            <a:custGeom>
              <a:avLst/>
              <a:gdLst/>
              <a:ahLst/>
              <a:cxnLst/>
              <a:rect l="l" t="t" r="r" b="b"/>
              <a:pathLst>
                <a:path w="2916" h="1067" extrusionOk="0">
                  <a:moveTo>
                    <a:pt x="1" y="1"/>
                  </a:moveTo>
                  <a:lnTo>
                    <a:pt x="1" y="1067"/>
                  </a:lnTo>
                  <a:lnTo>
                    <a:pt x="2916" y="1067"/>
                  </a:lnTo>
                  <a:lnTo>
                    <a:pt x="29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4499075" y="3150400"/>
              <a:ext cx="26675" cy="27075"/>
            </a:xfrm>
            <a:custGeom>
              <a:avLst/>
              <a:gdLst/>
              <a:ahLst/>
              <a:cxnLst/>
              <a:rect l="l" t="t" r="r" b="b"/>
              <a:pathLst>
                <a:path w="1067" h="1083" extrusionOk="0">
                  <a:moveTo>
                    <a:pt x="0" y="1"/>
                  </a:moveTo>
                  <a:lnTo>
                    <a:pt x="0" y="1082"/>
                  </a:lnTo>
                  <a:lnTo>
                    <a:pt x="1066" y="1082"/>
                  </a:lnTo>
                  <a:lnTo>
                    <a:pt x="1066" y="1"/>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4499075" y="3123750"/>
              <a:ext cx="26675" cy="26675"/>
            </a:xfrm>
            <a:custGeom>
              <a:avLst/>
              <a:gdLst/>
              <a:ahLst/>
              <a:cxnLst/>
              <a:rect l="l" t="t" r="r" b="b"/>
              <a:pathLst>
                <a:path w="1067" h="1067" extrusionOk="0">
                  <a:moveTo>
                    <a:pt x="0" y="1"/>
                  </a:moveTo>
                  <a:lnTo>
                    <a:pt x="0" y="1067"/>
                  </a:lnTo>
                  <a:lnTo>
                    <a:pt x="1066" y="1067"/>
                  </a:lnTo>
                  <a:lnTo>
                    <a:pt x="106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4499075" y="3177450"/>
              <a:ext cx="26675" cy="27050"/>
            </a:xfrm>
            <a:custGeom>
              <a:avLst/>
              <a:gdLst/>
              <a:ahLst/>
              <a:cxnLst/>
              <a:rect l="l" t="t" r="r" b="b"/>
              <a:pathLst>
                <a:path w="1067" h="1082" extrusionOk="0">
                  <a:moveTo>
                    <a:pt x="0" y="0"/>
                  </a:moveTo>
                  <a:lnTo>
                    <a:pt x="0" y="1082"/>
                  </a:lnTo>
                  <a:lnTo>
                    <a:pt x="1066" y="1082"/>
                  </a:lnTo>
                  <a:lnTo>
                    <a:pt x="106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4499075" y="3204475"/>
              <a:ext cx="26675" cy="26675"/>
            </a:xfrm>
            <a:custGeom>
              <a:avLst/>
              <a:gdLst/>
              <a:ahLst/>
              <a:cxnLst/>
              <a:rect l="l" t="t" r="r" b="b"/>
              <a:pathLst>
                <a:path w="1067" h="1067" extrusionOk="0">
                  <a:moveTo>
                    <a:pt x="0" y="1"/>
                  </a:moveTo>
                  <a:lnTo>
                    <a:pt x="0" y="1066"/>
                  </a:lnTo>
                  <a:lnTo>
                    <a:pt x="1066" y="1066"/>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4499075" y="3215450"/>
              <a:ext cx="26675" cy="27075"/>
            </a:xfrm>
            <a:custGeom>
              <a:avLst/>
              <a:gdLst/>
              <a:ahLst/>
              <a:cxnLst/>
              <a:rect l="l" t="t" r="r" b="b"/>
              <a:pathLst>
                <a:path w="1067" h="1083" extrusionOk="0">
                  <a:moveTo>
                    <a:pt x="0" y="0"/>
                  </a:moveTo>
                  <a:lnTo>
                    <a:pt x="0" y="1082"/>
                  </a:lnTo>
                  <a:lnTo>
                    <a:pt x="1066" y="1082"/>
                  </a:lnTo>
                  <a:lnTo>
                    <a:pt x="1066" y="0"/>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4499075" y="3042650"/>
              <a:ext cx="26675" cy="27050"/>
            </a:xfrm>
            <a:custGeom>
              <a:avLst/>
              <a:gdLst/>
              <a:ahLst/>
              <a:cxnLst/>
              <a:rect l="l" t="t" r="r" b="b"/>
              <a:pathLst>
                <a:path w="1067" h="1082" extrusionOk="0">
                  <a:moveTo>
                    <a:pt x="0" y="0"/>
                  </a:moveTo>
                  <a:lnTo>
                    <a:pt x="0" y="1082"/>
                  </a:lnTo>
                  <a:lnTo>
                    <a:pt x="1066" y="1082"/>
                  </a:lnTo>
                  <a:lnTo>
                    <a:pt x="10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4499075" y="3016000"/>
              <a:ext cx="26675" cy="26675"/>
            </a:xfrm>
            <a:custGeom>
              <a:avLst/>
              <a:gdLst/>
              <a:ahLst/>
              <a:cxnLst/>
              <a:rect l="l" t="t" r="r" b="b"/>
              <a:pathLst>
                <a:path w="1067" h="1067" extrusionOk="0">
                  <a:moveTo>
                    <a:pt x="0" y="0"/>
                  </a:moveTo>
                  <a:lnTo>
                    <a:pt x="0" y="1066"/>
                  </a:lnTo>
                  <a:lnTo>
                    <a:pt x="1066" y="1066"/>
                  </a:lnTo>
                  <a:lnTo>
                    <a:pt x="1066" y="0"/>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4499075" y="3069675"/>
              <a:ext cx="26675" cy="27075"/>
            </a:xfrm>
            <a:custGeom>
              <a:avLst/>
              <a:gdLst/>
              <a:ahLst/>
              <a:cxnLst/>
              <a:rect l="l" t="t" r="r" b="b"/>
              <a:pathLst>
                <a:path w="1067" h="1083" extrusionOk="0">
                  <a:moveTo>
                    <a:pt x="0" y="1"/>
                  </a:moveTo>
                  <a:lnTo>
                    <a:pt x="0" y="1082"/>
                  </a:lnTo>
                  <a:lnTo>
                    <a:pt x="1066" y="1082"/>
                  </a:lnTo>
                  <a:lnTo>
                    <a:pt x="106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4499075" y="3096725"/>
              <a:ext cx="26675" cy="27050"/>
            </a:xfrm>
            <a:custGeom>
              <a:avLst/>
              <a:gdLst/>
              <a:ahLst/>
              <a:cxnLst/>
              <a:rect l="l" t="t" r="r" b="b"/>
              <a:pathLst>
                <a:path w="1067" h="1082" extrusionOk="0">
                  <a:moveTo>
                    <a:pt x="0" y="0"/>
                  </a:moveTo>
                  <a:lnTo>
                    <a:pt x="0" y="1082"/>
                  </a:lnTo>
                  <a:lnTo>
                    <a:pt x="1066" y="1082"/>
                  </a:lnTo>
                  <a:lnTo>
                    <a:pt x="10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4499075" y="2935275"/>
              <a:ext cx="26675" cy="26675"/>
            </a:xfrm>
            <a:custGeom>
              <a:avLst/>
              <a:gdLst/>
              <a:ahLst/>
              <a:cxnLst/>
              <a:rect l="l" t="t" r="r" b="b"/>
              <a:pathLst>
                <a:path w="1067" h="1067" extrusionOk="0">
                  <a:moveTo>
                    <a:pt x="0" y="0"/>
                  </a:moveTo>
                  <a:lnTo>
                    <a:pt x="0" y="1066"/>
                  </a:lnTo>
                  <a:lnTo>
                    <a:pt x="1066" y="1066"/>
                  </a:lnTo>
                  <a:lnTo>
                    <a:pt x="1066" y="0"/>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4499075" y="2908225"/>
              <a:ext cx="26675" cy="27075"/>
            </a:xfrm>
            <a:custGeom>
              <a:avLst/>
              <a:gdLst/>
              <a:ahLst/>
              <a:cxnLst/>
              <a:rect l="l" t="t" r="r" b="b"/>
              <a:pathLst>
                <a:path w="1067" h="1083" extrusionOk="0">
                  <a:moveTo>
                    <a:pt x="0" y="1"/>
                  </a:moveTo>
                  <a:lnTo>
                    <a:pt x="0" y="1082"/>
                  </a:lnTo>
                  <a:lnTo>
                    <a:pt x="1066" y="1082"/>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4499075" y="2961925"/>
              <a:ext cx="26675" cy="27050"/>
            </a:xfrm>
            <a:custGeom>
              <a:avLst/>
              <a:gdLst/>
              <a:ahLst/>
              <a:cxnLst/>
              <a:rect l="l" t="t" r="r" b="b"/>
              <a:pathLst>
                <a:path w="1067" h="1082" extrusionOk="0">
                  <a:moveTo>
                    <a:pt x="0" y="0"/>
                  </a:moveTo>
                  <a:lnTo>
                    <a:pt x="0" y="1082"/>
                  </a:lnTo>
                  <a:lnTo>
                    <a:pt x="1066" y="1082"/>
                  </a:lnTo>
                  <a:lnTo>
                    <a:pt x="106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4499075" y="2988950"/>
              <a:ext cx="26675" cy="27075"/>
            </a:xfrm>
            <a:custGeom>
              <a:avLst/>
              <a:gdLst/>
              <a:ahLst/>
              <a:cxnLst/>
              <a:rect l="l" t="t" r="r" b="b"/>
              <a:pathLst>
                <a:path w="1067" h="1083" extrusionOk="0">
                  <a:moveTo>
                    <a:pt x="0" y="1"/>
                  </a:moveTo>
                  <a:lnTo>
                    <a:pt x="0" y="1082"/>
                  </a:lnTo>
                  <a:lnTo>
                    <a:pt x="1066" y="1082"/>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4504175" y="2826325"/>
              <a:ext cx="16475" cy="16500"/>
            </a:xfrm>
            <a:custGeom>
              <a:avLst/>
              <a:gdLst/>
              <a:ahLst/>
              <a:cxnLst/>
              <a:rect l="l" t="t" r="r" b="b"/>
              <a:pathLst>
                <a:path w="659" h="660" extrusionOk="0">
                  <a:moveTo>
                    <a:pt x="0" y="1"/>
                  </a:moveTo>
                  <a:lnTo>
                    <a:pt x="0" y="659"/>
                  </a:lnTo>
                  <a:lnTo>
                    <a:pt x="658" y="659"/>
                  </a:lnTo>
                  <a:lnTo>
                    <a:pt x="658" y="1"/>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4504175" y="2842800"/>
              <a:ext cx="16475" cy="16075"/>
            </a:xfrm>
            <a:custGeom>
              <a:avLst/>
              <a:gdLst/>
              <a:ahLst/>
              <a:cxnLst/>
              <a:rect l="l" t="t" r="r" b="b"/>
              <a:pathLst>
                <a:path w="659" h="643" extrusionOk="0">
                  <a:moveTo>
                    <a:pt x="0" y="0"/>
                  </a:moveTo>
                  <a:lnTo>
                    <a:pt x="0" y="643"/>
                  </a:lnTo>
                  <a:lnTo>
                    <a:pt x="658" y="643"/>
                  </a:lnTo>
                  <a:lnTo>
                    <a:pt x="6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4504175" y="2858850"/>
              <a:ext cx="16475" cy="16500"/>
            </a:xfrm>
            <a:custGeom>
              <a:avLst/>
              <a:gdLst/>
              <a:ahLst/>
              <a:cxnLst/>
              <a:rect l="l" t="t" r="r" b="b"/>
              <a:pathLst>
                <a:path w="659" h="660" extrusionOk="0">
                  <a:moveTo>
                    <a:pt x="0" y="1"/>
                  </a:moveTo>
                  <a:lnTo>
                    <a:pt x="0" y="659"/>
                  </a:lnTo>
                  <a:lnTo>
                    <a:pt x="658" y="659"/>
                  </a:lnTo>
                  <a:lnTo>
                    <a:pt x="658"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4520625" y="2842800"/>
              <a:ext cx="16475" cy="16075"/>
            </a:xfrm>
            <a:custGeom>
              <a:avLst/>
              <a:gdLst/>
              <a:ahLst/>
              <a:cxnLst/>
              <a:rect l="l" t="t" r="r" b="b"/>
              <a:pathLst>
                <a:path w="659" h="643" extrusionOk="0">
                  <a:moveTo>
                    <a:pt x="0" y="0"/>
                  </a:moveTo>
                  <a:lnTo>
                    <a:pt x="0" y="643"/>
                  </a:lnTo>
                  <a:lnTo>
                    <a:pt x="659" y="643"/>
                  </a:lnTo>
                  <a:lnTo>
                    <a:pt x="659" y="0"/>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4520625" y="2858850"/>
              <a:ext cx="16475" cy="16500"/>
            </a:xfrm>
            <a:custGeom>
              <a:avLst/>
              <a:gdLst/>
              <a:ahLst/>
              <a:cxnLst/>
              <a:rect l="l" t="t" r="r" b="b"/>
              <a:pathLst>
                <a:path w="659" h="660" extrusionOk="0">
                  <a:moveTo>
                    <a:pt x="0" y="1"/>
                  </a:moveTo>
                  <a:lnTo>
                    <a:pt x="0"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4537075" y="2858850"/>
              <a:ext cx="16500" cy="16500"/>
            </a:xfrm>
            <a:custGeom>
              <a:avLst/>
              <a:gdLst/>
              <a:ahLst/>
              <a:cxnLst/>
              <a:rect l="l" t="t" r="r" b="b"/>
              <a:pathLst>
                <a:path w="660" h="660" extrusionOk="0">
                  <a:moveTo>
                    <a:pt x="1" y="1"/>
                  </a:moveTo>
                  <a:lnTo>
                    <a:pt x="1" y="659"/>
                  </a:lnTo>
                  <a:lnTo>
                    <a:pt x="659" y="659"/>
                  </a:lnTo>
                  <a:lnTo>
                    <a:pt x="659" y="1"/>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4553550" y="2875325"/>
              <a:ext cx="16075" cy="16475"/>
            </a:xfrm>
            <a:custGeom>
              <a:avLst/>
              <a:gdLst/>
              <a:ahLst/>
              <a:cxnLst/>
              <a:rect l="l" t="t" r="r" b="b"/>
              <a:pathLst>
                <a:path w="643" h="659" extrusionOk="0">
                  <a:moveTo>
                    <a:pt x="0" y="0"/>
                  </a:moveTo>
                  <a:lnTo>
                    <a:pt x="0" y="659"/>
                  </a:lnTo>
                  <a:lnTo>
                    <a:pt x="643" y="659"/>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4487700" y="2842800"/>
              <a:ext cx="16500" cy="16075"/>
            </a:xfrm>
            <a:custGeom>
              <a:avLst/>
              <a:gdLst/>
              <a:ahLst/>
              <a:cxnLst/>
              <a:rect l="l" t="t" r="r" b="b"/>
              <a:pathLst>
                <a:path w="660" h="643" extrusionOk="0">
                  <a:moveTo>
                    <a:pt x="1" y="0"/>
                  </a:moveTo>
                  <a:lnTo>
                    <a:pt x="1" y="643"/>
                  </a:lnTo>
                  <a:lnTo>
                    <a:pt x="659" y="643"/>
                  </a:lnTo>
                  <a:lnTo>
                    <a:pt x="659"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4487700" y="2858850"/>
              <a:ext cx="16500" cy="16500"/>
            </a:xfrm>
            <a:custGeom>
              <a:avLst/>
              <a:gdLst/>
              <a:ahLst/>
              <a:cxnLst/>
              <a:rect l="l" t="t" r="r" b="b"/>
              <a:pathLst>
                <a:path w="660" h="660" extrusionOk="0">
                  <a:moveTo>
                    <a:pt x="1" y="1"/>
                  </a:moveTo>
                  <a:lnTo>
                    <a:pt x="1"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4471250" y="2858850"/>
              <a:ext cx="16475" cy="16500"/>
            </a:xfrm>
            <a:custGeom>
              <a:avLst/>
              <a:gdLst/>
              <a:ahLst/>
              <a:cxnLst/>
              <a:rect l="l" t="t" r="r" b="b"/>
              <a:pathLst>
                <a:path w="659" h="660" extrusionOk="0">
                  <a:moveTo>
                    <a:pt x="0" y="1"/>
                  </a:moveTo>
                  <a:lnTo>
                    <a:pt x="0" y="659"/>
                  </a:lnTo>
                  <a:lnTo>
                    <a:pt x="659" y="659"/>
                  </a:lnTo>
                  <a:lnTo>
                    <a:pt x="659"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4504175" y="2875325"/>
              <a:ext cx="16475" cy="16475"/>
            </a:xfrm>
            <a:custGeom>
              <a:avLst/>
              <a:gdLst/>
              <a:ahLst/>
              <a:cxnLst/>
              <a:rect l="l" t="t" r="r" b="b"/>
              <a:pathLst>
                <a:path w="659" h="659" extrusionOk="0">
                  <a:moveTo>
                    <a:pt x="0" y="0"/>
                  </a:moveTo>
                  <a:lnTo>
                    <a:pt x="0" y="659"/>
                  </a:lnTo>
                  <a:lnTo>
                    <a:pt x="658" y="659"/>
                  </a:lnTo>
                  <a:lnTo>
                    <a:pt x="658"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4520625" y="2875325"/>
              <a:ext cx="16475" cy="16475"/>
            </a:xfrm>
            <a:custGeom>
              <a:avLst/>
              <a:gdLst/>
              <a:ahLst/>
              <a:cxnLst/>
              <a:rect l="l" t="t" r="r" b="b"/>
              <a:pathLst>
                <a:path w="659" h="659" extrusionOk="0">
                  <a:moveTo>
                    <a:pt x="0" y="0"/>
                  </a:moveTo>
                  <a:lnTo>
                    <a:pt x="0" y="659"/>
                  </a:lnTo>
                  <a:lnTo>
                    <a:pt x="659" y="659"/>
                  </a:lnTo>
                  <a:lnTo>
                    <a:pt x="659"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4537075" y="2875325"/>
              <a:ext cx="16500" cy="16475"/>
            </a:xfrm>
            <a:custGeom>
              <a:avLst/>
              <a:gdLst/>
              <a:ahLst/>
              <a:cxnLst/>
              <a:rect l="l" t="t" r="r" b="b"/>
              <a:pathLst>
                <a:path w="660" h="659" extrusionOk="0">
                  <a:moveTo>
                    <a:pt x="1" y="0"/>
                  </a:moveTo>
                  <a:lnTo>
                    <a:pt x="1" y="659"/>
                  </a:lnTo>
                  <a:lnTo>
                    <a:pt x="659" y="659"/>
                  </a:lnTo>
                  <a:lnTo>
                    <a:pt x="6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4487700" y="2875325"/>
              <a:ext cx="16500" cy="16475"/>
            </a:xfrm>
            <a:custGeom>
              <a:avLst/>
              <a:gdLst/>
              <a:ahLst/>
              <a:cxnLst/>
              <a:rect l="l" t="t" r="r" b="b"/>
              <a:pathLst>
                <a:path w="660" h="659" extrusionOk="0">
                  <a:moveTo>
                    <a:pt x="1" y="0"/>
                  </a:moveTo>
                  <a:lnTo>
                    <a:pt x="1" y="659"/>
                  </a:lnTo>
                  <a:lnTo>
                    <a:pt x="659" y="659"/>
                  </a:lnTo>
                  <a:lnTo>
                    <a:pt x="659"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4504175" y="2891775"/>
              <a:ext cx="16475" cy="16475"/>
            </a:xfrm>
            <a:custGeom>
              <a:avLst/>
              <a:gdLst/>
              <a:ahLst/>
              <a:cxnLst/>
              <a:rect l="l" t="t" r="r" b="b"/>
              <a:pathLst>
                <a:path w="659" h="659" extrusionOk="0">
                  <a:moveTo>
                    <a:pt x="0" y="1"/>
                  </a:moveTo>
                  <a:lnTo>
                    <a:pt x="0" y="659"/>
                  </a:lnTo>
                  <a:lnTo>
                    <a:pt x="658" y="659"/>
                  </a:lnTo>
                  <a:lnTo>
                    <a:pt x="658"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4520625" y="2891775"/>
              <a:ext cx="16475" cy="16475"/>
            </a:xfrm>
            <a:custGeom>
              <a:avLst/>
              <a:gdLst/>
              <a:ahLst/>
              <a:cxnLst/>
              <a:rect l="l" t="t" r="r" b="b"/>
              <a:pathLst>
                <a:path w="659" h="659" extrusionOk="0">
                  <a:moveTo>
                    <a:pt x="0" y="1"/>
                  </a:moveTo>
                  <a:lnTo>
                    <a:pt x="0"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4487700" y="2891775"/>
              <a:ext cx="16500" cy="16475"/>
            </a:xfrm>
            <a:custGeom>
              <a:avLst/>
              <a:gdLst/>
              <a:ahLst/>
              <a:cxnLst/>
              <a:rect l="l" t="t" r="r" b="b"/>
              <a:pathLst>
                <a:path w="660" h="659" extrusionOk="0">
                  <a:moveTo>
                    <a:pt x="1" y="1"/>
                  </a:moveTo>
                  <a:lnTo>
                    <a:pt x="1"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4471250" y="2875325"/>
              <a:ext cx="16475" cy="16475"/>
            </a:xfrm>
            <a:custGeom>
              <a:avLst/>
              <a:gdLst/>
              <a:ahLst/>
              <a:cxnLst/>
              <a:rect l="l" t="t" r="r" b="b"/>
              <a:pathLst>
                <a:path w="659" h="659" extrusionOk="0">
                  <a:moveTo>
                    <a:pt x="0" y="0"/>
                  </a:moveTo>
                  <a:lnTo>
                    <a:pt x="0" y="659"/>
                  </a:lnTo>
                  <a:lnTo>
                    <a:pt x="659" y="659"/>
                  </a:lnTo>
                  <a:lnTo>
                    <a:pt x="6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4455175" y="2875325"/>
              <a:ext cx="16100" cy="16475"/>
            </a:xfrm>
            <a:custGeom>
              <a:avLst/>
              <a:gdLst/>
              <a:ahLst/>
              <a:cxnLst/>
              <a:rect l="l" t="t" r="r" b="b"/>
              <a:pathLst>
                <a:path w="644" h="659" extrusionOk="0">
                  <a:moveTo>
                    <a:pt x="1" y="0"/>
                  </a:moveTo>
                  <a:lnTo>
                    <a:pt x="1" y="659"/>
                  </a:lnTo>
                  <a:lnTo>
                    <a:pt x="643" y="659"/>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3" name="Google Shape;993;p3"/>
          <p:cNvGrpSpPr/>
          <p:nvPr/>
        </p:nvGrpSpPr>
        <p:grpSpPr>
          <a:xfrm>
            <a:off x="640032" y="1168331"/>
            <a:ext cx="1049633" cy="523940"/>
            <a:chOff x="138482" y="584556"/>
            <a:chExt cx="1049633" cy="523940"/>
          </a:xfrm>
        </p:grpSpPr>
        <p:sp>
          <p:nvSpPr>
            <p:cNvPr id="994" name="Google Shape;994;p3"/>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 name="Google Shape;1009;p3"/>
          <p:cNvGrpSpPr/>
          <p:nvPr/>
        </p:nvGrpSpPr>
        <p:grpSpPr>
          <a:xfrm flipH="1">
            <a:off x="7972732" y="1735731"/>
            <a:ext cx="1049633" cy="523940"/>
            <a:chOff x="138482" y="584556"/>
            <a:chExt cx="1049633" cy="523940"/>
          </a:xfrm>
        </p:grpSpPr>
        <p:sp>
          <p:nvSpPr>
            <p:cNvPr id="1010" name="Google Shape;1010;p3"/>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5" name="Google Shape;1025;p3"/>
          <p:cNvGrpSpPr/>
          <p:nvPr/>
        </p:nvGrpSpPr>
        <p:grpSpPr>
          <a:xfrm>
            <a:off x="256301" y="147620"/>
            <a:ext cx="926943" cy="228568"/>
            <a:chOff x="256301" y="147620"/>
            <a:chExt cx="926943" cy="228568"/>
          </a:xfrm>
        </p:grpSpPr>
        <p:grpSp>
          <p:nvGrpSpPr>
            <p:cNvPr id="1026" name="Google Shape;1026;p3"/>
            <p:cNvGrpSpPr/>
            <p:nvPr/>
          </p:nvGrpSpPr>
          <p:grpSpPr>
            <a:xfrm>
              <a:off x="256301" y="147620"/>
              <a:ext cx="266546" cy="228568"/>
              <a:chOff x="256301" y="147620"/>
              <a:chExt cx="266546" cy="228568"/>
            </a:xfrm>
          </p:grpSpPr>
          <p:sp>
            <p:nvSpPr>
              <p:cNvPr id="1027" name="Google Shape;1027;p3"/>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3"/>
            <p:cNvGrpSpPr/>
            <p:nvPr/>
          </p:nvGrpSpPr>
          <p:grpSpPr>
            <a:xfrm>
              <a:off x="586498" y="147620"/>
              <a:ext cx="266546" cy="228568"/>
              <a:chOff x="586498" y="147620"/>
              <a:chExt cx="266546" cy="228568"/>
            </a:xfrm>
          </p:grpSpPr>
          <p:sp>
            <p:nvSpPr>
              <p:cNvPr id="1055" name="Google Shape;1055;p3"/>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2" name="Google Shape;1082;p3"/>
            <p:cNvGrpSpPr/>
            <p:nvPr/>
          </p:nvGrpSpPr>
          <p:grpSpPr>
            <a:xfrm>
              <a:off x="916698" y="147620"/>
              <a:ext cx="266546" cy="228568"/>
              <a:chOff x="586498" y="147620"/>
              <a:chExt cx="266546" cy="228568"/>
            </a:xfrm>
          </p:grpSpPr>
          <p:sp>
            <p:nvSpPr>
              <p:cNvPr id="1083" name="Google Shape;1083;p3"/>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10" name="Google Shape;1110;p3"/>
          <p:cNvSpPr txBox="1">
            <a:spLocks noGrp="1"/>
          </p:cNvSpPr>
          <p:nvPr>
            <p:ph type="title"/>
          </p:nvPr>
        </p:nvSpPr>
        <p:spPr>
          <a:xfrm>
            <a:off x="2126100" y="2751613"/>
            <a:ext cx="4891800" cy="7485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3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1" name="Google Shape;1111;p3"/>
          <p:cNvSpPr txBox="1">
            <a:spLocks noGrp="1"/>
          </p:cNvSpPr>
          <p:nvPr>
            <p:ph type="subTitle" idx="1"/>
          </p:nvPr>
        </p:nvSpPr>
        <p:spPr>
          <a:xfrm>
            <a:off x="2126100" y="3500100"/>
            <a:ext cx="4891800" cy="468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sz="18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12" name="Google Shape;1112;p3"/>
          <p:cNvSpPr txBox="1">
            <a:spLocks noGrp="1"/>
          </p:cNvSpPr>
          <p:nvPr>
            <p:ph type="title" idx="2" hasCustomPrompt="1"/>
          </p:nvPr>
        </p:nvSpPr>
        <p:spPr>
          <a:xfrm>
            <a:off x="3871375" y="1355863"/>
            <a:ext cx="1624800" cy="7485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3600">
                <a:solidFill>
                  <a:schemeClr val="accent3"/>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13"/>
        <p:cNvGrpSpPr/>
        <p:nvPr/>
      </p:nvGrpSpPr>
      <p:grpSpPr>
        <a:xfrm>
          <a:off x="0" y="0"/>
          <a:ext cx="0" cy="0"/>
          <a:chOff x="0" y="0"/>
          <a:chExt cx="0" cy="0"/>
        </a:xfrm>
      </p:grpSpPr>
      <p:grpSp>
        <p:nvGrpSpPr>
          <p:cNvPr id="1114" name="Google Shape;1114;p4"/>
          <p:cNvGrpSpPr/>
          <p:nvPr/>
        </p:nvGrpSpPr>
        <p:grpSpPr>
          <a:xfrm>
            <a:off x="8424007" y="696381"/>
            <a:ext cx="1049633" cy="523940"/>
            <a:chOff x="138482" y="584556"/>
            <a:chExt cx="1049633" cy="523940"/>
          </a:xfrm>
        </p:grpSpPr>
        <p:sp>
          <p:nvSpPr>
            <p:cNvPr id="1115" name="Google Shape;1115;p4"/>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0" name="Google Shape;1130;p4"/>
          <p:cNvGrpSpPr/>
          <p:nvPr/>
        </p:nvGrpSpPr>
        <p:grpSpPr>
          <a:xfrm>
            <a:off x="256301" y="147620"/>
            <a:ext cx="266546" cy="228568"/>
            <a:chOff x="256301" y="147620"/>
            <a:chExt cx="266546" cy="228568"/>
          </a:xfrm>
        </p:grpSpPr>
        <p:sp>
          <p:nvSpPr>
            <p:cNvPr id="1131" name="Google Shape;1131;p4"/>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8" name="Google Shape;1158;p4"/>
          <p:cNvGrpSpPr/>
          <p:nvPr/>
        </p:nvGrpSpPr>
        <p:grpSpPr>
          <a:xfrm>
            <a:off x="586498" y="147620"/>
            <a:ext cx="266546" cy="228568"/>
            <a:chOff x="586498" y="147620"/>
            <a:chExt cx="266546" cy="228568"/>
          </a:xfrm>
        </p:grpSpPr>
        <p:sp>
          <p:nvSpPr>
            <p:cNvPr id="1159" name="Google Shape;1159;p4"/>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6" name="Google Shape;1186;p4"/>
          <p:cNvGrpSpPr/>
          <p:nvPr/>
        </p:nvGrpSpPr>
        <p:grpSpPr>
          <a:xfrm>
            <a:off x="916698" y="147620"/>
            <a:ext cx="266546" cy="228568"/>
            <a:chOff x="586498" y="147620"/>
            <a:chExt cx="266546" cy="228568"/>
          </a:xfrm>
        </p:grpSpPr>
        <p:sp>
          <p:nvSpPr>
            <p:cNvPr id="1187" name="Google Shape;1187;p4"/>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4" name="Google Shape;1214;p4"/>
          <p:cNvGrpSpPr/>
          <p:nvPr/>
        </p:nvGrpSpPr>
        <p:grpSpPr>
          <a:xfrm>
            <a:off x="-151417" y="4511474"/>
            <a:ext cx="9446833" cy="1136997"/>
            <a:chOff x="7" y="4511474"/>
            <a:chExt cx="9446833" cy="1136997"/>
          </a:xfrm>
        </p:grpSpPr>
        <p:grpSp>
          <p:nvGrpSpPr>
            <p:cNvPr id="1215" name="Google Shape;1215;p4"/>
            <p:cNvGrpSpPr/>
            <p:nvPr/>
          </p:nvGrpSpPr>
          <p:grpSpPr>
            <a:xfrm>
              <a:off x="7" y="4511474"/>
              <a:ext cx="1049633" cy="1136997"/>
              <a:chOff x="2130300" y="2121375"/>
              <a:chExt cx="212000" cy="229650"/>
            </a:xfrm>
          </p:grpSpPr>
          <p:sp>
            <p:nvSpPr>
              <p:cNvPr id="1216" name="Google Shape;1216;p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9" name="Google Shape;1259;p4"/>
            <p:cNvGrpSpPr/>
            <p:nvPr/>
          </p:nvGrpSpPr>
          <p:grpSpPr>
            <a:xfrm>
              <a:off x="1049657" y="4511474"/>
              <a:ext cx="1049633" cy="1136997"/>
              <a:chOff x="2130300" y="2121375"/>
              <a:chExt cx="212000" cy="229650"/>
            </a:xfrm>
          </p:grpSpPr>
          <p:sp>
            <p:nvSpPr>
              <p:cNvPr id="1260" name="Google Shape;1260;p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3" name="Google Shape;1303;p4"/>
            <p:cNvGrpSpPr/>
            <p:nvPr/>
          </p:nvGrpSpPr>
          <p:grpSpPr>
            <a:xfrm>
              <a:off x="2099307" y="4511474"/>
              <a:ext cx="1049633" cy="1136997"/>
              <a:chOff x="2130300" y="2121375"/>
              <a:chExt cx="212000" cy="229650"/>
            </a:xfrm>
          </p:grpSpPr>
          <p:sp>
            <p:nvSpPr>
              <p:cNvPr id="1304" name="Google Shape;1304;p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7" name="Google Shape;1347;p4"/>
            <p:cNvGrpSpPr/>
            <p:nvPr/>
          </p:nvGrpSpPr>
          <p:grpSpPr>
            <a:xfrm>
              <a:off x="3148957" y="4511474"/>
              <a:ext cx="1049633" cy="1136997"/>
              <a:chOff x="2130300" y="2121375"/>
              <a:chExt cx="212000" cy="229650"/>
            </a:xfrm>
          </p:grpSpPr>
          <p:sp>
            <p:nvSpPr>
              <p:cNvPr id="1348" name="Google Shape;1348;p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1" name="Google Shape;1391;p4"/>
            <p:cNvGrpSpPr/>
            <p:nvPr/>
          </p:nvGrpSpPr>
          <p:grpSpPr>
            <a:xfrm>
              <a:off x="4198607" y="4511474"/>
              <a:ext cx="1049633" cy="1136997"/>
              <a:chOff x="2130300" y="2121375"/>
              <a:chExt cx="212000" cy="229650"/>
            </a:xfrm>
          </p:grpSpPr>
          <p:sp>
            <p:nvSpPr>
              <p:cNvPr id="1392" name="Google Shape;1392;p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5" name="Google Shape;1435;p4"/>
            <p:cNvGrpSpPr/>
            <p:nvPr/>
          </p:nvGrpSpPr>
          <p:grpSpPr>
            <a:xfrm>
              <a:off x="5248257" y="4511474"/>
              <a:ext cx="1049633" cy="1136997"/>
              <a:chOff x="2130300" y="2121375"/>
              <a:chExt cx="212000" cy="229650"/>
            </a:xfrm>
          </p:grpSpPr>
          <p:sp>
            <p:nvSpPr>
              <p:cNvPr id="1436" name="Google Shape;1436;p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9" name="Google Shape;1479;p4"/>
            <p:cNvGrpSpPr/>
            <p:nvPr/>
          </p:nvGrpSpPr>
          <p:grpSpPr>
            <a:xfrm>
              <a:off x="6297907" y="4511474"/>
              <a:ext cx="1049633" cy="1136997"/>
              <a:chOff x="2130300" y="2121375"/>
              <a:chExt cx="212000" cy="229650"/>
            </a:xfrm>
          </p:grpSpPr>
          <p:sp>
            <p:nvSpPr>
              <p:cNvPr id="1480" name="Google Shape;1480;p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4"/>
            <p:cNvGrpSpPr/>
            <p:nvPr/>
          </p:nvGrpSpPr>
          <p:grpSpPr>
            <a:xfrm>
              <a:off x="7347557" y="4511474"/>
              <a:ext cx="1049633" cy="1136997"/>
              <a:chOff x="2130300" y="2121375"/>
              <a:chExt cx="212000" cy="229650"/>
            </a:xfrm>
          </p:grpSpPr>
          <p:sp>
            <p:nvSpPr>
              <p:cNvPr id="1524" name="Google Shape;1524;p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7" name="Google Shape;1567;p4"/>
            <p:cNvGrpSpPr/>
            <p:nvPr/>
          </p:nvGrpSpPr>
          <p:grpSpPr>
            <a:xfrm>
              <a:off x="8397207" y="4511474"/>
              <a:ext cx="1049633" cy="1136997"/>
              <a:chOff x="2130300" y="2121375"/>
              <a:chExt cx="212000" cy="229650"/>
            </a:xfrm>
          </p:grpSpPr>
          <p:sp>
            <p:nvSpPr>
              <p:cNvPr id="1568" name="Google Shape;1568;p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1" name="Google Shape;1611;p4"/>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a:spcBef>
                <a:spcPts val="0"/>
              </a:spcBef>
              <a:spcAft>
                <a:spcPts val="0"/>
              </a:spcAft>
              <a:buSzPts val="2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12" name="Google Shape;1612;p4"/>
          <p:cNvSpPr txBox="1">
            <a:spLocks noGrp="1"/>
          </p:cNvSpPr>
          <p:nvPr>
            <p:ph type="body" idx="1"/>
          </p:nvPr>
        </p:nvSpPr>
        <p:spPr>
          <a:xfrm>
            <a:off x="720000" y="1017725"/>
            <a:ext cx="7704000" cy="3493800"/>
          </a:xfrm>
          <a:prstGeom prst="rect">
            <a:avLst/>
          </a:prstGeom>
        </p:spPr>
        <p:txBody>
          <a:bodyPr spcFirstLastPara="1" wrap="square" lIns="0" tIns="0" rIns="0" bIns="0" anchor="ctr" anchorCtr="0">
            <a:noAutofit/>
          </a:bodyPr>
          <a:lstStyle>
            <a:lvl1pPr marL="457200" lvl="0" indent="-304800">
              <a:lnSpc>
                <a:spcPct val="100000"/>
              </a:lnSpc>
              <a:spcBef>
                <a:spcPts val="0"/>
              </a:spcBef>
              <a:spcAft>
                <a:spcPts val="0"/>
              </a:spcAft>
              <a:buClr>
                <a:schemeClr val="dk1"/>
              </a:buClr>
              <a:buSzPts val="1200"/>
              <a:buFont typeface="Livvic"/>
              <a:buChar char="●"/>
              <a:defRPr sz="1200"/>
            </a:lvl1pPr>
            <a:lvl2pPr marL="914400" lvl="1" indent="-304800">
              <a:spcBef>
                <a:spcPts val="1600"/>
              </a:spcBef>
              <a:spcAft>
                <a:spcPts val="0"/>
              </a:spcAft>
              <a:buClr>
                <a:srgbClr val="434343"/>
              </a:buClr>
              <a:buSzPts val="1200"/>
              <a:buFont typeface="Roboto Condensed Light"/>
              <a:buChar char="○"/>
              <a:defRPr/>
            </a:lvl2pPr>
            <a:lvl3pPr marL="1371600" lvl="2" indent="-304800">
              <a:spcBef>
                <a:spcPts val="1600"/>
              </a:spcBef>
              <a:spcAft>
                <a:spcPts val="0"/>
              </a:spcAft>
              <a:buClr>
                <a:srgbClr val="434343"/>
              </a:buClr>
              <a:buSzPts val="1200"/>
              <a:buFont typeface="Roboto Condensed Light"/>
              <a:buChar char="■"/>
              <a:defRPr/>
            </a:lvl3pPr>
            <a:lvl4pPr marL="1828800" lvl="3" indent="-304800">
              <a:spcBef>
                <a:spcPts val="1600"/>
              </a:spcBef>
              <a:spcAft>
                <a:spcPts val="0"/>
              </a:spcAft>
              <a:buClr>
                <a:srgbClr val="434343"/>
              </a:buClr>
              <a:buSzPts val="1200"/>
              <a:buFont typeface="Roboto Condensed Light"/>
              <a:buChar char="●"/>
              <a:defRPr/>
            </a:lvl4pPr>
            <a:lvl5pPr marL="2286000" lvl="4" indent="-304800">
              <a:spcBef>
                <a:spcPts val="1600"/>
              </a:spcBef>
              <a:spcAft>
                <a:spcPts val="0"/>
              </a:spcAft>
              <a:buClr>
                <a:srgbClr val="434343"/>
              </a:buClr>
              <a:buSzPts val="1200"/>
              <a:buFont typeface="Roboto Condensed Light"/>
              <a:buChar char="○"/>
              <a:defRPr/>
            </a:lvl5pPr>
            <a:lvl6pPr marL="2743200" lvl="5" indent="-304800">
              <a:spcBef>
                <a:spcPts val="1600"/>
              </a:spcBef>
              <a:spcAft>
                <a:spcPts val="0"/>
              </a:spcAft>
              <a:buClr>
                <a:srgbClr val="434343"/>
              </a:buClr>
              <a:buSzPts val="1200"/>
              <a:buFont typeface="Roboto Condensed Light"/>
              <a:buChar char="■"/>
              <a:defRPr/>
            </a:lvl6pPr>
            <a:lvl7pPr marL="3200400" lvl="6" indent="-304800">
              <a:spcBef>
                <a:spcPts val="1600"/>
              </a:spcBef>
              <a:spcAft>
                <a:spcPts val="0"/>
              </a:spcAft>
              <a:buClr>
                <a:srgbClr val="434343"/>
              </a:buClr>
              <a:buSzPts val="1200"/>
              <a:buFont typeface="Roboto Condensed Light"/>
              <a:buChar char="●"/>
              <a:defRPr/>
            </a:lvl7pPr>
            <a:lvl8pPr marL="3657600" lvl="7" indent="-304800">
              <a:spcBef>
                <a:spcPts val="1600"/>
              </a:spcBef>
              <a:spcAft>
                <a:spcPts val="0"/>
              </a:spcAft>
              <a:buClr>
                <a:srgbClr val="434343"/>
              </a:buClr>
              <a:buSzPts val="1200"/>
              <a:buFont typeface="Roboto Condensed Light"/>
              <a:buChar char="○"/>
              <a:defRPr/>
            </a:lvl8pPr>
            <a:lvl9pPr marL="4114800" lvl="8" indent="-304800">
              <a:spcBef>
                <a:spcPts val="1600"/>
              </a:spcBef>
              <a:spcAft>
                <a:spcPts val="1600"/>
              </a:spcAft>
              <a:buClr>
                <a:srgbClr val="434343"/>
              </a:buClr>
              <a:buSzPts val="1200"/>
              <a:buFont typeface="Roboto Condensed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24"/>
        <p:cNvGrpSpPr/>
        <p:nvPr/>
      </p:nvGrpSpPr>
      <p:grpSpPr>
        <a:xfrm>
          <a:off x="0" y="0"/>
          <a:ext cx="0" cy="0"/>
          <a:chOff x="0" y="0"/>
          <a:chExt cx="0" cy="0"/>
        </a:xfrm>
      </p:grpSpPr>
      <p:grpSp>
        <p:nvGrpSpPr>
          <p:cNvPr id="3925" name="Google Shape;3925;p9"/>
          <p:cNvGrpSpPr/>
          <p:nvPr/>
        </p:nvGrpSpPr>
        <p:grpSpPr>
          <a:xfrm>
            <a:off x="3177082" y="217206"/>
            <a:ext cx="1049633" cy="523940"/>
            <a:chOff x="138482" y="584556"/>
            <a:chExt cx="1049633" cy="523940"/>
          </a:xfrm>
        </p:grpSpPr>
        <p:sp>
          <p:nvSpPr>
            <p:cNvPr id="3926" name="Google Shape;3926;p9"/>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9"/>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9"/>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9"/>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9"/>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9"/>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9"/>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9"/>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9"/>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9"/>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9"/>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9"/>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9"/>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9"/>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9"/>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1" name="Google Shape;3941;p9"/>
          <p:cNvGrpSpPr/>
          <p:nvPr/>
        </p:nvGrpSpPr>
        <p:grpSpPr>
          <a:xfrm>
            <a:off x="-151417" y="4511474"/>
            <a:ext cx="9446833" cy="1136997"/>
            <a:chOff x="7" y="4511474"/>
            <a:chExt cx="9446833" cy="1136997"/>
          </a:xfrm>
        </p:grpSpPr>
        <p:grpSp>
          <p:nvGrpSpPr>
            <p:cNvPr id="3942" name="Google Shape;3942;p9"/>
            <p:cNvGrpSpPr/>
            <p:nvPr/>
          </p:nvGrpSpPr>
          <p:grpSpPr>
            <a:xfrm>
              <a:off x="7" y="4511474"/>
              <a:ext cx="1049633" cy="1136997"/>
              <a:chOff x="2130300" y="2121375"/>
              <a:chExt cx="212000" cy="229650"/>
            </a:xfrm>
          </p:grpSpPr>
          <p:sp>
            <p:nvSpPr>
              <p:cNvPr id="3943" name="Google Shape;3943;p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6" name="Google Shape;3986;p9"/>
            <p:cNvGrpSpPr/>
            <p:nvPr/>
          </p:nvGrpSpPr>
          <p:grpSpPr>
            <a:xfrm>
              <a:off x="1049657" y="4511474"/>
              <a:ext cx="1049633" cy="1136997"/>
              <a:chOff x="2130300" y="2121375"/>
              <a:chExt cx="212000" cy="229650"/>
            </a:xfrm>
          </p:grpSpPr>
          <p:sp>
            <p:nvSpPr>
              <p:cNvPr id="3987" name="Google Shape;3987;p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0" name="Google Shape;4030;p9"/>
            <p:cNvGrpSpPr/>
            <p:nvPr/>
          </p:nvGrpSpPr>
          <p:grpSpPr>
            <a:xfrm>
              <a:off x="2099307" y="4511474"/>
              <a:ext cx="1049633" cy="1136997"/>
              <a:chOff x="2130300" y="2121375"/>
              <a:chExt cx="212000" cy="229650"/>
            </a:xfrm>
          </p:grpSpPr>
          <p:sp>
            <p:nvSpPr>
              <p:cNvPr id="4031" name="Google Shape;4031;p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4" name="Google Shape;4074;p9"/>
            <p:cNvGrpSpPr/>
            <p:nvPr/>
          </p:nvGrpSpPr>
          <p:grpSpPr>
            <a:xfrm>
              <a:off x="3148957" y="4511474"/>
              <a:ext cx="1049633" cy="1136997"/>
              <a:chOff x="2130300" y="2121375"/>
              <a:chExt cx="212000" cy="229650"/>
            </a:xfrm>
          </p:grpSpPr>
          <p:sp>
            <p:nvSpPr>
              <p:cNvPr id="4075" name="Google Shape;4075;p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8" name="Google Shape;4118;p9"/>
            <p:cNvGrpSpPr/>
            <p:nvPr/>
          </p:nvGrpSpPr>
          <p:grpSpPr>
            <a:xfrm>
              <a:off x="4198607" y="4511474"/>
              <a:ext cx="1049633" cy="1136997"/>
              <a:chOff x="2130300" y="2121375"/>
              <a:chExt cx="212000" cy="229650"/>
            </a:xfrm>
          </p:grpSpPr>
          <p:sp>
            <p:nvSpPr>
              <p:cNvPr id="4119" name="Google Shape;4119;p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2" name="Google Shape;4162;p9"/>
            <p:cNvGrpSpPr/>
            <p:nvPr/>
          </p:nvGrpSpPr>
          <p:grpSpPr>
            <a:xfrm>
              <a:off x="5248257" y="4511474"/>
              <a:ext cx="1049633" cy="1136997"/>
              <a:chOff x="2130300" y="2121375"/>
              <a:chExt cx="212000" cy="229650"/>
            </a:xfrm>
          </p:grpSpPr>
          <p:sp>
            <p:nvSpPr>
              <p:cNvPr id="4163" name="Google Shape;4163;p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6" name="Google Shape;4206;p9"/>
            <p:cNvGrpSpPr/>
            <p:nvPr/>
          </p:nvGrpSpPr>
          <p:grpSpPr>
            <a:xfrm>
              <a:off x="6297907" y="4511474"/>
              <a:ext cx="1049633" cy="1136997"/>
              <a:chOff x="2130300" y="2121375"/>
              <a:chExt cx="212000" cy="229650"/>
            </a:xfrm>
          </p:grpSpPr>
          <p:sp>
            <p:nvSpPr>
              <p:cNvPr id="4207" name="Google Shape;4207;p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0" name="Google Shape;4250;p9"/>
            <p:cNvGrpSpPr/>
            <p:nvPr/>
          </p:nvGrpSpPr>
          <p:grpSpPr>
            <a:xfrm>
              <a:off x="7347557" y="4511474"/>
              <a:ext cx="1049633" cy="1136997"/>
              <a:chOff x="2130300" y="2121375"/>
              <a:chExt cx="212000" cy="229650"/>
            </a:xfrm>
          </p:grpSpPr>
          <p:sp>
            <p:nvSpPr>
              <p:cNvPr id="4251" name="Google Shape;4251;p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4" name="Google Shape;4294;p9"/>
            <p:cNvGrpSpPr/>
            <p:nvPr/>
          </p:nvGrpSpPr>
          <p:grpSpPr>
            <a:xfrm>
              <a:off x="8397207" y="4511474"/>
              <a:ext cx="1049633" cy="1136997"/>
              <a:chOff x="2130300" y="2121375"/>
              <a:chExt cx="212000" cy="229650"/>
            </a:xfrm>
          </p:grpSpPr>
          <p:sp>
            <p:nvSpPr>
              <p:cNvPr id="4295" name="Google Shape;4295;p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38" name="Google Shape;4338;p9"/>
          <p:cNvGrpSpPr/>
          <p:nvPr/>
        </p:nvGrpSpPr>
        <p:grpSpPr>
          <a:xfrm flipH="1">
            <a:off x="8424007" y="540006"/>
            <a:ext cx="1049633" cy="523940"/>
            <a:chOff x="138482" y="584556"/>
            <a:chExt cx="1049633" cy="523940"/>
          </a:xfrm>
        </p:grpSpPr>
        <p:sp>
          <p:nvSpPr>
            <p:cNvPr id="4339" name="Google Shape;4339;p9"/>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9"/>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9"/>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9"/>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9"/>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9"/>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9"/>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9"/>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9"/>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9"/>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9"/>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9"/>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9"/>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9"/>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9"/>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4" name="Google Shape;4354;p9"/>
          <p:cNvGrpSpPr/>
          <p:nvPr/>
        </p:nvGrpSpPr>
        <p:grpSpPr>
          <a:xfrm>
            <a:off x="4226715" y="3990919"/>
            <a:ext cx="433691" cy="607831"/>
            <a:chOff x="3320750" y="2845525"/>
            <a:chExt cx="176750" cy="247700"/>
          </a:xfrm>
        </p:grpSpPr>
        <p:sp>
          <p:nvSpPr>
            <p:cNvPr id="4355" name="Google Shape;4355;p9"/>
            <p:cNvSpPr/>
            <p:nvPr/>
          </p:nvSpPr>
          <p:spPr>
            <a:xfrm>
              <a:off x="3356025" y="2845525"/>
              <a:ext cx="35675" cy="35700"/>
            </a:xfrm>
            <a:custGeom>
              <a:avLst/>
              <a:gdLst/>
              <a:ahLst/>
              <a:cxnLst/>
              <a:rect l="l" t="t" r="r" b="b"/>
              <a:pathLst>
                <a:path w="1427" h="1428" extrusionOk="0">
                  <a:moveTo>
                    <a:pt x="0" y="1"/>
                  </a:moveTo>
                  <a:lnTo>
                    <a:pt x="0" y="1427"/>
                  </a:lnTo>
                  <a:lnTo>
                    <a:pt x="1427" y="1427"/>
                  </a:lnTo>
                  <a:lnTo>
                    <a:pt x="1427"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9"/>
            <p:cNvSpPr/>
            <p:nvPr/>
          </p:nvSpPr>
          <p:spPr>
            <a:xfrm>
              <a:off x="3391675" y="2845525"/>
              <a:ext cx="35300" cy="35700"/>
            </a:xfrm>
            <a:custGeom>
              <a:avLst/>
              <a:gdLst/>
              <a:ahLst/>
              <a:cxnLst/>
              <a:rect l="l" t="t" r="r" b="b"/>
              <a:pathLst>
                <a:path w="1412" h="1428" extrusionOk="0">
                  <a:moveTo>
                    <a:pt x="1" y="1"/>
                  </a:moveTo>
                  <a:lnTo>
                    <a:pt x="1" y="1427"/>
                  </a:lnTo>
                  <a:lnTo>
                    <a:pt x="1411" y="1427"/>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9"/>
            <p:cNvSpPr/>
            <p:nvPr/>
          </p:nvSpPr>
          <p:spPr>
            <a:xfrm>
              <a:off x="3426950" y="2845525"/>
              <a:ext cx="35300" cy="35700"/>
            </a:xfrm>
            <a:custGeom>
              <a:avLst/>
              <a:gdLst/>
              <a:ahLst/>
              <a:cxnLst/>
              <a:rect l="l" t="t" r="r" b="b"/>
              <a:pathLst>
                <a:path w="1412" h="1428" extrusionOk="0">
                  <a:moveTo>
                    <a:pt x="0" y="1"/>
                  </a:moveTo>
                  <a:lnTo>
                    <a:pt x="0" y="1427"/>
                  </a:lnTo>
                  <a:lnTo>
                    <a:pt x="1411" y="1427"/>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9"/>
            <p:cNvSpPr/>
            <p:nvPr/>
          </p:nvSpPr>
          <p:spPr>
            <a:xfrm>
              <a:off x="3356025" y="2881200"/>
              <a:ext cx="35675" cy="35275"/>
            </a:xfrm>
            <a:custGeom>
              <a:avLst/>
              <a:gdLst/>
              <a:ahLst/>
              <a:cxnLst/>
              <a:rect l="l" t="t" r="r" b="b"/>
              <a:pathLst>
                <a:path w="1427" h="1411" extrusionOk="0">
                  <a:moveTo>
                    <a:pt x="0" y="0"/>
                  </a:moveTo>
                  <a:lnTo>
                    <a:pt x="0" y="1411"/>
                  </a:lnTo>
                  <a:lnTo>
                    <a:pt x="1427" y="1411"/>
                  </a:lnTo>
                  <a:lnTo>
                    <a:pt x="1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9"/>
            <p:cNvSpPr/>
            <p:nvPr/>
          </p:nvSpPr>
          <p:spPr>
            <a:xfrm>
              <a:off x="3391675" y="2881200"/>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9"/>
            <p:cNvSpPr/>
            <p:nvPr/>
          </p:nvSpPr>
          <p:spPr>
            <a:xfrm>
              <a:off x="3426950" y="288120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9"/>
            <p:cNvSpPr/>
            <p:nvPr/>
          </p:nvSpPr>
          <p:spPr>
            <a:xfrm>
              <a:off x="3356025" y="2916450"/>
              <a:ext cx="35675" cy="35300"/>
            </a:xfrm>
            <a:custGeom>
              <a:avLst/>
              <a:gdLst/>
              <a:ahLst/>
              <a:cxnLst/>
              <a:rect l="l" t="t" r="r" b="b"/>
              <a:pathLst>
                <a:path w="1427" h="1412" extrusionOk="0">
                  <a:moveTo>
                    <a:pt x="0" y="1"/>
                  </a:moveTo>
                  <a:lnTo>
                    <a:pt x="0" y="1412"/>
                  </a:lnTo>
                  <a:lnTo>
                    <a:pt x="1427" y="1412"/>
                  </a:lnTo>
                  <a:lnTo>
                    <a:pt x="1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9"/>
            <p:cNvSpPr/>
            <p:nvPr/>
          </p:nvSpPr>
          <p:spPr>
            <a:xfrm>
              <a:off x="3391675" y="291645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9"/>
            <p:cNvSpPr/>
            <p:nvPr/>
          </p:nvSpPr>
          <p:spPr>
            <a:xfrm>
              <a:off x="3426950" y="291645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9"/>
            <p:cNvSpPr/>
            <p:nvPr/>
          </p:nvSpPr>
          <p:spPr>
            <a:xfrm>
              <a:off x="3338375" y="2969375"/>
              <a:ext cx="26675" cy="26650"/>
            </a:xfrm>
            <a:custGeom>
              <a:avLst/>
              <a:gdLst/>
              <a:ahLst/>
              <a:cxnLst/>
              <a:rect l="l" t="t" r="r" b="b"/>
              <a:pathLst>
                <a:path w="1067" h="1066" extrusionOk="0">
                  <a:moveTo>
                    <a:pt x="1" y="0"/>
                  </a:moveTo>
                  <a:lnTo>
                    <a:pt x="1" y="1066"/>
                  </a:lnTo>
                  <a:lnTo>
                    <a:pt x="1067" y="1066"/>
                  </a:lnTo>
                  <a:lnTo>
                    <a:pt x="10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9"/>
            <p:cNvSpPr/>
            <p:nvPr/>
          </p:nvSpPr>
          <p:spPr>
            <a:xfrm>
              <a:off x="3391675" y="295172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9"/>
            <p:cNvSpPr/>
            <p:nvPr/>
          </p:nvSpPr>
          <p:spPr>
            <a:xfrm>
              <a:off x="3453200" y="2969375"/>
              <a:ext cx="26675" cy="26650"/>
            </a:xfrm>
            <a:custGeom>
              <a:avLst/>
              <a:gdLst/>
              <a:ahLst/>
              <a:cxnLst/>
              <a:rect l="l" t="t" r="r" b="b"/>
              <a:pathLst>
                <a:path w="1067" h="1066" extrusionOk="0">
                  <a:moveTo>
                    <a:pt x="1" y="0"/>
                  </a:moveTo>
                  <a:lnTo>
                    <a:pt x="1" y="1066"/>
                  </a:lnTo>
                  <a:lnTo>
                    <a:pt x="1066" y="1066"/>
                  </a:lnTo>
                  <a:lnTo>
                    <a:pt x="1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9"/>
            <p:cNvSpPr/>
            <p:nvPr/>
          </p:nvSpPr>
          <p:spPr>
            <a:xfrm>
              <a:off x="3365025" y="2996000"/>
              <a:ext cx="26675" cy="26300"/>
            </a:xfrm>
            <a:custGeom>
              <a:avLst/>
              <a:gdLst/>
              <a:ahLst/>
              <a:cxnLst/>
              <a:rect l="l" t="t" r="r" b="b"/>
              <a:pathLst>
                <a:path w="1067" h="1052" extrusionOk="0">
                  <a:moveTo>
                    <a:pt x="1" y="1"/>
                  </a:moveTo>
                  <a:lnTo>
                    <a:pt x="1" y="1051"/>
                  </a:lnTo>
                  <a:lnTo>
                    <a:pt x="1067" y="1051"/>
                  </a:lnTo>
                  <a:lnTo>
                    <a:pt x="1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9"/>
            <p:cNvSpPr/>
            <p:nvPr/>
          </p:nvSpPr>
          <p:spPr>
            <a:xfrm>
              <a:off x="3391675" y="2987000"/>
              <a:ext cx="35300" cy="35300"/>
            </a:xfrm>
            <a:custGeom>
              <a:avLst/>
              <a:gdLst/>
              <a:ahLst/>
              <a:cxnLst/>
              <a:rect l="l" t="t" r="r" b="b"/>
              <a:pathLst>
                <a:path w="1412" h="1412"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9"/>
            <p:cNvSpPr/>
            <p:nvPr/>
          </p:nvSpPr>
          <p:spPr>
            <a:xfrm>
              <a:off x="3426950" y="2996000"/>
              <a:ext cx="26275" cy="26300"/>
            </a:xfrm>
            <a:custGeom>
              <a:avLst/>
              <a:gdLst/>
              <a:ahLst/>
              <a:cxnLst/>
              <a:rect l="l" t="t" r="r" b="b"/>
              <a:pathLst>
                <a:path w="1051" h="1052" extrusionOk="0">
                  <a:moveTo>
                    <a:pt x="0" y="1"/>
                  </a:moveTo>
                  <a:lnTo>
                    <a:pt x="0" y="1051"/>
                  </a:lnTo>
                  <a:lnTo>
                    <a:pt x="1051" y="1051"/>
                  </a:lnTo>
                  <a:lnTo>
                    <a:pt x="10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9"/>
            <p:cNvSpPr/>
            <p:nvPr/>
          </p:nvSpPr>
          <p:spPr>
            <a:xfrm>
              <a:off x="3391675" y="3022275"/>
              <a:ext cx="35300" cy="35675"/>
            </a:xfrm>
            <a:custGeom>
              <a:avLst/>
              <a:gdLst/>
              <a:ahLst/>
              <a:cxnLst/>
              <a:rect l="l" t="t" r="r" b="b"/>
              <a:pathLst>
                <a:path w="1412" h="1427" extrusionOk="0">
                  <a:moveTo>
                    <a:pt x="1" y="0"/>
                  </a:moveTo>
                  <a:lnTo>
                    <a:pt x="1" y="1426"/>
                  </a:lnTo>
                  <a:lnTo>
                    <a:pt x="1411" y="1426"/>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9"/>
            <p:cNvSpPr/>
            <p:nvPr/>
          </p:nvSpPr>
          <p:spPr>
            <a:xfrm>
              <a:off x="3320750" y="3057925"/>
              <a:ext cx="35300" cy="35300"/>
            </a:xfrm>
            <a:custGeom>
              <a:avLst/>
              <a:gdLst/>
              <a:ahLst/>
              <a:cxnLst/>
              <a:rect l="l" t="t" r="r" b="b"/>
              <a:pathLst>
                <a:path w="1412" h="1412"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9"/>
            <p:cNvSpPr/>
            <p:nvPr/>
          </p:nvSpPr>
          <p:spPr>
            <a:xfrm>
              <a:off x="3356025" y="3057925"/>
              <a:ext cx="35675" cy="35300"/>
            </a:xfrm>
            <a:custGeom>
              <a:avLst/>
              <a:gdLst/>
              <a:ahLst/>
              <a:cxnLst/>
              <a:rect l="l" t="t" r="r" b="b"/>
              <a:pathLst>
                <a:path w="1427" h="1412" extrusionOk="0">
                  <a:moveTo>
                    <a:pt x="0" y="0"/>
                  </a:moveTo>
                  <a:lnTo>
                    <a:pt x="0" y="1411"/>
                  </a:lnTo>
                  <a:lnTo>
                    <a:pt x="1427" y="1411"/>
                  </a:lnTo>
                  <a:lnTo>
                    <a:pt x="14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9"/>
            <p:cNvSpPr/>
            <p:nvPr/>
          </p:nvSpPr>
          <p:spPr>
            <a:xfrm>
              <a:off x="3391675" y="3057925"/>
              <a:ext cx="35300" cy="35300"/>
            </a:xfrm>
            <a:custGeom>
              <a:avLst/>
              <a:gdLst/>
              <a:ahLst/>
              <a:cxnLst/>
              <a:rect l="l" t="t" r="r" b="b"/>
              <a:pathLst>
                <a:path w="1412" h="1412" extrusionOk="0">
                  <a:moveTo>
                    <a:pt x="1" y="0"/>
                  </a:moveTo>
                  <a:lnTo>
                    <a:pt x="1"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9"/>
            <p:cNvSpPr/>
            <p:nvPr/>
          </p:nvSpPr>
          <p:spPr>
            <a:xfrm>
              <a:off x="3426950" y="3057925"/>
              <a:ext cx="35300" cy="35300"/>
            </a:xfrm>
            <a:custGeom>
              <a:avLst/>
              <a:gdLst/>
              <a:ahLst/>
              <a:cxnLst/>
              <a:rect l="l" t="t" r="r" b="b"/>
              <a:pathLst>
                <a:path w="1412" h="1412"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9"/>
            <p:cNvSpPr/>
            <p:nvPr/>
          </p:nvSpPr>
          <p:spPr>
            <a:xfrm>
              <a:off x="3462225" y="3057925"/>
              <a:ext cx="35275" cy="35300"/>
            </a:xfrm>
            <a:custGeom>
              <a:avLst/>
              <a:gdLst/>
              <a:ahLst/>
              <a:cxnLst/>
              <a:rect l="l" t="t" r="r" b="b"/>
              <a:pathLst>
                <a:path w="1411" h="1412"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6" name="Google Shape;4376;p9"/>
          <p:cNvGrpSpPr/>
          <p:nvPr/>
        </p:nvGrpSpPr>
        <p:grpSpPr>
          <a:xfrm>
            <a:off x="8110985" y="3870986"/>
            <a:ext cx="1191387" cy="732516"/>
            <a:chOff x="2430450" y="2143325"/>
            <a:chExt cx="337800" cy="207700"/>
          </a:xfrm>
        </p:grpSpPr>
        <p:sp>
          <p:nvSpPr>
            <p:cNvPr id="4377" name="Google Shape;4377;p9"/>
            <p:cNvSpPr/>
            <p:nvPr/>
          </p:nvSpPr>
          <p:spPr>
            <a:xfrm>
              <a:off x="2482575" y="2143325"/>
              <a:ext cx="25875" cy="25900"/>
            </a:xfrm>
            <a:custGeom>
              <a:avLst/>
              <a:gdLst/>
              <a:ahLst/>
              <a:cxnLst/>
              <a:rect l="l" t="t" r="r" b="b"/>
              <a:pathLst>
                <a:path w="1035" h="1036" extrusionOk="0">
                  <a:moveTo>
                    <a:pt x="0" y="1"/>
                  </a:moveTo>
                  <a:lnTo>
                    <a:pt x="0" y="1035"/>
                  </a:lnTo>
                  <a:lnTo>
                    <a:pt x="1035" y="1035"/>
                  </a:lnTo>
                  <a:lnTo>
                    <a:pt x="1035" y="1"/>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9"/>
            <p:cNvSpPr/>
            <p:nvPr/>
          </p:nvSpPr>
          <p:spPr>
            <a:xfrm>
              <a:off x="2456700" y="216920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9"/>
            <p:cNvSpPr/>
            <p:nvPr/>
          </p:nvSpPr>
          <p:spPr>
            <a:xfrm>
              <a:off x="2482575" y="216920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9"/>
            <p:cNvSpPr/>
            <p:nvPr/>
          </p:nvSpPr>
          <p:spPr>
            <a:xfrm>
              <a:off x="2508425" y="2169200"/>
              <a:ext cx="26275" cy="25875"/>
            </a:xfrm>
            <a:custGeom>
              <a:avLst/>
              <a:gdLst/>
              <a:ahLst/>
              <a:cxnLst/>
              <a:rect l="l" t="t" r="r" b="b"/>
              <a:pathLst>
                <a:path w="1051" h="1035" extrusionOk="0">
                  <a:moveTo>
                    <a:pt x="1" y="0"/>
                  </a:moveTo>
                  <a:lnTo>
                    <a:pt x="1" y="1035"/>
                  </a:lnTo>
                  <a:lnTo>
                    <a:pt x="1051" y="1035"/>
                  </a:lnTo>
                  <a:lnTo>
                    <a:pt x="1051" y="0"/>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9"/>
            <p:cNvSpPr/>
            <p:nvPr/>
          </p:nvSpPr>
          <p:spPr>
            <a:xfrm>
              <a:off x="2690250" y="2169200"/>
              <a:ext cx="26275" cy="25875"/>
            </a:xfrm>
            <a:custGeom>
              <a:avLst/>
              <a:gdLst/>
              <a:ahLst/>
              <a:cxnLst/>
              <a:rect l="l" t="t" r="r" b="b"/>
              <a:pathLst>
                <a:path w="1051" h="1035" extrusionOk="0">
                  <a:moveTo>
                    <a:pt x="1" y="0"/>
                  </a:moveTo>
                  <a:lnTo>
                    <a:pt x="1" y="1035"/>
                  </a:lnTo>
                  <a:lnTo>
                    <a:pt x="1051" y="1035"/>
                  </a:lnTo>
                  <a:lnTo>
                    <a:pt x="1051" y="0"/>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9"/>
            <p:cNvSpPr/>
            <p:nvPr/>
          </p:nvSpPr>
          <p:spPr>
            <a:xfrm>
              <a:off x="2482575" y="2195050"/>
              <a:ext cx="25875" cy="26275"/>
            </a:xfrm>
            <a:custGeom>
              <a:avLst/>
              <a:gdLst/>
              <a:ahLst/>
              <a:cxnLst/>
              <a:rect l="l" t="t" r="r" b="b"/>
              <a:pathLst>
                <a:path w="1035" h="1051" extrusionOk="0">
                  <a:moveTo>
                    <a:pt x="0" y="1"/>
                  </a:moveTo>
                  <a:lnTo>
                    <a:pt x="0" y="1051"/>
                  </a:lnTo>
                  <a:lnTo>
                    <a:pt x="1035" y="1051"/>
                  </a:lnTo>
                  <a:lnTo>
                    <a:pt x="10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9"/>
            <p:cNvSpPr/>
            <p:nvPr/>
          </p:nvSpPr>
          <p:spPr>
            <a:xfrm>
              <a:off x="2664400" y="2195050"/>
              <a:ext cx="25875" cy="26275"/>
            </a:xfrm>
            <a:custGeom>
              <a:avLst/>
              <a:gdLst/>
              <a:ahLst/>
              <a:cxnLst/>
              <a:rect l="l" t="t" r="r" b="b"/>
              <a:pathLst>
                <a:path w="1035" h="1051" extrusionOk="0">
                  <a:moveTo>
                    <a:pt x="0" y="1"/>
                  </a:moveTo>
                  <a:lnTo>
                    <a:pt x="0" y="1051"/>
                  </a:lnTo>
                  <a:lnTo>
                    <a:pt x="1035" y="1051"/>
                  </a:lnTo>
                  <a:lnTo>
                    <a:pt x="1035" y="1"/>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9"/>
            <p:cNvSpPr/>
            <p:nvPr/>
          </p:nvSpPr>
          <p:spPr>
            <a:xfrm>
              <a:off x="2690250" y="2195050"/>
              <a:ext cx="26275" cy="26275"/>
            </a:xfrm>
            <a:custGeom>
              <a:avLst/>
              <a:gdLst/>
              <a:ahLst/>
              <a:cxnLst/>
              <a:rect l="l" t="t" r="r" b="b"/>
              <a:pathLst>
                <a:path w="1051" h="1051" extrusionOk="0">
                  <a:moveTo>
                    <a:pt x="1" y="1"/>
                  </a:moveTo>
                  <a:lnTo>
                    <a:pt x="1" y="1051"/>
                  </a:lnTo>
                  <a:lnTo>
                    <a:pt x="1051" y="1051"/>
                  </a:lnTo>
                  <a:lnTo>
                    <a:pt x="10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9"/>
            <p:cNvSpPr/>
            <p:nvPr/>
          </p:nvSpPr>
          <p:spPr>
            <a:xfrm>
              <a:off x="2716500" y="2195050"/>
              <a:ext cx="25900" cy="26275"/>
            </a:xfrm>
            <a:custGeom>
              <a:avLst/>
              <a:gdLst/>
              <a:ahLst/>
              <a:cxnLst/>
              <a:rect l="l" t="t" r="r" b="b"/>
              <a:pathLst>
                <a:path w="1036" h="1051" extrusionOk="0">
                  <a:moveTo>
                    <a:pt x="1" y="1"/>
                  </a:moveTo>
                  <a:lnTo>
                    <a:pt x="1" y="1051"/>
                  </a:lnTo>
                  <a:lnTo>
                    <a:pt x="1035" y="1051"/>
                  </a:lnTo>
                  <a:lnTo>
                    <a:pt x="10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9"/>
            <p:cNvSpPr/>
            <p:nvPr/>
          </p:nvSpPr>
          <p:spPr>
            <a:xfrm>
              <a:off x="2482575" y="2221300"/>
              <a:ext cx="25875" cy="25900"/>
            </a:xfrm>
            <a:custGeom>
              <a:avLst/>
              <a:gdLst/>
              <a:ahLst/>
              <a:cxnLst/>
              <a:rect l="l" t="t" r="r" b="b"/>
              <a:pathLst>
                <a:path w="1035" h="1036" extrusionOk="0">
                  <a:moveTo>
                    <a:pt x="0" y="1"/>
                  </a:moveTo>
                  <a:lnTo>
                    <a:pt x="0" y="1035"/>
                  </a:lnTo>
                  <a:lnTo>
                    <a:pt x="1035" y="1035"/>
                  </a:lnTo>
                  <a:lnTo>
                    <a:pt x="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9"/>
            <p:cNvSpPr/>
            <p:nvPr/>
          </p:nvSpPr>
          <p:spPr>
            <a:xfrm>
              <a:off x="2586400" y="2221300"/>
              <a:ext cx="26300" cy="25900"/>
            </a:xfrm>
            <a:custGeom>
              <a:avLst/>
              <a:gdLst/>
              <a:ahLst/>
              <a:cxnLst/>
              <a:rect l="l" t="t" r="r" b="b"/>
              <a:pathLst>
                <a:path w="1052" h="1036" extrusionOk="0">
                  <a:moveTo>
                    <a:pt x="1" y="1"/>
                  </a:moveTo>
                  <a:lnTo>
                    <a:pt x="1" y="1035"/>
                  </a:lnTo>
                  <a:lnTo>
                    <a:pt x="1051" y="1035"/>
                  </a:lnTo>
                  <a:lnTo>
                    <a:pt x="1051" y="1"/>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9"/>
            <p:cNvSpPr/>
            <p:nvPr/>
          </p:nvSpPr>
          <p:spPr>
            <a:xfrm>
              <a:off x="2690250" y="2221300"/>
              <a:ext cx="26275" cy="25900"/>
            </a:xfrm>
            <a:custGeom>
              <a:avLst/>
              <a:gdLst/>
              <a:ahLst/>
              <a:cxnLst/>
              <a:rect l="l" t="t" r="r" b="b"/>
              <a:pathLst>
                <a:path w="1051" h="1036" extrusionOk="0">
                  <a:moveTo>
                    <a:pt x="1" y="1"/>
                  </a:moveTo>
                  <a:lnTo>
                    <a:pt x="1" y="1035"/>
                  </a:lnTo>
                  <a:lnTo>
                    <a:pt x="1051" y="1035"/>
                  </a:lnTo>
                  <a:lnTo>
                    <a:pt x="10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9"/>
            <p:cNvSpPr/>
            <p:nvPr/>
          </p:nvSpPr>
          <p:spPr>
            <a:xfrm>
              <a:off x="2456700" y="2247175"/>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9"/>
            <p:cNvSpPr/>
            <p:nvPr/>
          </p:nvSpPr>
          <p:spPr>
            <a:xfrm>
              <a:off x="2482575" y="2247175"/>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9"/>
            <p:cNvSpPr/>
            <p:nvPr/>
          </p:nvSpPr>
          <p:spPr>
            <a:xfrm>
              <a:off x="2560550" y="2247175"/>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9"/>
            <p:cNvSpPr/>
            <p:nvPr/>
          </p:nvSpPr>
          <p:spPr>
            <a:xfrm>
              <a:off x="2586400" y="2247175"/>
              <a:ext cx="26300" cy="25875"/>
            </a:xfrm>
            <a:custGeom>
              <a:avLst/>
              <a:gdLst/>
              <a:ahLst/>
              <a:cxnLst/>
              <a:rect l="l" t="t" r="r" b="b"/>
              <a:pathLst>
                <a:path w="1052" h="1035" extrusionOk="0">
                  <a:moveTo>
                    <a:pt x="1" y="0"/>
                  </a:moveTo>
                  <a:lnTo>
                    <a:pt x="1" y="1035"/>
                  </a:lnTo>
                  <a:lnTo>
                    <a:pt x="1051" y="1035"/>
                  </a:lnTo>
                  <a:lnTo>
                    <a:pt x="10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9"/>
            <p:cNvSpPr/>
            <p:nvPr/>
          </p:nvSpPr>
          <p:spPr>
            <a:xfrm>
              <a:off x="2612675" y="2247175"/>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9"/>
            <p:cNvSpPr/>
            <p:nvPr/>
          </p:nvSpPr>
          <p:spPr>
            <a:xfrm>
              <a:off x="2690250" y="2247175"/>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9"/>
            <p:cNvSpPr/>
            <p:nvPr/>
          </p:nvSpPr>
          <p:spPr>
            <a:xfrm>
              <a:off x="2482575" y="2273025"/>
              <a:ext cx="25875" cy="25900"/>
            </a:xfrm>
            <a:custGeom>
              <a:avLst/>
              <a:gdLst/>
              <a:ahLst/>
              <a:cxnLst/>
              <a:rect l="l" t="t" r="r" b="b"/>
              <a:pathLst>
                <a:path w="1035" h="1036" extrusionOk="0">
                  <a:moveTo>
                    <a:pt x="0" y="1"/>
                  </a:moveTo>
                  <a:lnTo>
                    <a:pt x="0" y="1035"/>
                  </a:lnTo>
                  <a:lnTo>
                    <a:pt x="1035" y="1035"/>
                  </a:lnTo>
                  <a:lnTo>
                    <a:pt x="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9"/>
            <p:cNvSpPr/>
            <p:nvPr/>
          </p:nvSpPr>
          <p:spPr>
            <a:xfrm>
              <a:off x="2586400" y="2273025"/>
              <a:ext cx="26300" cy="25900"/>
            </a:xfrm>
            <a:custGeom>
              <a:avLst/>
              <a:gdLst/>
              <a:ahLst/>
              <a:cxnLst/>
              <a:rect l="l" t="t" r="r" b="b"/>
              <a:pathLst>
                <a:path w="1052" h="1036" extrusionOk="0">
                  <a:moveTo>
                    <a:pt x="1" y="1"/>
                  </a:moveTo>
                  <a:lnTo>
                    <a:pt x="1" y="1035"/>
                  </a:lnTo>
                  <a:lnTo>
                    <a:pt x="1051" y="1035"/>
                  </a:lnTo>
                  <a:lnTo>
                    <a:pt x="10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9"/>
            <p:cNvSpPr/>
            <p:nvPr/>
          </p:nvSpPr>
          <p:spPr>
            <a:xfrm>
              <a:off x="2664400" y="2273025"/>
              <a:ext cx="25875" cy="25900"/>
            </a:xfrm>
            <a:custGeom>
              <a:avLst/>
              <a:gdLst/>
              <a:ahLst/>
              <a:cxnLst/>
              <a:rect l="l" t="t" r="r" b="b"/>
              <a:pathLst>
                <a:path w="1035" h="1036" extrusionOk="0">
                  <a:moveTo>
                    <a:pt x="0" y="1"/>
                  </a:moveTo>
                  <a:lnTo>
                    <a:pt x="0" y="1035"/>
                  </a:lnTo>
                  <a:lnTo>
                    <a:pt x="1035" y="1035"/>
                  </a:lnTo>
                  <a:lnTo>
                    <a:pt x="10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9"/>
            <p:cNvSpPr/>
            <p:nvPr/>
          </p:nvSpPr>
          <p:spPr>
            <a:xfrm>
              <a:off x="2742375" y="2273025"/>
              <a:ext cx="25875" cy="25900"/>
            </a:xfrm>
            <a:custGeom>
              <a:avLst/>
              <a:gdLst/>
              <a:ahLst/>
              <a:cxnLst/>
              <a:rect l="l" t="t" r="r" b="b"/>
              <a:pathLst>
                <a:path w="1035" h="1036" extrusionOk="0">
                  <a:moveTo>
                    <a:pt x="0" y="1"/>
                  </a:moveTo>
                  <a:lnTo>
                    <a:pt x="0" y="1035"/>
                  </a:lnTo>
                  <a:lnTo>
                    <a:pt x="1035" y="1035"/>
                  </a:lnTo>
                  <a:lnTo>
                    <a:pt x="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9"/>
            <p:cNvSpPr/>
            <p:nvPr/>
          </p:nvSpPr>
          <p:spPr>
            <a:xfrm>
              <a:off x="2508425" y="2298900"/>
              <a:ext cx="26275" cy="26275"/>
            </a:xfrm>
            <a:custGeom>
              <a:avLst/>
              <a:gdLst/>
              <a:ahLst/>
              <a:cxnLst/>
              <a:rect l="l" t="t" r="r" b="b"/>
              <a:pathLst>
                <a:path w="1051" h="1051" extrusionOk="0">
                  <a:moveTo>
                    <a:pt x="1" y="0"/>
                  </a:moveTo>
                  <a:lnTo>
                    <a:pt x="1" y="1050"/>
                  </a:lnTo>
                  <a:lnTo>
                    <a:pt x="1051" y="1050"/>
                  </a:lnTo>
                  <a:lnTo>
                    <a:pt x="10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9"/>
            <p:cNvSpPr/>
            <p:nvPr/>
          </p:nvSpPr>
          <p:spPr>
            <a:xfrm>
              <a:off x="2586400" y="2298900"/>
              <a:ext cx="26300" cy="26275"/>
            </a:xfrm>
            <a:custGeom>
              <a:avLst/>
              <a:gdLst/>
              <a:ahLst/>
              <a:cxnLst/>
              <a:rect l="l" t="t" r="r" b="b"/>
              <a:pathLst>
                <a:path w="1052" h="1051" extrusionOk="0">
                  <a:moveTo>
                    <a:pt x="1" y="0"/>
                  </a:moveTo>
                  <a:lnTo>
                    <a:pt x="1" y="1050"/>
                  </a:lnTo>
                  <a:lnTo>
                    <a:pt x="1051" y="1050"/>
                  </a:lnTo>
                  <a:lnTo>
                    <a:pt x="10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9"/>
            <p:cNvSpPr/>
            <p:nvPr/>
          </p:nvSpPr>
          <p:spPr>
            <a:xfrm>
              <a:off x="2664400" y="2298900"/>
              <a:ext cx="25875" cy="26275"/>
            </a:xfrm>
            <a:custGeom>
              <a:avLst/>
              <a:gdLst/>
              <a:ahLst/>
              <a:cxnLst/>
              <a:rect l="l" t="t" r="r" b="b"/>
              <a:pathLst>
                <a:path w="1035" h="1051" extrusionOk="0">
                  <a:moveTo>
                    <a:pt x="0" y="0"/>
                  </a:moveTo>
                  <a:lnTo>
                    <a:pt x="0" y="1050"/>
                  </a:lnTo>
                  <a:lnTo>
                    <a:pt x="1035" y="1050"/>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9"/>
            <p:cNvSpPr/>
            <p:nvPr/>
          </p:nvSpPr>
          <p:spPr>
            <a:xfrm>
              <a:off x="2716500" y="2298900"/>
              <a:ext cx="25900" cy="26275"/>
            </a:xfrm>
            <a:custGeom>
              <a:avLst/>
              <a:gdLst/>
              <a:ahLst/>
              <a:cxnLst/>
              <a:rect l="l" t="t" r="r" b="b"/>
              <a:pathLst>
                <a:path w="1036" h="1051" extrusionOk="0">
                  <a:moveTo>
                    <a:pt x="1" y="0"/>
                  </a:moveTo>
                  <a:lnTo>
                    <a:pt x="1" y="1050"/>
                  </a:lnTo>
                  <a:lnTo>
                    <a:pt x="1035" y="1050"/>
                  </a:lnTo>
                  <a:lnTo>
                    <a:pt x="1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9"/>
            <p:cNvSpPr/>
            <p:nvPr/>
          </p:nvSpPr>
          <p:spPr>
            <a:xfrm>
              <a:off x="2430450" y="2325150"/>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9"/>
            <p:cNvSpPr/>
            <p:nvPr/>
          </p:nvSpPr>
          <p:spPr>
            <a:xfrm>
              <a:off x="2456700" y="232515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9"/>
            <p:cNvSpPr/>
            <p:nvPr/>
          </p:nvSpPr>
          <p:spPr>
            <a:xfrm>
              <a:off x="2482575"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9"/>
            <p:cNvSpPr/>
            <p:nvPr/>
          </p:nvSpPr>
          <p:spPr>
            <a:xfrm>
              <a:off x="2508425" y="2325150"/>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9"/>
            <p:cNvSpPr/>
            <p:nvPr/>
          </p:nvSpPr>
          <p:spPr>
            <a:xfrm>
              <a:off x="2534675" y="232515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9"/>
            <p:cNvSpPr/>
            <p:nvPr/>
          </p:nvSpPr>
          <p:spPr>
            <a:xfrm>
              <a:off x="2560550"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9"/>
            <p:cNvSpPr/>
            <p:nvPr/>
          </p:nvSpPr>
          <p:spPr>
            <a:xfrm>
              <a:off x="2586400" y="2325150"/>
              <a:ext cx="26300" cy="25875"/>
            </a:xfrm>
            <a:custGeom>
              <a:avLst/>
              <a:gdLst/>
              <a:ahLst/>
              <a:cxnLst/>
              <a:rect l="l" t="t" r="r" b="b"/>
              <a:pathLst>
                <a:path w="1052" h="1035" extrusionOk="0">
                  <a:moveTo>
                    <a:pt x="1" y="0"/>
                  </a:moveTo>
                  <a:lnTo>
                    <a:pt x="1" y="1035"/>
                  </a:lnTo>
                  <a:lnTo>
                    <a:pt x="1051" y="1035"/>
                  </a:lnTo>
                  <a:lnTo>
                    <a:pt x="10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9"/>
            <p:cNvSpPr/>
            <p:nvPr/>
          </p:nvSpPr>
          <p:spPr>
            <a:xfrm>
              <a:off x="2612675"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9"/>
            <p:cNvSpPr/>
            <p:nvPr/>
          </p:nvSpPr>
          <p:spPr>
            <a:xfrm>
              <a:off x="2638525" y="232515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9"/>
            <p:cNvSpPr/>
            <p:nvPr/>
          </p:nvSpPr>
          <p:spPr>
            <a:xfrm>
              <a:off x="2664400"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9"/>
            <p:cNvSpPr/>
            <p:nvPr/>
          </p:nvSpPr>
          <p:spPr>
            <a:xfrm>
              <a:off x="2690250" y="2325150"/>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9"/>
            <p:cNvSpPr/>
            <p:nvPr/>
          </p:nvSpPr>
          <p:spPr>
            <a:xfrm>
              <a:off x="2716500" y="232515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9"/>
            <p:cNvSpPr/>
            <p:nvPr/>
          </p:nvSpPr>
          <p:spPr>
            <a:xfrm>
              <a:off x="2742375"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6" name="Google Shape;4416;p9"/>
          <p:cNvGrpSpPr/>
          <p:nvPr/>
        </p:nvGrpSpPr>
        <p:grpSpPr>
          <a:xfrm>
            <a:off x="256301" y="147620"/>
            <a:ext cx="926943" cy="228568"/>
            <a:chOff x="256301" y="147620"/>
            <a:chExt cx="926943" cy="228568"/>
          </a:xfrm>
        </p:grpSpPr>
        <p:grpSp>
          <p:nvGrpSpPr>
            <p:cNvPr id="4417" name="Google Shape;4417;p9"/>
            <p:cNvGrpSpPr/>
            <p:nvPr/>
          </p:nvGrpSpPr>
          <p:grpSpPr>
            <a:xfrm>
              <a:off x="256301" y="147620"/>
              <a:ext cx="266546" cy="228568"/>
              <a:chOff x="256301" y="147620"/>
              <a:chExt cx="266546" cy="228568"/>
            </a:xfrm>
          </p:grpSpPr>
          <p:sp>
            <p:nvSpPr>
              <p:cNvPr id="4418" name="Google Shape;4418;p9"/>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9"/>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9"/>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9"/>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9"/>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9"/>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9"/>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9"/>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9"/>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9"/>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9"/>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9"/>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9"/>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9"/>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9"/>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9"/>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9"/>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9"/>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9"/>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9"/>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9"/>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9"/>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9"/>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9"/>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9"/>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9"/>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9"/>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5" name="Google Shape;4445;p9"/>
            <p:cNvGrpSpPr/>
            <p:nvPr/>
          </p:nvGrpSpPr>
          <p:grpSpPr>
            <a:xfrm>
              <a:off x="586498" y="147620"/>
              <a:ext cx="266546" cy="228568"/>
              <a:chOff x="586498" y="147620"/>
              <a:chExt cx="266546" cy="228568"/>
            </a:xfrm>
          </p:grpSpPr>
          <p:sp>
            <p:nvSpPr>
              <p:cNvPr id="4446" name="Google Shape;4446;p9"/>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9"/>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9"/>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9"/>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9"/>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9"/>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9"/>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9"/>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9"/>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9"/>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9"/>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9"/>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9"/>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9"/>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9"/>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9"/>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9"/>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9"/>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9"/>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9"/>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9"/>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9"/>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9"/>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9"/>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9"/>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9"/>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9"/>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3" name="Google Shape;4473;p9"/>
            <p:cNvGrpSpPr/>
            <p:nvPr/>
          </p:nvGrpSpPr>
          <p:grpSpPr>
            <a:xfrm>
              <a:off x="916698" y="147620"/>
              <a:ext cx="266546" cy="228568"/>
              <a:chOff x="586498" y="147620"/>
              <a:chExt cx="266546" cy="228568"/>
            </a:xfrm>
          </p:grpSpPr>
          <p:sp>
            <p:nvSpPr>
              <p:cNvPr id="4474" name="Google Shape;4474;p9"/>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9"/>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9"/>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9"/>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9"/>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9"/>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9"/>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9"/>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9"/>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9"/>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9"/>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9"/>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9"/>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9"/>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9"/>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9"/>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9"/>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9"/>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9"/>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9"/>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9"/>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9"/>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9"/>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9"/>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9"/>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9"/>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9"/>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501" name="Google Shape;4501;p9"/>
          <p:cNvSpPr txBox="1">
            <a:spLocks noGrp="1"/>
          </p:cNvSpPr>
          <p:nvPr>
            <p:ph type="title"/>
          </p:nvPr>
        </p:nvSpPr>
        <p:spPr>
          <a:xfrm>
            <a:off x="4447737" y="1770150"/>
            <a:ext cx="3603600" cy="841800"/>
          </a:xfrm>
          <a:prstGeom prst="rect">
            <a:avLst/>
          </a:prstGeom>
        </p:spPr>
        <p:txBody>
          <a:bodyPr spcFirstLastPara="1" wrap="square" lIns="0" tIns="0" rIns="0" bIns="0" anchor="ctr" anchorCtr="0">
            <a:noAutofit/>
          </a:bodyPr>
          <a:lstStyle>
            <a:lvl1pPr lvl="0" algn="r" rtl="0">
              <a:spcBef>
                <a:spcPts val="0"/>
              </a:spcBef>
              <a:spcAft>
                <a:spcPts val="0"/>
              </a:spcAft>
              <a:buSzPts val="4500"/>
              <a:buNone/>
              <a:defRPr sz="5000"/>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endParaRPr/>
          </a:p>
        </p:txBody>
      </p:sp>
      <p:sp>
        <p:nvSpPr>
          <p:cNvPr id="4502" name="Google Shape;4502;p9"/>
          <p:cNvSpPr txBox="1">
            <a:spLocks noGrp="1"/>
          </p:cNvSpPr>
          <p:nvPr>
            <p:ph type="subTitle" idx="1"/>
          </p:nvPr>
        </p:nvSpPr>
        <p:spPr>
          <a:xfrm>
            <a:off x="4447737" y="2611950"/>
            <a:ext cx="3603600" cy="7614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03"/>
        <p:cNvGrpSpPr/>
        <p:nvPr/>
      </p:nvGrpSpPr>
      <p:grpSpPr>
        <a:xfrm>
          <a:off x="0" y="0"/>
          <a:ext cx="0" cy="0"/>
          <a:chOff x="0" y="0"/>
          <a:chExt cx="0" cy="0"/>
        </a:xfrm>
      </p:grpSpPr>
      <p:grpSp>
        <p:nvGrpSpPr>
          <p:cNvPr id="4504" name="Google Shape;4504;p10"/>
          <p:cNvGrpSpPr/>
          <p:nvPr/>
        </p:nvGrpSpPr>
        <p:grpSpPr>
          <a:xfrm>
            <a:off x="195182" y="3691706"/>
            <a:ext cx="1049633" cy="523940"/>
            <a:chOff x="138482" y="584556"/>
            <a:chExt cx="1049633" cy="523940"/>
          </a:xfrm>
        </p:grpSpPr>
        <p:sp>
          <p:nvSpPr>
            <p:cNvPr id="4505" name="Google Shape;4505;p10"/>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10"/>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10"/>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10"/>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10"/>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10"/>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10"/>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10"/>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10"/>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10"/>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10"/>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10"/>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10"/>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10"/>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10"/>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0" name="Google Shape;4520;p10"/>
          <p:cNvGrpSpPr/>
          <p:nvPr/>
        </p:nvGrpSpPr>
        <p:grpSpPr>
          <a:xfrm flipH="1">
            <a:off x="6796207" y="-278031"/>
            <a:ext cx="1049633" cy="523940"/>
            <a:chOff x="138482" y="584556"/>
            <a:chExt cx="1049633" cy="523940"/>
          </a:xfrm>
        </p:grpSpPr>
        <p:sp>
          <p:nvSpPr>
            <p:cNvPr id="4521" name="Google Shape;4521;p10"/>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10"/>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10"/>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10"/>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10"/>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10"/>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10"/>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10"/>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10"/>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10"/>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10"/>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10"/>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10"/>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10"/>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10"/>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6" name="Google Shape;4536;p10"/>
          <p:cNvGrpSpPr/>
          <p:nvPr/>
        </p:nvGrpSpPr>
        <p:grpSpPr>
          <a:xfrm>
            <a:off x="256301" y="147620"/>
            <a:ext cx="926943" cy="228568"/>
            <a:chOff x="256301" y="147620"/>
            <a:chExt cx="926943" cy="228568"/>
          </a:xfrm>
        </p:grpSpPr>
        <p:grpSp>
          <p:nvGrpSpPr>
            <p:cNvPr id="4537" name="Google Shape;4537;p10"/>
            <p:cNvGrpSpPr/>
            <p:nvPr/>
          </p:nvGrpSpPr>
          <p:grpSpPr>
            <a:xfrm>
              <a:off x="256301" y="147620"/>
              <a:ext cx="266546" cy="228568"/>
              <a:chOff x="256301" y="147620"/>
              <a:chExt cx="266546" cy="228568"/>
            </a:xfrm>
          </p:grpSpPr>
          <p:sp>
            <p:nvSpPr>
              <p:cNvPr id="4538" name="Google Shape;4538;p10"/>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10"/>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10"/>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10"/>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10"/>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10"/>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10"/>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10"/>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10"/>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10"/>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10"/>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10"/>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10"/>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10"/>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10"/>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10"/>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10"/>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10"/>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10"/>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10"/>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10"/>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10"/>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10"/>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10"/>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10"/>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10"/>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10"/>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5" name="Google Shape;4565;p10"/>
            <p:cNvGrpSpPr/>
            <p:nvPr/>
          </p:nvGrpSpPr>
          <p:grpSpPr>
            <a:xfrm>
              <a:off x="586498" y="147620"/>
              <a:ext cx="266546" cy="228568"/>
              <a:chOff x="586498" y="147620"/>
              <a:chExt cx="266546" cy="228568"/>
            </a:xfrm>
          </p:grpSpPr>
          <p:sp>
            <p:nvSpPr>
              <p:cNvPr id="4566" name="Google Shape;4566;p10"/>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10"/>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10"/>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10"/>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10"/>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10"/>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10"/>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10"/>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10"/>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10"/>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10"/>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10"/>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10"/>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10"/>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10"/>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10"/>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10"/>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10"/>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10"/>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10"/>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10"/>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10"/>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10"/>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10"/>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10"/>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10"/>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10"/>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3" name="Google Shape;4593;p10"/>
            <p:cNvGrpSpPr/>
            <p:nvPr/>
          </p:nvGrpSpPr>
          <p:grpSpPr>
            <a:xfrm>
              <a:off x="916698" y="147620"/>
              <a:ext cx="266546" cy="228568"/>
              <a:chOff x="586498" y="147620"/>
              <a:chExt cx="266546" cy="228568"/>
            </a:xfrm>
          </p:grpSpPr>
          <p:sp>
            <p:nvSpPr>
              <p:cNvPr id="4594" name="Google Shape;4594;p10"/>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10"/>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10"/>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10"/>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10"/>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10"/>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10"/>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10"/>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10"/>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10"/>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10"/>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10"/>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10"/>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10"/>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10"/>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10"/>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10"/>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10"/>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10"/>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10"/>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10"/>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10"/>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10"/>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10"/>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10"/>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10"/>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10"/>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21" name="Google Shape;4621;p10"/>
          <p:cNvGrpSpPr/>
          <p:nvPr/>
        </p:nvGrpSpPr>
        <p:grpSpPr>
          <a:xfrm>
            <a:off x="-151417" y="4511474"/>
            <a:ext cx="9446833" cy="1136997"/>
            <a:chOff x="7" y="4511474"/>
            <a:chExt cx="9446833" cy="1136997"/>
          </a:xfrm>
        </p:grpSpPr>
        <p:grpSp>
          <p:nvGrpSpPr>
            <p:cNvPr id="4622" name="Google Shape;4622;p10"/>
            <p:cNvGrpSpPr/>
            <p:nvPr/>
          </p:nvGrpSpPr>
          <p:grpSpPr>
            <a:xfrm>
              <a:off x="7" y="4511474"/>
              <a:ext cx="1049633" cy="1136997"/>
              <a:chOff x="2130300" y="2121375"/>
              <a:chExt cx="212000" cy="229650"/>
            </a:xfrm>
          </p:grpSpPr>
          <p:sp>
            <p:nvSpPr>
              <p:cNvPr id="4623" name="Google Shape;4623;p10"/>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10"/>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10"/>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10"/>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10"/>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10"/>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10"/>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10"/>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10"/>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10"/>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10"/>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10"/>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10"/>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10"/>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10"/>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10"/>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10"/>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10"/>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10"/>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10"/>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10"/>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10"/>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10"/>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10"/>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10"/>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10"/>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10"/>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10"/>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10"/>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10"/>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10"/>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10"/>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10"/>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10"/>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10"/>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10"/>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10"/>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10"/>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10"/>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10"/>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10"/>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10"/>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10"/>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6" name="Google Shape;4666;p10"/>
            <p:cNvGrpSpPr/>
            <p:nvPr/>
          </p:nvGrpSpPr>
          <p:grpSpPr>
            <a:xfrm>
              <a:off x="1049657" y="4511474"/>
              <a:ext cx="1049633" cy="1136997"/>
              <a:chOff x="2130300" y="2121375"/>
              <a:chExt cx="212000" cy="229650"/>
            </a:xfrm>
          </p:grpSpPr>
          <p:sp>
            <p:nvSpPr>
              <p:cNvPr id="4667" name="Google Shape;4667;p10"/>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10"/>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10"/>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10"/>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10"/>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10"/>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10"/>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10"/>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10"/>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10"/>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10"/>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10"/>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10"/>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10"/>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10"/>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10"/>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10"/>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10"/>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10"/>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10"/>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10"/>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10"/>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10"/>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10"/>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10"/>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10"/>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10"/>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10"/>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10"/>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10"/>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10"/>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10"/>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10"/>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10"/>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10"/>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10"/>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10"/>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10"/>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10"/>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10"/>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10"/>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10"/>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10"/>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0" name="Google Shape;4710;p10"/>
            <p:cNvGrpSpPr/>
            <p:nvPr/>
          </p:nvGrpSpPr>
          <p:grpSpPr>
            <a:xfrm>
              <a:off x="2099307" y="4511474"/>
              <a:ext cx="1049633" cy="1136997"/>
              <a:chOff x="2130300" y="2121375"/>
              <a:chExt cx="212000" cy="229650"/>
            </a:xfrm>
          </p:grpSpPr>
          <p:sp>
            <p:nvSpPr>
              <p:cNvPr id="4711" name="Google Shape;4711;p10"/>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10"/>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10"/>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10"/>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10"/>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10"/>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10"/>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10"/>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10"/>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10"/>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10"/>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10"/>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10"/>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10"/>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10"/>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10"/>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10"/>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10"/>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10"/>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10"/>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10"/>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10"/>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10"/>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10"/>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10"/>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10"/>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10"/>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10"/>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10"/>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10"/>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10"/>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10"/>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10"/>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10"/>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10"/>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10"/>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10"/>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10"/>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10"/>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10"/>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10"/>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10"/>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10"/>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4" name="Google Shape;4754;p10"/>
            <p:cNvGrpSpPr/>
            <p:nvPr/>
          </p:nvGrpSpPr>
          <p:grpSpPr>
            <a:xfrm>
              <a:off x="3148957" y="4511474"/>
              <a:ext cx="1049633" cy="1136997"/>
              <a:chOff x="2130300" y="2121375"/>
              <a:chExt cx="212000" cy="229650"/>
            </a:xfrm>
          </p:grpSpPr>
          <p:sp>
            <p:nvSpPr>
              <p:cNvPr id="4755" name="Google Shape;4755;p10"/>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10"/>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10"/>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10"/>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10"/>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10"/>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10"/>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10"/>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10"/>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10"/>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10"/>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10"/>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10"/>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10"/>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10"/>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10"/>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10"/>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10"/>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10"/>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10"/>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10"/>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10"/>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10"/>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10"/>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10"/>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10"/>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10"/>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10"/>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10"/>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10"/>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10"/>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10"/>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10"/>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10"/>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10"/>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10"/>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10"/>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10"/>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10"/>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10"/>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10"/>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10"/>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10"/>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8" name="Google Shape;4798;p10"/>
            <p:cNvGrpSpPr/>
            <p:nvPr/>
          </p:nvGrpSpPr>
          <p:grpSpPr>
            <a:xfrm>
              <a:off x="4198607" y="4511474"/>
              <a:ext cx="1049633" cy="1136997"/>
              <a:chOff x="2130300" y="2121375"/>
              <a:chExt cx="212000" cy="229650"/>
            </a:xfrm>
          </p:grpSpPr>
          <p:sp>
            <p:nvSpPr>
              <p:cNvPr id="4799" name="Google Shape;4799;p10"/>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10"/>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10"/>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10"/>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10"/>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10"/>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10"/>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10"/>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10"/>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10"/>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10"/>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10"/>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10"/>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10"/>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10"/>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10"/>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10"/>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10"/>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10"/>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10"/>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10"/>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10"/>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10"/>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10"/>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10"/>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10"/>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10"/>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10"/>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10"/>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10"/>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10"/>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10"/>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10"/>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10"/>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10"/>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10"/>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10"/>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10"/>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10"/>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10"/>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10"/>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10"/>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10"/>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2" name="Google Shape;4842;p10"/>
            <p:cNvGrpSpPr/>
            <p:nvPr/>
          </p:nvGrpSpPr>
          <p:grpSpPr>
            <a:xfrm>
              <a:off x="5248257" y="4511474"/>
              <a:ext cx="1049633" cy="1136997"/>
              <a:chOff x="2130300" y="2121375"/>
              <a:chExt cx="212000" cy="229650"/>
            </a:xfrm>
          </p:grpSpPr>
          <p:sp>
            <p:nvSpPr>
              <p:cNvPr id="4843" name="Google Shape;4843;p10"/>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10"/>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10"/>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10"/>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10"/>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10"/>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10"/>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10"/>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10"/>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10"/>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10"/>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10"/>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10"/>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10"/>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10"/>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10"/>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10"/>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10"/>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10"/>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10"/>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10"/>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10"/>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10"/>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10"/>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10"/>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10"/>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10"/>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10"/>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10"/>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10"/>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10"/>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10"/>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10"/>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10"/>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10"/>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10"/>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10"/>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10"/>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10"/>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2" name="Google Shape;4882;p10"/>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10"/>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10"/>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10"/>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6" name="Google Shape;4886;p10"/>
            <p:cNvGrpSpPr/>
            <p:nvPr/>
          </p:nvGrpSpPr>
          <p:grpSpPr>
            <a:xfrm>
              <a:off x="6297907" y="4511474"/>
              <a:ext cx="1049633" cy="1136997"/>
              <a:chOff x="2130300" y="2121375"/>
              <a:chExt cx="212000" cy="229650"/>
            </a:xfrm>
          </p:grpSpPr>
          <p:sp>
            <p:nvSpPr>
              <p:cNvPr id="4887" name="Google Shape;4887;p10"/>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10"/>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10"/>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0" name="Google Shape;4890;p10"/>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10"/>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10"/>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3" name="Google Shape;4893;p10"/>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4" name="Google Shape;4894;p10"/>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5" name="Google Shape;4895;p10"/>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6" name="Google Shape;4896;p10"/>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7" name="Google Shape;4897;p10"/>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8" name="Google Shape;4898;p10"/>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9" name="Google Shape;4899;p10"/>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0" name="Google Shape;4900;p10"/>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10"/>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2" name="Google Shape;4902;p10"/>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10"/>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10"/>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10"/>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6" name="Google Shape;4906;p10"/>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7" name="Google Shape;4907;p10"/>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8" name="Google Shape;4908;p10"/>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9" name="Google Shape;4909;p10"/>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0" name="Google Shape;4910;p10"/>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1" name="Google Shape;4911;p10"/>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2" name="Google Shape;4912;p10"/>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3" name="Google Shape;4913;p10"/>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4" name="Google Shape;4914;p10"/>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10"/>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10"/>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10"/>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8" name="Google Shape;4918;p10"/>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9" name="Google Shape;4919;p10"/>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0" name="Google Shape;4920;p10"/>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1" name="Google Shape;4921;p10"/>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2" name="Google Shape;4922;p10"/>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10"/>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10"/>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10"/>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10"/>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10"/>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10"/>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10"/>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0" name="Google Shape;4930;p10"/>
            <p:cNvGrpSpPr/>
            <p:nvPr/>
          </p:nvGrpSpPr>
          <p:grpSpPr>
            <a:xfrm>
              <a:off x="7347557" y="4511474"/>
              <a:ext cx="1049633" cy="1136997"/>
              <a:chOff x="2130300" y="2121375"/>
              <a:chExt cx="212000" cy="229650"/>
            </a:xfrm>
          </p:grpSpPr>
          <p:sp>
            <p:nvSpPr>
              <p:cNvPr id="4931" name="Google Shape;4931;p10"/>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10"/>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10"/>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10"/>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10"/>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10"/>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10"/>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10"/>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10"/>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10"/>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10"/>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2" name="Google Shape;4942;p10"/>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3" name="Google Shape;4943;p10"/>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10"/>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5" name="Google Shape;4945;p10"/>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6" name="Google Shape;4946;p10"/>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7" name="Google Shape;4947;p10"/>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8" name="Google Shape;4948;p10"/>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10"/>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0" name="Google Shape;4950;p10"/>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1" name="Google Shape;4951;p10"/>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2" name="Google Shape;4952;p10"/>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3" name="Google Shape;4953;p10"/>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10"/>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10"/>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10"/>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10"/>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10"/>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10"/>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0" name="Google Shape;4960;p10"/>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1" name="Google Shape;4961;p10"/>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2" name="Google Shape;4962;p10"/>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3" name="Google Shape;4963;p10"/>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4" name="Google Shape;4964;p10"/>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5" name="Google Shape;4965;p10"/>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10"/>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10"/>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10"/>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10"/>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10"/>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1" name="Google Shape;4971;p10"/>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2" name="Google Shape;4972;p10"/>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3" name="Google Shape;4973;p10"/>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4" name="Google Shape;4974;p10"/>
            <p:cNvGrpSpPr/>
            <p:nvPr/>
          </p:nvGrpSpPr>
          <p:grpSpPr>
            <a:xfrm>
              <a:off x="8397207" y="4511474"/>
              <a:ext cx="1049633" cy="1136997"/>
              <a:chOff x="2130300" y="2121375"/>
              <a:chExt cx="212000" cy="229650"/>
            </a:xfrm>
          </p:grpSpPr>
          <p:sp>
            <p:nvSpPr>
              <p:cNvPr id="4975" name="Google Shape;4975;p10"/>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6" name="Google Shape;4976;p10"/>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7" name="Google Shape;4977;p10"/>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8" name="Google Shape;4978;p10"/>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9" name="Google Shape;4979;p10"/>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0" name="Google Shape;4980;p10"/>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1" name="Google Shape;4981;p10"/>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2" name="Google Shape;4982;p10"/>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3" name="Google Shape;4983;p10"/>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4" name="Google Shape;4984;p10"/>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5" name="Google Shape;4985;p10"/>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6" name="Google Shape;4986;p10"/>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7" name="Google Shape;4987;p10"/>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8" name="Google Shape;4988;p10"/>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9" name="Google Shape;4989;p10"/>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0" name="Google Shape;4990;p10"/>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1" name="Google Shape;4991;p10"/>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2" name="Google Shape;4992;p10"/>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3" name="Google Shape;4993;p10"/>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4" name="Google Shape;4994;p10"/>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5" name="Google Shape;4995;p10"/>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6" name="Google Shape;4996;p10"/>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7" name="Google Shape;4997;p10"/>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8" name="Google Shape;4998;p10"/>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9" name="Google Shape;4999;p10"/>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0" name="Google Shape;5000;p10"/>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1" name="Google Shape;5001;p10"/>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2" name="Google Shape;5002;p10"/>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03;p10"/>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5004;p10"/>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5" name="Google Shape;5005;p10"/>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6" name="Google Shape;5006;p10"/>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7" name="Google Shape;5007;p10"/>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8" name="Google Shape;5008;p10"/>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9" name="Google Shape;5009;p10"/>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0" name="Google Shape;5010;p10"/>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1" name="Google Shape;5011;p10"/>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2" name="Google Shape;5012;p10"/>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3" name="Google Shape;5013;p10"/>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4" name="Google Shape;5014;p10"/>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5" name="Google Shape;5015;p10"/>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6" name="Google Shape;5016;p10"/>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7" name="Google Shape;5017;p10"/>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18" name="Google Shape;5018;p10"/>
          <p:cNvSpPr txBox="1">
            <a:spLocks noGrp="1"/>
          </p:cNvSpPr>
          <p:nvPr>
            <p:ph type="title"/>
          </p:nvPr>
        </p:nvSpPr>
        <p:spPr>
          <a:xfrm>
            <a:off x="1125175" y="1061063"/>
            <a:ext cx="2857500" cy="16968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21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58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193"/>
        <p:cNvGrpSpPr/>
        <p:nvPr/>
      </p:nvGrpSpPr>
      <p:grpSpPr>
        <a:xfrm>
          <a:off x="0" y="0"/>
          <a:ext cx="0" cy="0"/>
          <a:chOff x="0" y="0"/>
          <a:chExt cx="0" cy="0"/>
        </a:xfrm>
      </p:grpSpPr>
      <p:grpSp>
        <p:nvGrpSpPr>
          <p:cNvPr id="6194" name="Google Shape;6194;p14"/>
          <p:cNvGrpSpPr/>
          <p:nvPr/>
        </p:nvGrpSpPr>
        <p:grpSpPr>
          <a:xfrm>
            <a:off x="-637068" y="2309781"/>
            <a:ext cx="1049633" cy="523940"/>
            <a:chOff x="138482" y="584556"/>
            <a:chExt cx="1049633" cy="523940"/>
          </a:xfrm>
        </p:grpSpPr>
        <p:sp>
          <p:nvSpPr>
            <p:cNvPr id="6195" name="Google Shape;6195;p14"/>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14"/>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14"/>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14"/>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14"/>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14"/>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14"/>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14"/>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3" name="Google Shape;6203;p14"/>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14"/>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14"/>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6" name="Google Shape;6206;p14"/>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7" name="Google Shape;6207;p14"/>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8" name="Google Shape;6208;p14"/>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9" name="Google Shape;6209;p14"/>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0" name="Google Shape;6210;p14"/>
          <p:cNvGrpSpPr/>
          <p:nvPr/>
        </p:nvGrpSpPr>
        <p:grpSpPr>
          <a:xfrm>
            <a:off x="8641757" y="540006"/>
            <a:ext cx="1049633" cy="523940"/>
            <a:chOff x="138482" y="584556"/>
            <a:chExt cx="1049633" cy="523940"/>
          </a:xfrm>
        </p:grpSpPr>
        <p:sp>
          <p:nvSpPr>
            <p:cNvPr id="6211" name="Google Shape;6211;p14"/>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2" name="Google Shape;6212;p14"/>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3" name="Google Shape;6213;p14"/>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14"/>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14"/>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6" name="Google Shape;6216;p14"/>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7" name="Google Shape;6217;p14"/>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8" name="Google Shape;6218;p14"/>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9" name="Google Shape;6219;p14"/>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0" name="Google Shape;6220;p14"/>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1" name="Google Shape;6221;p14"/>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2" name="Google Shape;6222;p14"/>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3" name="Google Shape;6223;p14"/>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4" name="Google Shape;6224;p14"/>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5" name="Google Shape;6225;p14"/>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6" name="Google Shape;6226;p14"/>
          <p:cNvGrpSpPr/>
          <p:nvPr/>
        </p:nvGrpSpPr>
        <p:grpSpPr>
          <a:xfrm>
            <a:off x="-151417" y="4511474"/>
            <a:ext cx="9446833" cy="1136997"/>
            <a:chOff x="7" y="4511474"/>
            <a:chExt cx="9446833" cy="1136997"/>
          </a:xfrm>
        </p:grpSpPr>
        <p:grpSp>
          <p:nvGrpSpPr>
            <p:cNvPr id="6227" name="Google Shape;6227;p14"/>
            <p:cNvGrpSpPr/>
            <p:nvPr/>
          </p:nvGrpSpPr>
          <p:grpSpPr>
            <a:xfrm>
              <a:off x="7" y="4511474"/>
              <a:ext cx="1049633" cy="1136997"/>
              <a:chOff x="2130300" y="2121375"/>
              <a:chExt cx="212000" cy="229650"/>
            </a:xfrm>
          </p:grpSpPr>
          <p:sp>
            <p:nvSpPr>
              <p:cNvPr id="6228" name="Google Shape;6228;p1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9" name="Google Shape;6229;p1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0" name="Google Shape;6230;p1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1" name="Google Shape;6231;p1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2" name="Google Shape;6232;p1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3" name="Google Shape;6233;p1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4" name="Google Shape;6234;p1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5" name="Google Shape;6235;p1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6" name="Google Shape;6236;p1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7" name="Google Shape;6237;p1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8" name="Google Shape;6238;p1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9" name="Google Shape;6239;p1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0" name="Google Shape;6240;p1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1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2" name="Google Shape;6242;p1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3" name="Google Shape;6243;p1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1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1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6" name="Google Shape;6246;p1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7" name="Google Shape;6247;p1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8" name="Google Shape;6248;p1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9" name="Google Shape;6249;p1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0" name="Google Shape;6250;p1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1" name="Google Shape;6251;p1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2" name="Google Shape;6252;p1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3" name="Google Shape;6253;p1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4" name="Google Shape;6254;p1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5" name="Google Shape;6255;p1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6" name="Google Shape;6256;p1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7" name="Google Shape;6257;p1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8" name="Google Shape;6258;p1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9" name="Google Shape;6259;p1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0" name="Google Shape;6260;p1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1" name="Google Shape;6261;p1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2" name="Google Shape;6262;p1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3" name="Google Shape;6263;p1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4" name="Google Shape;6264;p1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5" name="Google Shape;6265;p1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6" name="Google Shape;6266;p1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7" name="Google Shape;6267;p1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8" name="Google Shape;6268;p1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9" name="Google Shape;6269;p1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0" name="Google Shape;6270;p1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71" name="Google Shape;6271;p14"/>
            <p:cNvGrpSpPr/>
            <p:nvPr/>
          </p:nvGrpSpPr>
          <p:grpSpPr>
            <a:xfrm>
              <a:off x="1049657" y="4511474"/>
              <a:ext cx="1049633" cy="1136997"/>
              <a:chOff x="2130300" y="2121375"/>
              <a:chExt cx="212000" cy="229650"/>
            </a:xfrm>
          </p:grpSpPr>
          <p:sp>
            <p:nvSpPr>
              <p:cNvPr id="6272" name="Google Shape;6272;p1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3" name="Google Shape;6273;p1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4" name="Google Shape;6274;p1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5" name="Google Shape;6275;p1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6" name="Google Shape;6276;p1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7" name="Google Shape;6277;p1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8" name="Google Shape;6278;p1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9" name="Google Shape;6279;p1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0" name="Google Shape;6280;p1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1" name="Google Shape;6281;p1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2" name="Google Shape;6282;p1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3" name="Google Shape;6283;p1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4" name="Google Shape;6284;p1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5" name="Google Shape;6285;p1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6" name="Google Shape;6286;p1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7" name="Google Shape;6287;p1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8" name="Google Shape;6288;p1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9" name="Google Shape;6289;p1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0" name="Google Shape;6290;p1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1" name="Google Shape;6291;p1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2" name="Google Shape;6292;p1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3" name="Google Shape;6293;p1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4" name="Google Shape;6294;p1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5" name="Google Shape;6295;p1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6" name="Google Shape;6296;p1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7" name="Google Shape;6297;p1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8" name="Google Shape;6298;p1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9" name="Google Shape;6299;p1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0" name="Google Shape;6300;p1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1" name="Google Shape;6301;p1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2" name="Google Shape;6302;p1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3" name="Google Shape;6303;p1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4" name="Google Shape;6304;p1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5" name="Google Shape;6305;p1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6" name="Google Shape;6306;p1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7" name="Google Shape;6307;p1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8" name="Google Shape;6308;p1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9" name="Google Shape;6309;p1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0" name="Google Shape;6310;p1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1" name="Google Shape;6311;p1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2" name="Google Shape;6312;p1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3" name="Google Shape;6313;p1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4" name="Google Shape;6314;p1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5" name="Google Shape;6315;p14"/>
            <p:cNvGrpSpPr/>
            <p:nvPr/>
          </p:nvGrpSpPr>
          <p:grpSpPr>
            <a:xfrm>
              <a:off x="2099307" y="4511474"/>
              <a:ext cx="1049633" cy="1136997"/>
              <a:chOff x="2130300" y="2121375"/>
              <a:chExt cx="212000" cy="229650"/>
            </a:xfrm>
          </p:grpSpPr>
          <p:sp>
            <p:nvSpPr>
              <p:cNvPr id="6316" name="Google Shape;6316;p1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7" name="Google Shape;6317;p1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8" name="Google Shape;6318;p1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9" name="Google Shape;6319;p1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0" name="Google Shape;6320;p1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1" name="Google Shape;6321;p1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2" name="Google Shape;6322;p1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3" name="Google Shape;6323;p1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4" name="Google Shape;6324;p1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5" name="Google Shape;6325;p1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6" name="Google Shape;6326;p1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7" name="Google Shape;6327;p1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8" name="Google Shape;6328;p1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9" name="Google Shape;6329;p1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0" name="Google Shape;6330;p1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1" name="Google Shape;6331;p1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2" name="Google Shape;6332;p1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3" name="Google Shape;6333;p1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4" name="Google Shape;6334;p1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5" name="Google Shape;6335;p1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6" name="Google Shape;6336;p1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7" name="Google Shape;6337;p1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8" name="Google Shape;6338;p1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9" name="Google Shape;6339;p1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0" name="Google Shape;6340;p1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1" name="Google Shape;6341;p1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2" name="Google Shape;6342;p1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3" name="Google Shape;6343;p1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4" name="Google Shape;6344;p1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5" name="Google Shape;6345;p1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6" name="Google Shape;6346;p1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7" name="Google Shape;6347;p1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8" name="Google Shape;6348;p1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9" name="Google Shape;6349;p1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0" name="Google Shape;6350;p1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1" name="Google Shape;6351;p1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2" name="Google Shape;6352;p1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3" name="Google Shape;6353;p1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4" name="Google Shape;6354;p1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5" name="Google Shape;6355;p1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6" name="Google Shape;6356;p1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7" name="Google Shape;6357;p1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8" name="Google Shape;6358;p1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9" name="Google Shape;6359;p14"/>
            <p:cNvGrpSpPr/>
            <p:nvPr/>
          </p:nvGrpSpPr>
          <p:grpSpPr>
            <a:xfrm>
              <a:off x="3148957" y="4511474"/>
              <a:ext cx="1049633" cy="1136997"/>
              <a:chOff x="2130300" y="2121375"/>
              <a:chExt cx="212000" cy="229650"/>
            </a:xfrm>
          </p:grpSpPr>
          <p:sp>
            <p:nvSpPr>
              <p:cNvPr id="6360" name="Google Shape;6360;p1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1" name="Google Shape;6361;p1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2" name="Google Shape;6362;p1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3" name="Google Shape;6363;p1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4" name="Google Shape;6364;p1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5" name="Google Shape;6365;p1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6" name="Google Shape;6366;p1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7" name="Google Shape;6367;p1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8" name="Google Shape;6368;p1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9" name="Google Shape;6369;p1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0" name="Google Shape;6370;p1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1" name="Google Shape;6371;p1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2" name="Google Shape;6372;p1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3" name="Google Shape;6373;p1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4" name="Google Shape;6374;p1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5" name="Google Shape;6375;p1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6" name="Google Shape;6376;p1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7" name="Google Shape;6377;p1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8" name="Google Shape;6378;p1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9" name="Google Shape;6379;p1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0" name="Google Shape;6380;p1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1" name="Google Shape;6381;p1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2" name="Google Shape;6382;p1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3" name="Google Shape;6383;p1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4" name="Google Shape;6384;p1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5" name="Google Shape;6385;p1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6" name="Google Shape;6386;p1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7" name="Google Shape;6387;p1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8" name="Google Shape;6388;p1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9" name="Google Shape;6389;p1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0" name="Google Shape;6390;p1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1" name="Google Shape;6391;p1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2" name="Google Shape;6392;p1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3" name="Google Shape;6393;p1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4" name="Google Shape;6394;p1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5" name="Google Shape;6395;p1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6" name="Google Shape;6396;p1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7" name="Google Shape;6397;p1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8" name="Google Shape;6398;p1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9" name="Google Shape;6399;p1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0" name="Google Shape;6400;p1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1" name="Google Shape;6401;p1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2" name="Google Shape;6402;p1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3" name="Google Shape;6403;p14"/>
            <p:cNvGrpSpPr/>
            <p:nvPr/>
          </p:nvGrpSpPr>
          <p:grpSpPr>
            <a:xfrm>
              <a:off x="4198607" y="4511474"/>
              <a:ext cx="1049633" cy="1136997"/>
              <a:chOff x="2130300" y="2121375"/>
              <a:chExt cx="212000" cy="229650"/>
            </a:xfrm>
          </p:grpSpPr>
          <p:sp>
            <p:nvSpPr>
              <p:cNvPr id="6404" name="Google Shape;6404;p1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5" name="Google Shape;6405;p1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6" name="Google Shape;6406;p1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7" name="Google Shape;6407;p1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8" name="Google Shape;6408;p1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9" name="Google Shape;6409;p1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0" name="Google Shape;6410;p1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1" name="Google Shape;6411;p1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2" name="Google Shape;6412;p1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3" name="Google Shape;6413;p1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4" name="Google Shape;6414;p1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5" name="Google Shape;6415;p1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6" name="Google Shape;6416;p1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7" name="Google Shape;6417;p1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8" name="Google Shape;6418;p1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9" name="Google Shape;6419;p1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0" name="Google Shape;6420;p1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1" name="Google Shape;6421;p1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2" name="Google Shape;6422;p1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3" name="Google Shape;6423;p1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4" name="Google Shape;6424;p1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5" name="Google Shape;6425;p1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6" name="Google Shape;6426;p1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7" name="Google Shape;6427;p1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8" name="Google Shape;6428;p1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9" name="Google Shape;6429;p1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0" name="Google Shape;6430;p1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1" name="Google Shape;6431;p1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2" name="Google Shape;6432;p1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3" name="Google Shape;6433;p1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4" name="Google Shape;6434;p1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5" name="Google Shape;6435;p1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6" name="Google Shape;6436;p1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7" name="Google Shape;6437;p1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8" name="Google Shape;6438;p1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9" name="Google Shape;6439;p1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0" name="Google Shape;6440;p1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1" name="Google Shape;6441;p1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2" name="Google Shape;6442;p1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3" name="Google Shape;6443;p1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4" name="Google Shape;6444;p1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5" name="Google Shape;6445;p1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6" name="Google Shape;6446;p1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7" name="Google Shape;6447;p14"/>
            <p:cNvGrpSpPr/>
            <p:nvPr/>
          </p:nvGrpSpPr>
          <p:grpSpPr>
            <a:xfrm>
              <a:off x="5248257" y="4511474"/>
              <a:ext cx="1049633" cy="1136997"/>
              <a:chOff x="2130300" y="2121375"/>
              <a:chExt cx="212000" cy="229650"/>
            </a:xfrm>
          </p:grpSpPr>
          <p:sp>
            <p:nvSpPr>
              <p:cNvPr id="6448" name="Google Shape;6448;p1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9" name="Google Shape;6449;p1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0" name="Google Shape;6450;p1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1" name="Google Shape;6451;p1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2" name="Google Shape;6452;p1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3" name="Google Shape;6453;p1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4" name="Google Shape;6454;p1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5" name="Google Shape;6455;p1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6" name="Google Shape;6456;p1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7" name="Google Shape;6457;p1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8" name="Google Shape;6458;p1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9" name="Google Shape;6459;p1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0" name="Google Shape;6460;p1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1" name="Google Shape;6461;p1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2" name="Google Shape;6462;p1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3" name="Google Shape;6463;p1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4" name="Google Shape;6464;p1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5" name="Google Shape;6465;p1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6" name="Google Shape;6466;p1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7" name="Google Shape;6467;p1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8" name="Google Shape;6468;p1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9" name="Google Shape;6469;p1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0" name="Google Shape;6470;p1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1" name="Google Shape;6471;p1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2" name="Google Shape;6472;p1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3" name="Google Shape;6473;p1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4" name="Google Shape;6474;p1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5" name="Google Shape;6475;p1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6" name="Google Shape;6476;p1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7" name="Google Shape;6477;p1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8" name="Google Shape;6478;p1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9" name="Google Shape;6479;p1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0" name="Google Shape;6480;p1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1" name="Google Shape;6481;p1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2" name="Google Shape;6482;p1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3" name="Google Shape;6483;p1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4" name="Google Shape;6484;p1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5" name="Google Shape;6485;p1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6" name="Google Shape;6486;p1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7" name="Google Shape;6487;p1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8" name="Google Shape;6488;p1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9" name="Google Shape;6489;p1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0" name="Google Shape;6490;p1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1" name="Google Shape;6491;p14"/>
            <p:cNvGrpSpPr/>
            <p:nvPr/>
          </p:nvGrpSpPr>
          <p:grpSpPr>
            <a:xfrm>
              <a:off x="6297907" y="4511474"/>
              <a:ext cx="1049633" cy="1136997"/>
              <a:chOff x="2130300" y="2121375"/>
              <a:chExt cx="212000" cy="229650"/>
            </a:xfrm>
          </p:grpSpPr>
          <p:sp>
            <p:nvSpPr>
              <p:cNvPr id="6492" name="Google Shape;6492;p1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3" name="Google Shape;6493;p1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4" name="Google Shape;6494;p1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5" name="Google Shape;6495;p1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6" name="Google Shape;6496;p1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7" name="Google Shape;6497;p1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8" name="Google Shape;6498;p1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9" name="Google Shape;6499;p1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0" name="Google Shape;6500;p1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1" name="Google Shape;6501;p1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2" name="Google Shape;6502;p1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3" name="Google Shape;6503;p1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4" name="Google Shape;6504;p1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5" name="Google Shape;6505;p1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6" name="Google Shape;6506;p1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7" name="Google Shape;6507;p1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8" name="Google Shape;6508;p1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9" name="Google Shape;6509;p1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0" name="Google Shape;6510;p1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1" name="Google Shape;6511;p1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2" name="Google Shape;6512;p1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3" name="Google Shape;6513;p1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4" name="Google Shape;6514;p1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5" name="Google Shape;6515;p1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6" name="Google Shape;6516;p1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7" name="Google Shape;6517;p1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8" name="Google Shape;6518;p1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9" name="Google Shape;6519;p1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0" name="Google Shape;6520;p1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1" name="Google Shape;6521;p1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2" name="Google Shape;6522;p1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3" name="Google Shape;6523;p1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4" name="Google Shape;6524;p1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5" name="Google Shape;6525;p1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6" name="Google Shape;6526;p1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7" name="Google Shape;6527;p1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8" name="Google Shape;6528;p1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9" name="Google Shape;6529;p1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0" name="Google Shape;6530;p1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1" name="Google Shape;6531;p1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2" name="Google Shape;6532;p1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3" name="Google Shape;6533;p1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4" name="Google Shape;6534;p1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5" name="Google Shape;6535;p14"/>
            <p:cNvGrpSpPr/>
            <p:nvPr/>
          </p:nvGrpSpPr>
          <p:grpSpPr>
            <a:xfrm>
              <a:off x="7347557" y="4511474"/>
              <a:ext cx="1049633" cy="1136997"/>
              <a:chOff x="2130300" y="2121375"/>
              <a:chExt cx="212000" cy="229650"/>
            </a:xfrm>
          </p:grpSpPr>
          <p:sp>
            <p:nvSpPr>
              <p:cNvPr id="6536" name="Google Shape;6536;p1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7" name="Google Shape;6537;p1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8" name="Google Shape;6538;p1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9" name="Google Shape;6539;p1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0" name="Google Shape;6540;p1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1" name="Google Shape;6541;p1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2" name="Google Shape;6542;p1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3" name="Google Shape;6543;p1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4" name="Google Shape;6544;p1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5" name="Google Shape;6545;p1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6" name="Google Shape;6546;p1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7" name="Google Shape;6547;p1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8" name="Google Shape;6548;p1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9" name="Google Shape;6549;p1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0" name="Google Shape;6550;p1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1" name="Google Shape;6551;p1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2" name="Google Shape;6552;p1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3" name="Google Shape;6553;p1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4" name="Google Shape;6554;p1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5" name="Google Shape;6555;p1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6" name="Google Shape;6556;p1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7" name="Google Shape;6557;p1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8" name="Google Shape;6558;p1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9" name="Google Shape;6559;p1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0" name="Google Shape;6560;p1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1" name="Google Shape;6561;p1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2" name="Google Shape;6562;p1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3" name="Google Shape;6563;p1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4" name="Google Shape;6564;p1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5" name="Google Shape;6565;p1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6" name="Google Shape;6566;p1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7" name="Google Shape;6567;p1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8" name="Google Shape;6568;p1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9" name="Google Shape;6569;p1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0" name="Google Shape;6570;p1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1" name="Google Shape;6571;p1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2" name="Google Shape;6572;p1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3" name="Google Shape;6573;p1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4" name="Google Shape;6574;p1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5" name="Google Shape;6575;p1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6" name="Google Shape;6576;p1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7" name="Google Shape;6577;p1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8" name="Google Shape;6578;p1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9" name="Google Shape;6579;p14"/>
            <p:cNvGrpSpPr/>
            <p:nvPr/>
          </p:nvGrpSpPr>
          <p:grpSpPr>
            <a:xfrm>
              <a:off x="8397207" y="4511474"/>
              <a:ext cx="1049633" cy="1136997"/>
              <a:chOff x="2130300" y="2121375"/>
              <a:chExt cx="212000" cy="229650"/>
            </a:xfrm>
          </p:grpSpPr>
          <p:sp>
            <p:nvSpPr>
              <p:cNvPr id="6580" name="Google Shape;6580;p1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1" name="Google Shape;6581;p1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2" name="Google Shape;6582;p1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3" name="Google Shape;6583;p1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4" name="Google Shape;6584;p1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5" name="Google Shape;6585;p1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6" name="Google Shape;6586;p1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7" name="Google Shape;6587;p1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8" name="Google Shape;6588;p1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9" name="Google Shape;6589;p1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0" name="Google Shape;6590;p1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1" name="Google Shape;6591;p1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2" name="Google Shape;6592;p1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3" name="Google Shape;6593;p1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4" name="Google Shape;6594;p1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5" name="Google Shape;6595;p1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6" name="Google Shape;6596;p1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7" name="Google Shape;6597;p1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8" name="Google Shape;6598;p1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9" name="Google Shape;6599;p1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0" name="Google Shape;6600;p1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1" name="Google Shape;6601;p1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2" name="Google Shape;6602;p1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3" name="Google Shape;6603;p1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4" name="Google Shape;6604;p1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5" name="Google Shape;6605;p1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6" name="Google Shape;6606;p1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7" name="Google Shape;6607;p1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8" name="Google Shape;6608;p1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9" name="Google Shape;6609;p1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0" name="Google Shape;6610;p1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1" name="Google Shape;6611;p1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2" name="Google Shape;6612;p1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3" name="Google Shape;6613;p1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4" name="Google Shape;6614;p1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5" name="Google Shape;6615;p1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6" name="Google Shape;6616;p1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7" name="Google Shape;6617;p1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8" name="Google Shape;6618;p1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9" name="Google Shape;6619;p1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0" name="Google Shape;6620;p1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1" name="Google Shape;6621;p1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2" name="Google Shape;6622;p1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23" name="Google Shape;6623;p14"/>
          <p:cNvGrpSpPr/>
          <p:nvPr/>
        </p:nvGrpSpPr>
        <p:grpSpPr>
          <a:xfrm>
            <a:off x="256301" y="147620"/>
            <a:ext cx="926943" cy="228568"/>
            <a:chOff x="256301" y="147620"/>
            <a:chExt cx="926943" cy="228568"/>
          </a:xfrm>
        </p:grpSpPr>
        <p:grpSp>
          <p:nvGrpSpPr>
            <p:cNvPr id="6624" name="Google Shape;6624;p14"/>
            <p:cNvGrpSpPr/>
            <p:nvPr/>
          </p:nvGrpSpPr>
          <p:grpSpPr>
            <a:xfrm>
              <a:off x="256301" y="147620"/>
              <a:ext cx="266546" cy="228568"/>
              <a:chOff x="256301" y="147620"/>
              <a:chExt cx="266546" cy="228568"/>
            </a:xfrm>
          </p:grpSpPr>
          <p:sp>
            <p:nvSpPr>
              <p:cNvPr id="6625" name="Google Shape;6625;p14"/>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6" name="Google Shape;6626;p14"/>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7" name="Google Shape;6627;p14"/>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8" name="Google Shape;6628;p14"/>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9" name="Google Shape;6629;p14"/>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0" name="Google Shape;6630;p14"/>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1" name="Google Shape;6631;p14"/>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2" name="Google Shape;6632;p14"/>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3" name="Google Shape;6633;p14"/>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4" name="Google Shape;6634;p14"/>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5" name="Google Shape;6635;p14"/>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6" name="Google Shape;6636;p14"/>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7" name="Google Shape;6637;p14"/>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8" name="Google Shape;6638;p14"/>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9" name="Google Shape;6639;p14"/>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0" name="Google Shape;6640;p14"/>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1" name="Google Shape;6641;p14"/>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2" name="Google Shape;6642;p14"/>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3" name="Google Shape;6643;p14"/>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4" name="Google Shape;6644;p14"/>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5" name="Google Shape;6645;p14"/>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6" name="Google Shape;6646;p14"/>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7" name="Google Shape;6647;p14"/>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8" name="Google Shape;6648;p14"/>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9" name="Google Shape;6649;p14"/>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0" name="Google Shape;6650;p14"/>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1" name="Google Shape;6651;p14"/>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52" name="Google Shape;6652;p14"/>
            <p:cNvGrpSpPr/>
            <p:nvPr/>
          </p:nvGrpSpPr>
          <p:grpSpPr>
            <a:xfrm>
              <a:off x="586498" y="147620"/>
              <a:ext cx="266546" cy="228568"/>
              <a:chOff x="586498" y="147620"/>
              <a:chExt cx="266546" cy="228568"/>
            </a:xfrm>
          </p:grpSpPr>
          <p:sp>
            <p:nvSpPr>
              <p:cNvPr id="6653" name="Google Shape;6653;p14"/>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4" name="Google Shape;6654;p14"/>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5" name="Google Shape;6655;p14"/>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6" name="Google Shape;6656;p14"/>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7" name="Google Shape;6657;p14"/>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8" name="Google Shape;6658;p14"/>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9" name="Google Shape;6659;p14"/>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0" name="Google Shape;6660;p14"/>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1" name="Google Shape;6661;p14"/>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2" name="Google Shape;6662;p14"/>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3" name="Google Shape;6663;p14"/>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4" name="Google Shape;6664;p14"/>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5" name="Google Shape;6665;p14"/>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6" name="Google Shape;6666;p14"/>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7" name="Google Shape;6667;p14"/>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8" name="Google Shape;6668;p14"/>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9" name="Google Shape;6669;p14"/>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0" name="Google Shape;6670;p14"/>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1" name="Google Shape;6671;p14"/>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2" name="Google Shape;6672;p14"/>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3" name="Google Shape;6673;p14"/>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4" name="Google Shape;6674;p14"/>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5" name="Google Shape;6675;p14"/>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6" name="Google Shape;6676;p14"/>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7" name="Google Shape;6677;p14"/>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8" name="Google Shape;6678;p14"/>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9" name="Google Shape;6679;p14"/>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0" name="Google Shape;6680;p14"/>
            <p:cNvGrpSpPr/>
            <p:nvPr/>
          </p:nvGrpSpPr>
          <p:grpSpPr>
            <a:xfrm>
              <a:off x="916698" y="147620"/>
              <a:ext cx="266546" cy="228568"/>
              <a:chOff x="586498" y="147620"/>
              <a:chExt cx="266546" cy="228568"/>
            </a:xfrm>
          </p:grpSpPr>
          <p:sp>
            <p:nvSpPr>
              <p:cNvPr id="6681" name="Google Shape;6681;p14"/>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2" name="Google Shape;6682;p14"/>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3" name="Google Shape;6683;p14"/>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4" name="Google Shape;6684;p14"/>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5" name="Google Shape;6685;p14"/>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6" name="Google Shape;6686;p14"/>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7" name="Google Shape;6687;p14"/>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8" name="Google Shape;6688;p14"/>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9" name="Google Shape;6689;p14"/>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0" name="Google Shape;6690;p14"/>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1" name="Google Shape;6691;p14"/>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2" name="Google Shape;6692;p14"/>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3" name="Google Shape;6693;p14"/>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4" name="Google Shape;6694;p14"/>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5" name="Google Shape;6695;p14"/>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6" name="Google Shape;6696;p14"/>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7" name="Google Shape;6697;p14"/>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8" name="Google Shape;6698;p14"/>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9" name="Google Shape;6699;p14"/>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0" name="Google Shape;6700;p14"/>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1" name="Google Shape;6701;p14"/>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2" name="Google Shape;6702;p14"/>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3" name="Google Shape;6703;p14"/>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4" name="Google Shape;6704;p14"/>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5" name="Google Shape;6705;p14"/>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6" name="Google Shape;6706;p14"/>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7" name="Google Shape;6707;p14"/>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08" name="Google Shape;6708;p14"/>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09" name="Google Shape;6709;p14"/>
          <p:cNvSpPr txBox="1">
            <a:spLocks noGrp="1"/>
          </p:cNvSpPr>
          <p:nvPr>
            <p:ph type="subTitle" idx="1"/>
          </p:nvPr>
        </p:nvSpPr>
        <p:spPr>
          <a:xfrm>
            <a:off x="1782599" y="3126350"/>
            <a:ext cx="23484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Press Start 2P"/>
              <a:buNone/>
              <a:defRPr sz="1500">
                <a:solidFill>
                  <a:schemeClr val="dk1"/>
                </a:solidFill>
                <a:latin typeface="Press Start 2P"/>
                <a:ea typeface="Press Start 2P"/>
                <a:cs typeface="Press Start 2P"/>
                <a:sym typeface="Press Start 2P"/>
              </a:defRPr>
            </a:lvl1pPr>
            <a:lvl2pPr lvl="1"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2pPr>
            <a:lvl3pPr lvl="2"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3pPr>
            <a:lvl4pPr lvl="3"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4pPr>
            <a:lvl5pPr lvl="4"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5pPr>
            <a:lvl6pPr lvl="5"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6pPr>
            <a:lvl7pPr lvl="6"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7pPr>
            <a:lvl8pPr lvl="7"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8pPr>
            <a:lvl9pPr lvl="8"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9pPr>
          </a:lstStyle>
          <a:p>
            <a:endParaRPr/>
          </a:p>
        </p:txBody>
      </p:sp>
      <p:sp>
        <p:nvSpPr>
          <p:cNvPr id="6710" name="Google Shape;6710;p14"/>
          <p:cNvSpPr txBox="1">
            <a:spLocks noGrp="1"/>
          </p:cNvSpPr>
          <p:nvPr>
            <p:ph type="subTitle" idx="2"/>
          </p:nvPr>
        </p:nvSpPr>
        <p:spPr>
          <a:xfrm>
            <a:off x="1782600" y="3596150"/>
            <a:ext cx="23484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6711" name="Google Shape;6711;p14"/>
          <p:cNvSpPr txBox="1">
            <a:spLocks noGrp="1"/>
          </p:cNvSpPr>
          <p:nvPr>
            <p:ph type="title" idx="3" hasCustomPrompt="1"/>
          </p:nvPr>
        </p:nvSpPr>
        <p:spPr>
          <a:xfrm>
            <a:off x="793988" y="3336900"/>
            <a:ext cx="814200" cy="6180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a:solidFill>
                  <a:schemeClr val="accent3"/>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6712" name="Google Shape;6712;p14"/>
          <p:cNvSpPr txBox="1">
            <a:spLocks noGrp="1"/>
          </p:cNvSpPr>
          <p:nvPr>
            <p:ph type="subTitle" idx="4"/>
          </p:nvPr>
        </p:nvSpPr>
        <p:spPr>
          <a:xfrm>
            <a:off x="6075599" y="3126350"/>
            <a:ext cx="23484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Press Start 2P"/>
              <a:buNone/>
              <a:defRPr sz="1500">
                <a:solidFill>
                  <a:schemeClr val="dk1"/>
                </a:solidFill>
                <a:latin typeface="Press Start 2P"/>
                <a:ea typeface="Press Start 2P"/>
                <a:cs typeface="Press Start 2P"/>
                <a:sym typeface="Press Start 2P"/>
              </a:defRPr>
            </a:lvl1pPr>
            <a:lvl2pPr lvl="1"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2pPr>
            <a:lvl3pPr lvl="2"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3pPr>
            <a:lvl4pPr lvl="3"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4pPr>
            <a:lvl5pPr lvl="4"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5pPr>
            <a:lvl6pPr lvl="5"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6pPr>
            <a:lvl7pPr lvl="6"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7pPr>
            <a:lvl8pPr lvl="7"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8pPr>
            <a:lvl9pPr lvl="8"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9pPr>
          </a:lstStyle>
          <a:p>
            <a:endParaRPr/>
          </a:p>
        </p:txBody>
      </p:sp>
      <p:sp>
        <p:nvSpPr>
          <p:cNvPr id="6713" name="Google Shape;6713;p14"/>
          <p:cNvSpPr txBox="1">
            <a:spLocks noGrp="1"/>
          </p:cNvSpPr>
          <p:nvPr>
            <p:ph type="subTitle" idx="5"/>
          </p:nvPr>
        </p:nvSpPr>
        <p:spPr>
          <a:xfrm>
            <a:off x="6075600" y="3596150"/>
            <a:ext cx="23484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6714" name="Google Shape;6714;p14"/>
          <p:cNvSpPr txBox="1">
            <a:spLocks noGrp="1"/>
          </p:cNvSpPr>
          <p:nvPr>
            <p:ph type="title" idx="6" hasCustomPrompt="1"/>
          </p:nvPr>
        </p:nvSpPr>
        <p:spPr>
          <a:xfrm>
            <a:off x="5082500" y="3336900"/>
            <a:ext cx="814200" cy="6180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a:solidFill>
                  <a:schemeClr val="accent3"/>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6715" name="Google Shape;6715;p14"/>
          <p:cNvSpPr txBox="1">
            <a:spLocks noGrp="1"/>
          </p:cNvSpPr>
          <p:nvPr>
            <p:ph type="subTitle" idx="7"/>
          </p:nvPr>
        </p:nvSpPr>
        <p:spPr>
          <a:xfrm>
            <a:off x="1782599" y="1490600"/>
            <a:ext cx="23484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Press Start 2P"/>
              <a:buNone/>
              <a:defRPr sz="1500">
                <a:solidFill>
                  <a:schemeClr val="dk1"/>
                </a:solidFill>
                <a:latin typeface="Press Start 2P"/>
                <a:ea typeface="Press Start 2P"/>
                <a:cs typeface="Press Start 2P"/>
                <a:sym typeface="Press Start 2P"/>
              </a:defRPr>
            </a:lvl1pPr>
            <a:lvl2pPr lvl="1"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2pPr>
            <a:lvl3pPr lvl="2"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3pPr>
            <a:lvl4pPr lvl="3"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4pPr>
            <a:lvl5pPr lvl="4"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5pPr>
            <a:lvl6pPr lvl="5"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6pPr>
            <a:lvl7pPr lvl="6"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7pPr>
            <a:lvl8pPr lvl="7"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8pPr>
            <a:lvl9pPr lvl="8"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9pPr>
          </a:lstStyle>
          <a:p>
            <a:endParaRPr/>
          </a:p>
        </p:txBody>
      </p:sp>
      <p:sp>
        <p:nvSpPr>
          <p:cNvPr id="6716" name="Google Shape;6716;p14"/>
          <p:cNvSpPr txBox="1">
            <a:spLocks noGrp="1"/>
          </p:cNvSpPr>
          <p:nvPr>
            <p:ph type="subTitle" idx="8"/>
          </p:nvPr>
        </p:nvSpPr>
        <p:spPr>
          <a:xfrm>
            <a:off x="1782600" y="1960400"/>
            <a:ext cx="23484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6717" name="Google Shape;6717;p14"/>
          <p:cNvSpPr txBox="1">
            <a:spLocks noGrp="1"/>
          </p:cNvSpPr>
          <p:nvPr>
            <p:ph type="title" idx="9" hasCustomPrompt="1"/>
          </p:nvPr>
        </p:nvSpPr>
        <p:spPr>
          <a:xfrm>
            <a:off x="794000" y="1703850"/>
            <a:ext cx="814200" cy="6180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a:solidFill>
                  <a:schemeClr val="accent3"/>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6718" name="Google Shape;6718;p14"/>
          <p:cNvSpPr txBox="1">
            <a:spLocks noGrp="1"/>
          </p:cNvSpPr>
          <p:nvPr>
            <p:ph type="subTitle" idx="13"/>
          </p:nvPr>
        </p:nvSpPr>
        <p:spPr>
          <a:xfrm>
            <a:off x="6075599" y="1490600"/>
            <a:ext cx="23484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Press Start 2P"/>
              <a:buNone/>
              <a:defRPr sz="1500">
                <a:solidFill>
                  <a:schemeClr val="dk1"/>
                </a:solidFill>
                <a:latin typeface="Press Start 2P"/>
                <a:ea typeface="Press Start 2P"/>
                <a:cs typeface="Press Start 2P"/>
                <a:sym typeface="Press Start 2P"/>
              </a:defRPr>
            </a:lvl1pPr>
            <a:lvl2pPr lvl="1"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2pPr>
            <a:lvl3pPr lvl="2"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3pPr>
            <a:lvl4pPr lvl="3"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4pPr>
            <a:lvl5pPr lvl="4"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5pPr>
            <a:lvl6pPr lvl="5"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6pPr>
            <a:lvl7pPr lvl="6"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7pPr>
            <a:lvl8pPr lvl="7"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8pPr>
            <a:lvl9pPr lvl="8"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9pPr>
          </a:lstStyle>
          <a:p>
            <a:endParaRPr/>
          </a:p>
        </p:txBody>
      </p:sp>
      <p:sp>
        <p:nvSpPr>
          <p:cNvPr id="6719" name="Google Shape;6719;p14"/>
          <p:cNvSpPr txBox="1">
            <a:spLocks noGrp="1"/>
          </p:cNvSpPr>
          <p:nvPr>
            <p:ph type="subTitle" idx="14"/>
          </p:nvPr>
        </p:nvSpPr>
        <p:spPr>
          <a:xfrm>
            <a:off x="6075600" y="1960400"/>
            <a:ext cx="23484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6720" name="Google Shape;6720;p14"/>
          <p:cNvSpPr txBox="1">
            <a:spLocks noGrp="1"/>
          </p:cNvSpPr>
          <p:nvPr>
            <p:ph type="title" idx="15" hasCustomPrompt="1"/>
          </p:nvPr>
        </p:nvSpPr>
        <p:spPr>
          <a:xfrm>
            <a:off x="5082500" y="1703850"/>
            <a:ext cx="814200" cy="6180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a:solidFill>
                  <a:schemeClr val="accent3"/>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4">
    <p:spTree>
      <p:nvGrpSpPr>
        <p:cNvPr id="1" name="Shape 7760"/>
        <p:cNvGrpSpPr/>
        <p:nvPr/>
      </p:nvGrpSpPr>
      <p:grpSpPr>
        <a:xfrm>
          <a:off x="0" y="0"/>
          <a:ext cx="0" cy="0"/>
          <a:chOff x="0" y="0"/>
          <a:chExt cx="0" cy="0"/>
        </a:xfrm>
      </p:grpSpPr>
      <p:grpSp>
        <p:nvGrpSpPr>
          <p:cNvPr id="7761" name="Google Shape;7761;p17"/>
          <p:cNvGrpSpPr/>
          <p:nvPr/>
        </p:nvGrpSpPr>
        <p:grpSpPr>
          <a:xfrm rot="-9127115">
            <a:off x="7857395" y="3629061"/>
            <a:ext cx="316152" cy="1149676"/>
            <a:chOff x="4455175" y="2826325"/>
            <a:chExt cx="114450" cy="416200"/>
          </a:xfrm>
        </p:grpSpPr>
        <p:sp>
          <p:nvSpPr>
            <p:cNvPr id="7762" name="Google Shape;7762;p17"/>
            <p:cNvSpPr/>
            <p:nvPr/>
          </p:nvSpPr>
          <p:spPr>
            <a:xfrm>
              <a:off x="4475950" y="3204475"/>
              <a:ext cx="72900" cy="26675"/>
            </a:xfrm>
            <a:custGeom>
              <a:avLst/>
              <a:gdLst/>
              <a:ahLst/>
              <a:cxnLst/>
              <a:rect l="l" t="t" r="r" b="b"/>
              <a:pathLst>
                <a:path w="2916" h="1067" extrusionOk="0">
                  <a:moveTo>
                    <a:pt x="1" y="1"/>
                  </a:moveTo>
                  <a:lnTo>
                    <a:pt x="1" y="1066"/>
                  </a:lnTo>
                  <a:lnTo>
                    <a:pt x="2916" y="1066"/>
                  </a:lnTo>
                  <a:lnTo>
                    <a:pt x="29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3" name="Google Shape;7763;p17"/>
            <p:cNvSpPr/>
            <p:nvPr/>
          </p:nvSpPr>
          <p:spPr>
            <a:xfrm>
              <a:off x="4475950" y="3188400"/>
              <a:ext cx="72900" cy="27075"/>
            </a:xfrm>
            <a:custGeom>
              <a:avLst/>
              <a:gdLst/>
              <a:ahLst/>
              <a:cxnLst/>
              <a:rect l="l" t="t" r="r" b="b"/>
              <a:pathLst>
                <a:path w="2916" h="1083" extrusionOk="0">
                  <a:moveTo>
                    <a:pt x="1" y="1"/>
                  </a:moveTo>
                  <a:lnTo>
                    <a:pt x="1" y="1082"/>
                  </a:lnTo>
                  <a:lnTo>
                    <a:pt x="2916" y="1082"/>
                  </a:lnTo>
                  <a:lnTo>
                    <a:pt x="2916" y="1"/>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4" name="Google Shape;7764;p17"/>
            <p:cNvSpPr/>
            <p:nvPr/>
          </p:nvSpPr>
          <p:spPr>
            <a:xfrm>
              <a:off x="4475950" y="3165675"/>
              <a:ext cx="72900" cy="26675"/>
            </a:xfrm>
            <a:custGeom>
              <a:avLst/>
              <a:gdLst/>
              <a:ahLst/>
              <a:cxnLst/>
              <a:rect l="l" t="t" r="r" b="b"/>
              <a:pathLst>
                <a:path w="2916" h="1067" extrusionOk="0">
                  <a:moveTo>
                    <a:pt x="1" y="1"/>
                  </a:moveTo>
                  <a:lnTo>
                    <a:pt x="1" y="1067"/>
                  </a:lnTo>
                  <a:lnTo>
                    <a:pt x="2916" y="1067"/>
                  </a:lnTo>
                  <a:lnTo>
                    <a:pt x="29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5" name="Google Shape;7765;p17"/>
            <p:cNvSpPr/>
            <p:nvPr/>
          </p:nvSpPr>
          <p:spPr>
            <a:xfrm>
              <a:off x="4499075" y="3150400"/>
              <a:ext cx="26675" cy="27075"/>
            </a:xfrm>
            <a:custGeom>
              <a:avLst/>
              <a:gdLst/>
              <a:ahLst/>
              <a:cxnLst/>
              <a:rect l="l" t="t" r="r" b="b"/>
              <a:pathLst>
                <a:path w="1067" h="1083" extrusionOk="0">
                  <a:moveTo>
                    <a:pt x="0" y="1"/>
                  </a:moveTo>
                  <a:lnTo>
                    <a:pt x="0" y="1082"/>
                  </a:lnTo>
                  <a:lnTo>
                    <a:pt x="1066" y="1082"/>
                  </a:lnTo>
                  <a:lnTo>
                    <a:pt x="1066" y="1"/>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6" name="Google Shape;7766;p17"/>
            <p:cNvSpPr/>
            <p:nvPr/>
          </p:nvSpPr>
          <p:spPr>
            <a:xfrm>
              <a:off x="4499075" y="3123750"/>
              <a:ext cx="26675" cy="26675"/>
            </a:xfrm>
            <a:custGeom>
              <a:avLst/>
              <a:gdLst/>
              <a:ahLst/>
              <a:cxnLst/>
              <a:rect l="l" t="t" r="r" b="b"/>
              <a:pathLst>
                <a:path w="1067" h="1067" extrusionOk="0">
                  <a:moveTo>
                    <a:pt x="0" y="1"/>
                  </a:moveTo>
                  <a:lnTo>
                    <a:pt x="0" y="1067"/>
                  </a:lnTo>
                  <a:lnTo>
                    <a:pt x="1066" y="1067"/>
                  </a:lnTo>
                  <a:lnTo>
                    <a:pt x="106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7" name="Google Shape;7767;p17"/>
            <p:cNvSpPr/>
            <p:nvPr/>
          </p:nvSpPr>
          <p:spPr>
            <a:xfrm>
              <a:off x="4499075" y="3177450"/>
              <a:ext cx="26675" cy="27050"/>
            </a:xfrm>
            <a:custGeom>
              <a:avLst/>
              <a:gdLst/>
              <a:ahLst/>
              <a:cxnLst/>
              <a:rect l="l" t="t" r="r" b="b"/>
              <a:pathLst>
                <a:path w="1067" h="1082" extrusionOk="0">
                  <a:moveTo>
                    <a:pt x="0" y="0"/>
                  </a:moveTo>
                  <a:lnTo>
                    <a:pt x="0" y="1082"/>
                  </a:lnTo>
                  <a:lnTo>
                    <a:pt x="1066" y="1082"/>
                  </a:lnTo>
                  <a:lnTo>
                    <a:pt x="106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8" name="Google Shape;7768;p17"/>
            <p:cNvSpPr/>
            <p:nvPr/>
          </p:nvSpPr>
          <p:spPr>
            <a:xfrm>
              <a:off x="4499075" y="3204475"/>
              <a:ext cx="26675" cy="26675"/>
            </a:xfrm>
            <a:custGeom>
              <a:avLst/>
              <a:gdLst/>
              <a:ahLst/>
              <a:cxnLst/>
              <a:rect l="l" t="t" r="r" b="b"/>
              <a:pathLst>
                <a:path w="1067" h="1067" extrusionOk="0">
                  <a:moveTo>
                    <a:pt x="0" y="1"/>
                  </a:moveTo>
                  <a:lnTo>
                    <a:pt x="0" y="1066"/>
                  </a:lnTo>
                  <a:lnTo>
                    <a:pt x="1066" y="1066"/>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9" name="Google Shape;7769;p17"/>
            <p:cNvSpPr/>
            <p:nvPr/>
          </p:nvSpPr>
          <p:spPr>
            <a:xfrm>
              <a:off x="4499075" y="3215450"/>
              <a:ext cx="26675" cy="27075"/>
            </a:xfrm>
            <a:custGeom>
              <a:avLst/>
              <a:gdLst/>
              <a:ahLst/>
              <a:cxnLst/>
              <a:rect l="l" t="t" r="r" b="b"/>
              <a:pathLst>
                <a:path w="1067" h="1083" extrusionOk="0">
                  <a:moveTo>
                    <a:pt x="0" y="0"/>
                  </a:moveTo>
                  <a:lnTo>
                    <a:pt x="0" y="1082"/>
                  </a:lnTo>
                  <a:lnTo>
                    <a:pt x="1066" y="1082"/>
                  </a:lnTo>
                  <a:lnTo>
                    <a:pt x="1066" y="0"/>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0" name="Google Shape;7770;p17"/>
            <p:cNvSpPr/>
            <p:nvPr/>
          </p:nvSpPr>
          <p:spPr>
            <a:xfrm>
              <a:off x="4499075" y="3042650"/>
              <a:ext cx="26675" cy="27050"/>
            </a:xfrm>
            <a:custGeom>
              <a:avLst/>
              <a:gdLst/>
              <a:ahLst/>
              <a:cxnLst/>
              <a:rect l="l" t="t" r="r" b="b"/>
              <a:pathLst>
                <a:path w="1067" h="1082" extrusionOk="0">
                  <a:moveTo>
                    <a:pt x="0" y="0"/>
                  </a:moveTo>
                  <a:lnTo>
                    <a:pt x="0" y="1082"/>
                  </a:lnTo>
                  <a:lnTo>
                    <a:pt x="1066" y="1082"/>
                  </a:lnTo>
                  <a:lnTo>
                    <a:pt x="10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1" name="Google Shape;7771;p17"/>
            <p:cNvSpPr/>
            <p:nvPr/>
          </p:nvSpPr>
          <p:spPr>
            <a:xfrm>
              <a:off x="4499075" y="3016000"/>
              <a:ext cx="26675" cy="26675"/>
            </a:xfrm>
            <a:custGeom>
              <a:avLst/>
              <a:gdLst/>
              <a:ahLst/>
              <a:cxnLst/>
              <a:rect l="l" t="t" r="r" b="b"/>
              <a:pathLst>
                <a:path w="1067" h="1067" extrusionOk="0">
                  <a:moveTo>
                    <a:pt x="0" y="0"/>
                  </a:moveTo>
                  <a:lnTo>
                    <a:pt x="0" y="1066"/>
                  </a:lnTo>
                  <a:lnTo>
                    <a:pt x="1066" y="1066"/>
                  </a:lnTo>
                  <a:lnTo>
                    <a:pt x="1066" y="0"/>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2" name="Google Shape;7772;p17"/>
            <p:cNvSpPr/>
            <p:nvPr/>
          </p:nvSpPr>
          <p:spPr>
            <a:xfrm>
              <a:off x="4499075" y="3069675"/>
              <a:ext cx="26675" cy="27075"/>
            </a:xfrm>
            <a:custGeom>
              <a:avLst/>
              <a:gdLst/>
              <a:ahLst/>
              <a:cxnLst/>
              <a:rect l="l" t="t" r="r" b="b"/>
              <a:pathLst>
                <a:path w="1067" h="1083" extrusionOk="0">
                  <a:moveTo>
                    <a:pt x="0" y="1"/>
                  </a:moveTo>
                  <a:lnTo>
                    <a:pt x="0" y="1082"/>
                  </a:lnTo>
                  <a:lnTo>
                    <a:pt x="1066" y="1082"/>
                  </a:lnTo>
                  <a:lnTo>
                    <a:pt x="106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3" name="Google Shape;7773;p17"/>
            <p:cNvSpPr/>
            <p:nvPr/>
          </p:nvSpPr>
          <p:spPr>
            <a:xfrm>
              <a:off x="4499075" y="3096725"/>
              <a:ext cx="26675" cy="27050"/>
            </a:xfrm>
            <a:custGeom>
              <a:avLst/>
              <a:gdLst/>
              <a:ahLst/>
              <a:cxnLst/>
              <a:rect l="l" t="t" r="r" b="b"/>
              <a:pathLst>
                <a:path w="1067" h="1082" extrusionOk="0">
                  <a:moveTo>
                    <a:pt x="0" y="0"/>
                  </a:moveTo>
                  <a:lnTo>
                    <a:pt x="0" y="1082"/>
                  </a:lnTo>
                  <a:lnTo>
                    <a:pt x="1066" y="1082"/>
                  </a:lnTo>
                  <a:lnTo>
                    <a:pt x="10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4" name="Google Shape;7774;p17"/>
            <p:cNvSpPr/>
            <p:nvPr/>
          </p:nvSpPr>
          <p:spPr>
            <a:xfrm>
              <a:off x="4499075" y="2935275"/>
              <a:ext cx="26675" cy="26675"/>
            </a:xfrm>
            <a:custGeom>
              <a:avLst/>
              <a:gdLst/>
              <a:ahLst/>
              <a:cxnLst/>
              <a:rect l="l" t="t" r="r" b="b"/>
              <a:pathLst>
                <a:path w="1067" h="1067" extrusionOk="0">
                  <a:moveTo>
                    <a:pt x="0" y="0"/>
                  </a:moveTo>
                  <a:lnTo>
                    <a:pt x="0" y="1066"/>
                  </a:lnTo>
                  <a:lnTo>
                    <a:pt x="1066" y="1066"/>
                  </a:lnTo>
                  <a:lnTo>
                    <a:pt x="1066" y="0"/>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5" name="Google Shape;7775;p17"/>
            <p:cNvSpPr/>
            <p:nvPr/>
          </p:nvSpPr>
          <p:spPr>
            <a:xfrm>
              <a:off x="4499075" y="2908225"/>
              <a:ext cx="26675" cy="27075"/>
            </a:xfrm>
            <a:custGeom>
              <a:avLst/>
              <a:gdLst/>
              <a:ahLst/>
              <a:cxnLst/>
              <a:rect l="l" t="t" r="r" b="b"/>
              <a:pathLst>
                <a:path w="1067" h="1083" extrusionOk="0">
                  <a:moveTo>
                    <a:pt x="0" y="1"/>
                  </a:moveTo>
                  <a:lnTo>
                    <a:pt x="0" y="1082"/>
                  </a:lnTo>
                  <a:lnTo>
                    <a:pt x="1066" y="1082"/>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6" name="Google Shape;7776;p17"/>
            <p:cNvSpPr/>
            <p:nvPr/>
          </p:nvSpPr>
          <p:spPr>
            <a:xfrm>
              <a:off x="4499075" y="2961925"/>
              <a:ext cx="26675" cy="27050"/>
            </a:xfrm>
            <a:custGeom>
              <a:avLst/>
              <a:gdLst/>
              <a:ahLst/>
              <a:cxnLst/>
              <a:rect l="l" t="t" r="r" b="b"/>
              <a:pathLst>
                <a:path w="1067" h="1082" extrusionOk="0">
                  <a:moveTo>
                    <a:pt x="0" y="0"/>
                  </a:moveTo>
                  <a:lnTo>
                    <a:pt x="0" y="1082"/>
                  </a:lnTo>
                  <a:lnTo>
                    <a:pt x="1066" y="1082"/>
                  </a:lnTo>
                  <a:lnTo>
                    <a:pt x="106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7" name="Google Shape;7777;p17"/>
            <p:cNvSpPr/>
            <p:nvPr/>
          </p:nvSpPr>
          <p:spPr>
            <a:xfrm>
              <a:off x="4499075" y="2988950"/>
              <a:ext cx="26675" cy="27075"/>
            </a:xfrm>
            <a:custGeom>
              <a:avLst/>
              <a:gdLst/>
              <a:ahLst/>
              <a:cxnLst/>
              <a:rect l="l" t="t" r="r" b="b"/>
              <a:pathLst>
                <a:path w="1067" h="1083" extrusionOk="0">
                  <a:moveTo>
                    <a:pt x="0" y="1"/>
                  </a:moveTo>
                  <a:lnTo>
                    <a:pt x="0" y="1082"/>
                  </a:lnTo>
                  <a:lnTo>
                    <a:pt x="1066" y="1082"/>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8" name="Google Shape;7778;p17"/>
            <p:cNvSpPr/>
            <p:nvPr/>
          </p:nvSpPr>
          <p:spPr>
            <a:xfrm>
              <a:off x="4504175" y="2826325"/>
              <a:ext cx="16475" cy="16500"/>
            </a:xfrm>
            <a:custGeom>
              <a:avLst/>
              <a:gdLst/>
              <a:ahLst/>
              <a:cxnLst/>
              <a:rect l="l" t="t" r="r" b="b"/>
              <a:pathLst>
                <a:path w="659" h="660" extrusionOk="0">
                  <a:moveTo>
                    <a:pt x="0" y="1"/>
                  </a:moveTo>
                  <a:lnTo>
                    <a:pt x="0" y="659"/>
                  </a:lnTo>
                  <a:lnTo>
                    <a:pt x="658" y="659"/>
                  </a:lnTo>
                  <a:lnTo>
                    <a:pt x="658" y="1"/>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9" name="Google Shape;7779;p17"/>
            <p:cNvSpPr/>
            <p:nvPr/>
          </p:nvSpPr>
          <p:spPr>
            <a:xfrm>
              <a:off x="4504175" y="2842800"/>
              <a:ext cx="16475" cy="16075"/>
            </a:xfrm>
            <a:custGeom>
              <a:avLst/>
              <a:gdLst/>
              <a:ahLst/>
              <a:cxnLst/>
              <a:rect l="l" t="t" r="r" b="b"/>
              <a:pathLst>
                <a:path w="659" h="643" extrusionOk="0">
                  <a:moveTo>
                    <a:pt x="0" y="0"/>
                  </a:moveTo>
                  <a:lnTo>
                    <a:pt x="0" y="643"/>
                  </a:lnTo>
                  <a:lnTo>
                    <a:pt x="658" y="643"/>
                  </a:lnTo>
                  <a:lnTo>
                    <a:pt x="6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0" name="Google Shape;7780;p17"/>
            <p:cNvSpPr/>
            <p:nvPr/>
          </p:nvSpPr>
          <p:spPr>
            <a:xfrm>
              <a:off x="4504175" y="2858850"/>
              <a:ext cx="16475" cy="16500"/>
            </a:xfrm>
            <a:custGeom>
              <a:avLst/>
              <a:gdLst/>
              <a:ahLst/>
              <a:cxnLst/>
              <a:rect l="l" t="t" r="r" b="b"/>
              <a:pathLst>
                <a:path w="659" h="660" extrusionOk="0">
                  <a:moveTo>
                    <a:pt x="0" y="1"/>
                  </a:moveTo>
                  <a:lnTo>
                    <a:pt x="0" y="659"/>
                  </a:lnTo>
                  <a:lnTo>
                    <a:pt x="658" y="659"/>
                  </a:lnTo>
                  <a:lnTo>
                    <a:pt x="658"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1" name="Google Shape;7781;p17"/>
            <p:cNvSpPr/>
            <p:nvPr/>
          </p:nvSpPr>
          <p:spPr>
            <a:xfrm>
              <a:off x="4520625" y="2842800"/>
              <a:ext cx="16475" cy="16075"/>
            </a:xfrm>
            <a:custGeom>
              <a:avLst/>
              <a:gdLst/>
              <a:ahLst/>
              <a:cxnLst/>
              <a:rect l="l" t="t" r="r" b="b"/>
              <a:pathLst>
                <a:path w="659" h="643" extrusionOk="0">
                  <a:moveTo>
                    <a:pt x="0" y="0"/>
                  </a:moveTo>
                  <a:lnTo>
                    <a:pt x="0" y="643"/>
                  </a:lnTo>
                  <a:lnTo>
                    <a:pt x="659" y="643"/>
                  </a:lnTo>
                  <a:lnTo>
                    <a:pt x="659" y="0"/>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2" name="Google Shape;7782;p17"/>
            <p:cNvSpPr/>
            <p:nvPr/>
          </p:nvSpPr>
          <p:spPr>
            <a:xfrm>
              <a:off x="4520625" y="2858850"/>
              <a:ext cx="16475" cy="16500"/>
            </a:xfrm>
            <a:custGeom>
              <a:avLst/>
              <a:gdLst/>
              <a:ahLst/>
              <a:cxnLst/>
              <a:rect l="l" t="t" r="r" b="b"/>
              <a:pathLst>
                <a:path w="659" h="660" extrusionOk="0">
                  <a:moveTo>
                    <a:pt x="0" y="1"/>
                  </a:moveTo>
                  <a:lnTo>
                    <a:pt x="0"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3" name="Google Shape;7783;p17"/>
            <p:cNvSpPr/>
            <p:nvPr/>
          </p:nvSpPr>
          <p:spPr>
            <a:xfrm>
              <a:off x="4537075" y="2858850"/>
              <a:ext cx="16500" cy="16500"/>
            </a:xfrm>
            <a:custGeom>
              <a:avLst/>
              <a:gdLst/>
              <a:ahLst/>
              <a:cxnLst/>
              <a:rect l="l" t="t" r="r" b="b"/>
              <a:pathLst>
                <a:path w="660" h="660" extrusionOk="0">
                  <a:moveTo>
                    <a:pt x="1" y="1"/>
                  </a:moveTo>
                  <a:lnTo>
                    <a:pt x="1" y="659"/>
                  </a:lnTo>
                  <a:lnTo>
                    <a:pt x="659" y="659"/>
                  </a:lnTo>
                  <a:lnTo>
                    <a:pt x="659" y="1"/>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4" name="Google Shape;7784;p17"/>
            <p:cNvSpPr/>
            <p:nvPr/>
          </p:nvSpPr>
          <p:spPr>
            <a:xfrm>
              <a:off x="4553550" y="2875325"/>
              <a:ext cx="16075" cy="16475"/>
            </a:xfrm>
            <a:custGeom>
              <a:avLst/>
              <a:gdLst/>
              <a:ahLst/>
              <a:cxnLst/>
              <a:rect l="l" t="t" r="r" b="b"/>
              <a:pathLst>
                <a:path w="643" h="659" extrusionOk="0">
                  <a:moveTo>
                    <a:pt x="0" y="0"/>
                  </a:moveTo>
                  <a:lnTo>
                    <a:pt x="0" y="659"/>
                  </a:lnTo>
                  <a:lnTo>
                    <a:pt x="643" y="659"/>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5" name="Google Shape;7785;p17"/>
            <p:cNvSpPr/>
            <p:nvPr/>
          </p:nvSpPr>
          <p:spPr>
            <a:xfrm>
              <a:off x="4487700" y="2842800"/>
              <a:ext cx="16500" cy="16075"/>
            </a:xfrm>
            <a:custGeom>
              <a:avLst/>
              <a:gdLst/>
              <a:ahLst/>
              <a:cxnLst/>
              <a:rect l="l" t="t" r="r" b="b"/>
              <a:pathLst>
                <a:path w="660" h="643" extrusionOk="0">
                  <a:moveTo>
                    <a:pt x="1" y="0"/>
                  </a:moveTo>
                  <a:lnTo>
                    <a:pt x="1" y="643"/>
                  </a:lnTo>
                  <a:lnTo>
                    <a:pt x="659" y="643"/>
                  </a:lnTo>
                  <a:lnTo>
                    <a:pt x="659"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6" name="Google Shape;7786;p17"/>
            <p:cNvSpPr/>
            <p:nvPr/>
          </p:nvSpPr>
          <p:spPr>
            <a:xfrm>
              <a:off x="4487700" y="2858850"/>
              <a:ext cx="16500" cy="16500"/>
            </a:xfrm>
            <a:custGeom>
              <a:avLst/>
              <a:gdLst/>
              <a:ahLst/>
              <a:cxnLst/>
              <a:rect l="l" t="t" r="r" b="b"/>
              <a:pathLst>
                <a:path w="660" h="660" extrusionOk="0">
                  <a:moveTo>
                    <a:pt x="1" y="1"/>
                  </a:moveTo>
                  <a:lnTo>
                    <a:pt x="1"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7" name="Google Shape;7787;p17"/>
            <p:cNvSpPr/>
            <p:nvPr/>
          </p:nvSpPr>
          <p:spPr>
            <a:xfrm>
              <a:off x="4471250" y="2858850"/>
              <a:ext cx="16475" cy="16500"/>
            </a:xfrm>
            <a:custGeom>
              <a:avLst/>
              <a:gdLst/>
              <a:ahLst/>
              <a:cxnLst/>
              <a:rect l="l" t="t" r="r" b="b"/>
              <a:pathLst>
                <a:path w="659" h="660" extrusionOk="0">
                  <a:moveTo>
                    <a:pt x="0" y="1"/>
                  </a:moveTo>
                  <a:lnTo>
                    <a:pt x="0" y="659"/>
                  </a:lnTo>
                  <a:lnTo>
                    <a:pt x="659" y="659"/>
                  </a:lnTo>
                  <a:lnTo>
                    <a:pt x="659"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8" name="Google Shape;7788;p17"/>
            <p:cNvSpPr/>
            <p:nvPr/>
          </p:nvSpPr>
          <p:spPr>
            <a:xfrm>
              <a:off x="4504175" y="2875325"/>
              <a:ext cx="16475" cy="16475"/>
            </a:xfrm>
            <a:custGeom>
              <a:avLst/>
              <a:gdLst/>
              <a:ahLst/>
              <a:cxnLst/>
              <a:rect l="l" t="t" r="r" b="b"/>
              <a:pathLst>
                <a:path w="659" h="659" extrusionOk="0">
                  <a:moveTo>
                    <a:pt x="0" y="0"/>
                  </a:moveTo>
                  <a:lnTo>
                    <a:pt x="0" y="659"/>
                  </a:lnTo>
                  <a:lnTo>
                    <a:pt x="658" y="659"/>
                  </a:lnTo>
                  <a:lnTo>
                    <a:pt x="658"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9" name="Google Shape;7789;p17"/>
            <p:cNvSpPr/>
            <p:nvPr/>
          </p:nvSpPr>
          <p:spPr>
            <a:xfrm>
              <a:off x="4520625" y="2875325"/>
              <a:ext cx="16475" cy="16475"/>
            </a:xfrm>
            <a:custGeom>
              <a:avLst/>
              <a:gdLst/>
              <a:ahLst/>
              <a:cxnLst/>
              <a:rect l="l" t="t" r="r" b="b"/>
              <a:pathLst>
                <a:path w="659" h="659" extrusionOk="0">
                  <a:moveTo>
                    <a:pt x="0" y="0"/>
                  </a:moveTo>
                  <a:lnTo>
                    <a:pt x="0" y="659"/>
                  </a:lnTo>
                  <a:lnTo>
                    <a:pt x="659" y="659"/>
                  </a:lnTo>
                  <a:lnTo>
                    <a:pt x="659"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0" name="Google Shape;7790;p17"/>
            <p:cNvSpPr/>
            <p:nvPr/>
          </p:nvSpPr>
          <p:spPr>
            <a:xfrm>
              <a:off x="4537075" y="2875325"/>
              <a:ext cx="16500" cy="16475"/>
            </a:xfrm>
            <a:custGeom>
              <a:avLst/>
              <a:gdLst/>
              <a:ahLst/>
              <a:cxnLst/>
              <a:rect l="l" t="t" r="r" b="b"/>
              <a:pathLst>
                <a:path w="660" h="659" extrusionOk="0">
                  <a:moveTo>
                    <a:pt x="1" y="0"/>
                  </a:moveTo>
                  <a:lnTo>
                    <a:pt x="1" y="659"/>
                  </a:lnTo>
                  <a:lnTo>
                    <a:pt x="659" y="659"/>
                  </a:lnTo>
                  <a:lnTo>
                    <a:pt x="6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1" name="Google Shape;7791;p17"/>
            <p:cNvSpPr/>
            <p:nvPr/>
          </p:nvSpPr>
          <p:spPr>
            <a:xfrm>
              <a:off x="4487700" y="2875325"/>
              <a:ext cx="16500" cy="16475"/>
            </a:xfrm>
            <a:custGeom>
              <a:avLst/>
              <a:gdLst/>
              <a:ahLst/>
              <a:cxnLst/>
              <a:rect l="l" t="t" r="r" b="b"/>
              <a:pathLst>
                <a:path w="660" h="659" extrusionOk="0">
                  <a:moveTo>
                    <a:pt x="1" y="0"/>
                  </a:moveTo>
                  <a:lnTo>
                    <a:pt x="1" y="659"/>
                  </a:lnTo>
                  <a:lnTo>
                    <a:pt x="659" y="659"/>
                  </a:lnTo>
                  <a:lnTo>
                    <a:pt x="659"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2" name="Google Shape;7792;p17"/>
            <p:cNvSpPr/>
            <p:nvPr/>
          </p:nvSpPr>
          <p:spPr>
            <a:xfrm>
              <a:off x="4504175" y="2891775"/>
              <a:ext cx="16475" cy="16475"/>
            </a:xfrm>
            <a:custGeom>
              <a:avLst/>
              <a:gdLst/>
              <a:ahLst/>
              <a:cxnLst/>
              <a:rect l="l" t="t" r="r" b="b"/>
              <a:pathLst>
                <a:path w="659" h="659" extrusionOk="0">
                  <a:moveTo>
                    <a:pt x="0" y="1"/>
                  </a:moveTo>
                  <a:lnTo>
                    <a:pt x="0" y="659"/>
                  </a:lnTo>
                  <a:lnTo>
                    <a:pt x="658" y="659"/>
                  </a:lnTo>
                  <a:lnTo>
                    <a:pt x="658"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3" name="Google Shape;7793;p17"/>
            <p:cNvSpPr/>
            <p:nvPr/>
          </p:nvSpPr>
          <p:spPr>
            <a:xfrm>
              <a:off x="4520625" y="2891775"/>
              <a:ext cx="16475" cy="16475"/>
            </a:xfrm>
            <a:custGeom>
              <a:avLst/>
              <a:gdLst/>
              <a:ahLst/>
              <a:cxnLst/>
              <a:rect l="l" t="t" r="r" b="b"/>
              <a:pathLst>
                <a:path w="659" h="659" extrusionOk="0">
                  <a:moveTo>
                    <a:pt x="0" y="1"/>
                  </a:moveTo>
                  <a:lnTo>
                    <a:pt x="0"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4" name="Google Shape;7794;p17"/>
            <p:cNvSpPr/>
            <p:nvPr/>
          </p:nvSpPr>
          <p:spPr>
            <a:xfrm>
              <a:off x="4487700" y="2891775"/>
              <a:ext cx="16500" cy="16475"/>
            </a:xfrm>
            <a:custGeom>
              <a:avLst/>
              <a:gdLst/>
              <a:ahLst/>
              <a:cxnLst/>
              <a:rect l="l" t="t" r="r" b="b"/>
              <a:pathLst>
                <a:path w="660" h="659" extrusionOk="0">
                  <a:moveTo>
                    <a:pt x="1" y="1"/>
                  </a:moveTo>
                  <a:lnTo>
                    <a:pt x="1"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5" name="Google Shape;7795;p17"/>
            <p:cNvSpPr/>
            <p:nvPr/>
          </p:nvSpPr>
          <p:spPr>
            <a:xfrm>
              <a:off x="4471250" y="2875325"/>
              <a:ext cx="16475" cy="16475"/>
            </a:xfrm>
            <a:custGeom>
              <a:avLst/>
              <a:gdLst/>
              <a:ahLst/>
              <a:cxnLst/>
              <a:rect l="l" t="t" r="r" b="b"/>
              <a:pathLst>
                <a:path w="659" h="659" extrusionOk="0">
                  <a:moveTo>
                    <a:pt x="0" y="0"/>
                  </a:moveTo>
                  <a:lnTo>
                    <a:pt x="0" y="659"/>
                  </a:lnTo>
                  <a:lnTo>
                    <a:pt x="659" y="659"/>
                  </a:lnTo>
                  <a:lnTo>
                    <a:pt x="6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6" name="Google Shape;7796;p17"/>
            <p:cNvSpPr/>
            <p:nvPr/>
          </p:nvSpPr>
          <p:spPr>
            <a:xfrm>
              <a:off x="4455175" y="2875325"/>
              <a:ext cx="16100" cy="16475"/>
            </a:xfrm>
            <a:custGeom>
              <a:avLst/>
              <a:gdLst/>
              <a:ahLst/>
              <a:cxnLst/>
              <a:rect l="l" t="t" r="r" b="b"/>
              <a:pathLst>
                <a:path w="644" h="659" extrusionOk="0">
                  <a:moveTo>
                    <a:pt x="1" y="0"/>
                  </a:moveTo>
                  <a:lnTo>
                    <a:pt x="1" y="659"/>
                  </a:lnTo>
                  <a:lnTo>
                    <a:pt x="643" y="659"/>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7" name="Google Shape;7797;p17"/>
          <p:cNvGrpSpPr/>
          <p:nvPr/>
        </p:nvGrpSpPr>
        <p:grpSpPr>
          <a:xfrm>
            <a:off x="-151417" y="4511474"/>
            <a:ext cx="9446833" cy="1136997"/>
            <a:chOff x="7" y="4511474"/>
            <a:chExt cx="9446833" cy="1136997"/>
          </a:xfrm>
        </p:grpSpPr>
        <p:grpSp>
          <p:nvGrpSpPr>
            <p:cNvPr id="7798" name="Google Shape;7798;p17"/>
            <p:cNvGrpSpPr/>
            <p:nvPr/>
          </p:nvGrpSpPr>
          <p:grpSpPr>
            <a:xfrm>
              <a:off x="7" y="4511474"/>
              <a:ext cx="1049633" cy="1136997"/>
              <a:chOff x="2130300" y="2121375"/>
              <a:chExt cx="212000" cy="229650"/>
            </a:xfrm>
          </p:grpSpPr>
          <p:sp>
            <p:nvSpPr>
              <p:cNvPr id="7799" name="Google Shape;7799;p1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0" name="Google Shape;7800;p1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1" name="Google Shape;7801;p1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2" name="Google Shape;7802;p1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3" name="Google Shape;7803;p1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4" name="Google Shape;7804;p1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5" name="Google Shape;7805;p1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6" name="Google Shape;7806;p1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7" name="Google Shape;7807;p1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8" name="Google Shape;7808;p1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9" name="Google Shape;7809;p1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0" name="Google Shape;7810;p1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1" name="Google Shape;7811;p1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2" name="Google Shape;7812;p1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3" name="Google Shape;7813;p1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4" name="Google Shape;7814;p1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5" name="Google Shape;7815;p1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6" name="Google Shape;7816;p1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7" name="Google Shape;7817;p1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8" name="Google Shape;7818;p1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9" name="Google Shape;7819;p1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0" name="Google Shape;7820;p1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1" name="Google Shape;7821;p1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2" name="Google Shape;7822;p1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3" name="Google Shape;7823;p1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4" name="Google Shape;7824;p1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5" name="Google Shape;7825;p1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6" name="Google Shape;7826;p1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7" name="Google Shape;7827;p1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8" name="Google Shape;7828;p1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9" name="Google Shape;7829;p1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0" name="Google Shape;7830;p1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1" name="Google Shape;7831;p1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2" name="Google Shape;7832;p1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3" name="Google Shape;7833;p1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4" name="Google Shape;7834;p1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5" name="Google Shape;7835;p1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6" name="Google Shape;7836;p1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7" name="Google Shape;7837;p1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8" name="Google Shape;7838;p1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9" name="Google Shape;7839;p1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0" name="Google Shape;7840;p1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1" name="Google Shape;7841;p1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42" name="Google Shape;7842;p17"/>
            <p:cNvGrpSpPr/>
            <p:nvPr/>
          </p:nvGrpSpPr>
          <p:grpSpPr>
            <a:xfrm>
              <a:off x="1049657" y="4511474"/>
              <a:ext cx="1049633" cy="1136997"/>
              <a:chOff x="2130300" y="2121375"/>
              <a:chExt cx="212000" cy="229650"/>
            </a:xfrm>
          </p:grpSpPr>
          <p:sp>
            <p:nvSpPr>
              <p:cNvPr id="7843" name="Google Shape;7843;p1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4" name="Google Shape;7844;p1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5" name="Google Shape;7845;p1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6" name="Google Shape;7846;p1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7" name="Google Shape;7847;p1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8" name="Google Shape;7848;p1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9" name="Google Shape;7849;p1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0" name="Google Shape;7850;p1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1" name="Google Shape;7851;p1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2" name="Google Shape;7852;p1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3" name="Google Shape;7853;p1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4" name="Google Shape;7854;p1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5" name="Google Shape;7855;p1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6" name="Google Shape;7856;p1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7" name="Google Shape;7857;p1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8" name="Google Shape;7858;p1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9" name="Google Shape;7859;p1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0" name="Google Shape;7860;p1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1" name="Google Shape;7861;p1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2" name="Google Shape;7862;p1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3" name="Google Shape;7863;p1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4" name="Google Shape;7864;p1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5" name="Google Shape;7865;p1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6" name="Google Shape;7866;p1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7" name="Google Shape;7867;p1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8" name="Google Shape;7868;p1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9" name="Google Shape;7869;p1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0" name="Google Shape;7870;p1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1" name="Google Shape;7871;p1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2" name="Google Shape;7872;p1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3" name="Google Shape;7873;p1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4" name="Google Shape;7874;p1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5" name="Google Shape;7875;p1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6" name="Google Shape;7876;p1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7" name="Google Shape;7877;p1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8" name="Google Shape;7878;p1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9" name="Google Shape;7879;p1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0" name="Google Shape;7880;p1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1" name="Google Shape;7881;p1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2" name="Google Shape;7882;p1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3" name="Google Shape;7883;p1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4" name="Google Shape;7884;p1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5" name="Google Shape;7885;p1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6" name="Google Shape;7886;p17"/>
            <p:cNvGrpSpPr/>
            <p:nvPr/>
          </p:nvGrpSpPr>
          <p:grpSpPr>
            <a:xfrm>
              <a:off x="2099307" y="4511474"/>
              <a:ext cx="1049633" cy="1136997"/>
              <a:chOff x="2130300" y="2121375"/>
              <a:chExt cx="212000" cy="229650"/>
            </a:xfrm>
          </p:grpSpPr>
          <p:sp>
            <p:nvSpPr>
              <p:cNvPr id="7887" name="Google Shape;7887;p1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8" name="Google Shape;7888;p1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9" name="Google Shape;7889;p1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0" name="Google Shape;7890;p1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1" name="Google Shape;7891;p1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2" name="Google Shape;7892;p1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3" name="Google Shape;7893;p1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4" name="Google Shape;7894;p1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5" name="Google Shape;7895;p1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6" name="Google Shape;7896;p1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7" name="Google Shape;7897;p1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8" name="Google Shape;7898;p1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9" name="Google Shape;7899;p1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0" name="Google Shape;7900;p1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1" name="Google Shape;7901;p1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2" name="Google Shape;7902;p1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3" name="Google Shape;7903;p1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4" name="Google Shape;7904;p1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5" name="Google Shape;7905;p1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6" name="Google Shape;7906;p1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7" name="Google Shape;7907;p1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8" name="Google Shape;7908;p1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9" name="Google Shape;7909;p1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0" name="Google Shape;7910;p1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1" name="Google Shape;7911;p1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2" name="Google Shape;7912;p1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3" name="Google Shape;7913;p1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4" name="Google Shape;7914;p1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5" name="Google Shape;7915;p1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6" name="Google Shape;7916;p1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7" name="Google Shape;7917;p1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8" name="Google Shape;7918;p1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9" name="Google Shape;7919;p1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0" name="Google Shape;7920;p1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1" name="Google Shape;7921;p1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2" name="Google Shape;7922;p1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3" name="Google Shape;7923;p1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4" name="Google Shape;7924;p1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5" name="Google Shape;7925;p1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6" name="Google Shape;7926;p1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7" name="Google Shape;7927;p1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8" name="Google Shape;7928;p1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9" name="Google Shape;7929;p1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0" name="Google Shape;7930;p17"/>
            <p:cNvGrpSpPr/>
            <p:nvPr/>
          </p:nvGrpSpPr>
          <p:grpSpPr>
            <a:xfrm>
              <a:off x="3148957" y="4511474"/>
              <a:ext cx="1049633" cy="1136997"/>
              <a:chOff x="2130300" y="2121375"/>
              <a:chExt cx="212000" cy="229650"/>
            </a:xfrm>
          </p:grpSpPr>
          <p:sp>
            <p:nvSpPr>
              <p:cNvPr id="7931" name="Google Shape;7931;p1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2" name="Google Shape;7932;p1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3" name="Google Shape;7933;p1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4" name="Google Shape;7934;p1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5" name="Google Shape;7935;p1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6" name="Google Shape;7936;p1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7" name="Google Shape;7937;p1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8" name="Google Shape;7938;p1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9" name="Google Shape;7939;p1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0" name="Google Shape;7940;p1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1" name="Google Shape;7941;p1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2" name="Google Shape;7942;p1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3" name="Google Shape;7943;p1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4" name="Google Shape;7944;p1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5" name="Google Shape;7945;p1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6" name="Google Shape;7946;p1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7" name="Google Shape;7947;p1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8" name="Google Shape;7948;p1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9" name="Google Shape;7949;p1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0" name="Google Shape;7950;p1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1" name="Google Shape;7951;p1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2" name="Google Shape;7952;p1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3" name="Google Shape;7953;p1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4" name="Google Shape;7954;p1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5" name="Google Shape;7955;p1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6" name="Google Shape;7956;p1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7" name="Google Shape;7957;p1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8" name="Google Shape;7958;p1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9" name="Google Shape;7959;p1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0" name="Google Shape;7960;p1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1" name="Google Shape;7961;p1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2" name="Google Shape;7962;p1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3" name="Google Shape;7963;p1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4" name="Google Shape;7964;p1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5" name="Google Shape;7965;p1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6" name="Google Shape;7966;p1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7" name="Google Shape;7967;p1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8" name="Google Shape;7968;p1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9" name="Google Shape;7969;p1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0" name="Google Shape;7970;p1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1" name="Google Shape;7971;p1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2" name="Google Shape;7972;p1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3" name="Google Shape;7973;p1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4" name="Google Shape;7974;p17"/>
            <p:cNvGrpSpPr/>
            <p:nvPr/>
          </p:nvGrpSpPr>
          <p:grpSpPr>
            <a:xfrm>
              <a:off x="4198607" y="4511474"/>
              <a:ext cx="1049633" cy="1136997"/>
              <a:chOff x="2130300" y="2121375"/>
              <a:chExt cx="212000" cy="229650"/>
            </a:xfrm>
          </p:grpSpPr>
          <p:sp>
            <p:nvSpPr>
              <p:cNvPr id="7975" name="Google Shape;7975;p1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6" name="Google Shape;7976;p1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7" name="Google Shape;7977;p1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8" name="Google Shape;7978;p1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9" name="Google Shape;7979;p1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0" name="Google Shape;7980;p1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1" name="Google Shape;7981;p1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2" name="Google Shape;7982;p1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3" name="Google Shape;7983;p1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4" name="Google Shape;7984;p1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5" name="Google Shape;7985;p1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6" name="Google Shape;7986;p1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7" name="Google Shape;7987;p1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8" name="Google Shape;7988;p1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9" name="Google Shape;7989;p1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0" name="Google Shape;7990;p1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1" name="Google Shape;7991;p1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2" name="Google Shape;7992;p1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3" name="Google Shape;7993;p1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4" name="Google Shape;7994;p1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5" name="Google Shape;7995;p1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6" name="Google Shape;7996;p1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7" name="Google Shape;7997;p1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8" name="Google Shape;7998;p1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9" name="Google Shape;7999;p1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0" name="Google Shape;8000;p1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1" name="Google Shape;8001;p1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2" name="Google Shape;8002;p1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3" name="Google Shape;8003;p1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4" name="Google Shape;8004;p1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5" name="Google Shape;8005;p1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6" name="Google Shape;8006;p1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7" name="Google Shape;8007;p1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8" name="Google Shape;8008;p1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9" name="Google Shape;8009;p1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0" name="Google Shape;8010;p1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1" name="Google Shape;8011;p1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2" name="Google Shape;8012;p1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3" name="Google Shape;8013;p1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4" name="Google Shape;8014;p1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5" name="Google Shape;8015;p1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6" name="Google Shape;8016;p1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7" name="Google Shape;8017;p1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8" name="Google Shape;8018;p17"/>
            <p:cNvGrpSpPr/>
            <p:nvPr/>
          </p:nvGrpSpPr>
          <p:grpSpPr>
            <a:xfrm>
              <a:off x="5248257" y="4511474"/>
              <a:ext cx="1049633" cy="1136997"/>
              <a:chOff x="2130300" y="2121375"/>
              <a:chExt cx="212000" cy="229650"/>
            </a:xfrm>
          </p:grpSpPr>
          <p:sp>
            <p:nvSpPr>
              <p:cNvPr id="8019" name="Google Shape;8019;p1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0" name="Google Shape;8020;p1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1" name="Google Shape;8021;p1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2" name="Google Shape;8022;p1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3" name="Google Shape;8023;p1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4" name="Google Shape;8024;p1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5" name="Google Shape;8025;p1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6" name="Google Shape;8026;p1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7" name="Google Shape;8027;p1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8" name="Google Shape;8028;p1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9" name="Google Shape;8029;p1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0" name="Google Shape;8030;p1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1" name="Google Shape;8031;p1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2" name="Google Shape;8032;p1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3" name="Google Shape;8033;p1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4" name="Google Shape;8034;p1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5" name="Google Shape;8035;p1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6" name="Google Shape;8036;p1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7" name="Google Shape;8037;p1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8" name="Google Shape;8038;p1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9" name="Google Shape;8039;p1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0" name="Google Shape;8040;p1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1" name="Google Shape;8041;p1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2" name="Google Shape;8042;p1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3" name="Google Shape;8043;p1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4" name="Google Shape;8044;p1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5" name="Google Shape;8045;p1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6" name="Google Shape;8046;p1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7" name="Google Shape;8047;p1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8" name="Google Shape;8048;p1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9" name="Google Shape;8049;p1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0" name="Google Shape;8050;p1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1" name="Google Shape;8051;p1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2" name="Google Shape;8052;p1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3" name="Google Shape;8053;p1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4" name="Google Shape;8054;p1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5" name="Google Shape;8055;p1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6" name="Google Shape;8056;p1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7" name="Google Shape;8057;p1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8" name="Google Shape;8058;p1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9" name="Google Shape;8059;p1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0" name="Google Shape;8060;p1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1" name="Google Shape;8061;p1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62" name="Google Shape;8062;p17"/>
            <p:cNvGrpSpPr/>
            <p:nvPr/>
          </p:nvGrpSpPr>
          <p:grpSpPr>
            <a:xfrm>
              <a:off x="6297907" y="4511474"/>
              <a:ext cx="1049633" cy="1136997"/>
              <a:chOff x="2130300" y="2121375"/>
              <a:chExt cx="212000" cy="229650"/>
            </a:xfrm>
          </p:grpSpPr>
          <p:sp>
            <p:nvSpPr>
              <p:cNvPr id="8063" name="Google Shape;8063;p1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4" name="Google Shape;8064;p1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5" name="Google Shape;8065;p1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6" name="Google Shape;8066;p1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7" name="Google Shape;8067;p1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8" name="Google Shape;8068;p1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9" name="Google Shape;8069;p1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0" name="Google Shape;8070;p1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1" name="Google Shape;8071;p1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2" name="Google Shape;8072;p1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3" name="Google Shape;8073;p1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4" name="Google Shape;8074;p1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5" name="Google Shape;8075;p1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6" name="Google Shape;8076;p1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7" name="Google Shape;8077;p1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8" name="Google Shape;8078;p1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9" name="Google Shape;8079;p1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0" name="Google Shape;8080;p1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1" name="Google Shape;8081;p1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2" name="Google Shape;8082;p1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3" name="Google Shape;8083;p1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4" name="Google Shape;8084;p1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5" name="Google Shape;8085;p1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6" name="Google Shape;8086;p1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7" name="Google Shape;8087;p1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8" name="Google Shape;8088;p1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9" name="Google Shape;8089;p1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0" name="Google Shape;8090;p1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1" name="Google Shape;8091;p1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2" name="Google Shape;8092;p1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3" name="Google Shape;8093;p1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4" name="Google Shape;8094;p1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5" name="Google Shape;8095;p1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6" name="Google Shape;8096;p1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7" name="Google Shape;8097;p1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8" name="Google Shape;8098;p1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9" name="Google Shape;8099;p1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0" name="Google Shape;8100;p1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1" name="Google Shape;8101;p1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2" name="Google Shape;8102;p1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3" name="Google Shape;8103;p1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4" name="Google Shape;8104;p1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5" name="Google Shape;8105;p1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6" name="Google Shape;8106;p17"/>
            <p:cNvGrpSpPr/>
            <p:nvPr/>
          </p:nvGrpSpPr>
          <p:grpSpPr>
            <a:xfrm>
              <a:off x="7347557" y="4511474"/>
              <a:ext cx="1049633" cy="1136997"/>
              <a:chOff x="2130300" y="2121375"/>
              <a:chExt cx="212000" cy="229650"/>
            </a:xfrm>
          </p:grpSpPr>
          <p:sp>
            <p:nvSpPr>
              <p:cNvPr id="8107" name="Google Shape;8107;p1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8" name="Google Shape;8108;p1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9" name="Google Shape;8109;p1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0" name="Google Shape;8110;p1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1" name="Google Shape;8111;p1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2" name="Google Shape;8112;p1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3" name="Google Shape;8113;p1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4" name="Google Shape;8114;p1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5" name="Google Shape;8115;p1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6" name="Google Shape;8116;p1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7" name="Google Shape;8117;p1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8" name="Google Shape;8118;p1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9" name="Google Shape;8119;p1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0" name="Google Shape;8120;p1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1" name="Google Shape;8121;p1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2" name="Google Shape;8122;p1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3" name="Google Shape;8123;p1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4" name="Google Shape;8124;p1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5" name="Google Shape;8125;p1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6" name="Google Shape;8126;p1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7" name="Google Shape;8127;p1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8" name="Google Shape;8128;p1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9" name="Google Shape;8129;p1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0" name="Google Shape;8130;p1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1" name="Google Shape;8131;p1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2" name="Google Shape;8132;p1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3" name="Google Shape;8133;p1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4" name="Google Shape;8134;p1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5" name="Google Shape;8135;p1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6" name="Google Shape;8136;p1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7" name="Google Shape;8137;p1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8" name="Google Shape;8138;p1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9" name="Google Shape;8139;p1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0" name="Google Shape;8140;p1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1" name="Google Shape;8141;p1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2" name="Google Shape;8142;p1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3" name="Google Shape;8143;p1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4" name="Google Shape;8144;p1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5" name="Google Shape;8145;p1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6" name="Google Shape;8146;p1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7" name="Google Shape;8147;p1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8" name="Google Shape;8148;p1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9" name="Google Shape;8149;p1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0" name="Google Shape;8150;p17"/>
            <p:cNvGrpSpPr/>
            <p:nvPr/>
          </p:nvGrpSpPr>
          <p:grpSpPr>
            <a:xfrm>
              <a:off x="8397207" y="4511474"/>
              <a:ext cx="1049633" cy="1136997"/>
              <a:chOff x="2130300" y="2121375"/>
              <a:chExt cx="212000" cy="229650"/>
            </a:xfrm>
          </p:grpSpPr>
          <p:sp>
            <p:nvSpPr>
              <p:cNvPr id="8151" name="Google Shape;8151;p1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2" name="Google Shape;8152;p1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3" name="Google Shape;8153;p1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4" name="Google Shape;8154;p1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5" name="Google Shape;8155;p1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6" name="Google Shape;8156;p1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7" name="Google Shape;8157;p1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8" name="Google Shape;8158;p1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9" name="Google Shape;8159;p1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0" name="Google Shape;8160;p1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1" name="Google Shape;8161;p1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2" name="Google Shape;8162;p1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3" name="Google Shape;8163;p1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4" name="Google Shape;8164;p1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5" name="Google Shape;8165;p1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6" name="Google Shape;8166;p1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7" name="Google Shape;8167;p1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8" name="Google Shape;8168;p1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9" name="Google Shape;8169;p1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0" name="Google Shape;8170;p1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1" name="Google Shape;8171;p1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2" name="Google Shape;8172;p1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3" name="Google Shape;8173;p1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4" name="Google Shape;8174;p1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5" name="Google Shape;8175;p1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6" name="Google Shape;8176;p1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7" name="Google Shape;8177;p1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8" name="Google Shape;8178;p1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9" name="Google Shape;8179;p1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0" name="Google Shape;8180;p1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1" name="Google Shape;8181;p1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2" name="Google Shape;8182;p1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3" name="Google Shape;8183;p1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4" name="Google Shape;8184;p1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5" name="Google Shape;8185;p1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6" name="Google Shape;8186;p1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7" name="Google Shape;8187;p1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8" name="Google Shape;8188;p1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9" name="Google Shape;8189;p1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0" name="Google Shape;8190;p1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1" name="Google Shape;8191;p1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2" name="Google Shape;8192;p1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3" name="Google Shape;8193;p1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194" name="Google Shape;8194;p17"/>
          <p:cNvGrpSpPr/>
          <p:nvPr/>
        </p:nvGrpSpPr>
        <p:grpSpPr>
          <a:xfrm>
            <a:off x="256301" y="147620"/>
            <a:ext cx="926943" cy="228568"/>
            <a:chOff x="256301" y="147620"/>
            <a:chExt cx="926943" cy="228568"/>
          </a:xfrm>
        </p:grpSpPr>
        <p:grpSp>
          <p:nvGrpSpPr>
            <p:cNvPr id="8195" name="Google Shape;8195;p17"/>
            <p:cNvGrpSpPr/>
            <p:nvPr/>
          </p:nvGrpSpPr>
          <p:grpSpPr>
            <a:xfrm>
              <a:off x="256301" y="147620"/>
              <a:ext cx="266546" cy="228568"/>
              <a:chOff x="256301" y="147620"/>
              <a:chExt cx="266546" cy="228568"/>
            </a:xfrm>
          </p:grpSpPr>
          <p:sp>
            <p:nvSpPr>
              <p:cNvPr id="8196" name="Google Shape;8196;p17"/>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7" name="Google Shape;8197;p17"/>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8" name="Google Shape;8198;p17"/>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9" name="Google Shape;8199;p17"/>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0" name="Google Shape;8200;p17"/>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1" name="Google Shape;8201;p17"/>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2" name="Google Shape;8202;p17"/>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3" name="Google Shape;8203;p17"/>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4" name="Google Shape;8204;p17"/>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5" name="Google Shape;8205;p17"/>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6" name="Google Shape;8206;p17"/>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7" name="Google Shape;8207;p17"/>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8" name="Google Shape;8208;p17"/>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9" name="Google Shape;8209;p17"/>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0" name="Google Shape;8210;p17"/>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1" name="Google Shape;8211;p17"/>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2" name="Google Shape;8212;p17"/>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3" name="Google Shape;8213;p17"/>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4" name="Google Shape;8214;p17"/>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5" name="Google Shape;8215;p17"/>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6" name="Google Shape;8216;p17"/>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7" name="Google Shape;8217;p17"/>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8" name="Google Shape;8218;p17"/>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9" name="Google Shape;8219;p17"/>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0" name="Google Shape;8220;p17"/>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1" name="Google Shape;8221;p17"/>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2" name="Google Shape;8222;p17"/>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3" name="Google Shape;8223;p17"/>
            <p:cNvGrpSpPr/>
            <p:nvPr/>
          </p:nvGrpSpPr>
          <p:grpSpPr>
            <a:xfrm>
              <a:off x="586498" y="147620"/>
              <a:ext cx="266546" cy="228568"/>
              <a:chOff x="586498" y="147620"/>
              <a:chExt cx="266546" cy="228568"/>
            </a:xfrm>
          </p:grpSpPr>
          <p:sp>
            <p:nvSpPr>
              <p:cNvPr id="8224" name="Google Shape;8224;p17"/>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5" name="Google Shape;8225;p17"/>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6" name="Google Shape;8226;p17"/>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7" name="Google Shape;8227;p17"/>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8" name="Google Shape;8228;p17"/>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9" name="Google Shape;8229;p17"/>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0" name="Google Shape;8230;p17"/>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1" name="Google Shape;8231;p17"/>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2" name="Google Shape;8232;p17"/>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3" name="Google Shape;8233;p17"/>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4" name="Google Shape;8234;p17"/>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5" name="Google Shape;8235;p17"/>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6" name="Google Shape;8236;p17"/>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7" name="Google Shape;8237;p17"/>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8" name="Google Shape;8238;p17"/>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9" name="Google Shape;8239;p17"/>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0" name="Google Shape;8240;p17"/>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1" name="Google Shape;8241;p17"/>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2" name="Google Shape;8242;p17"/>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3" name="Google Shape;8243;p17"/>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4" name="Google Shape;8244;p17"/>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5" name="Google Shape;8245;p17"/>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6" name="Google Shape;8246;p17"/>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7" name="Google Shape;8247;p17"/>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8" name="Google Shape;8248;p17"/>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9" name="Google Shape;8249;p17"/>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0" name="Google Shape;8250;p17"/>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1" name="Google Shape;8251;p17"/>
            <p:cNvGrpSpPr/>
            <p:nvPr/>
          </p:nvGrpSpPr>
          <p:grpSpPr>
            <a:xfrm>
              <a:off x="916698" y="147620"/>
              <a:ext cx="266546" cy="228568"/>
              <a:chOff x="586498" y="147620"/>
              <a:chExt cx="266546" cy="228568"/>
            </a:xfrm>
          </p:grpSpPr>
          <p:sp>
            <p:nvSpPr>
              <p:cNvPr id="8252" name="Google Shape;8252;p17"/>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3" name="Google Shape;8253;p17"/>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4" name="Google Shape;8254;p17"/>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5" name="Google Shape;8255;p17"/>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6" name="Google Shape;8256;p17"/>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7" name="Google Shape;8257;p17"/>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8" name="Google Shape;8258;p17"/>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9" name="Google Shape;8259;p17"/>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0" name="Google Shape;8260;p17"/>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1" name="Google Shape;8261;p17"/>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2" name="Google Shape;8262;p17"/>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3" name="Google Shape;8263;p17"/>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4" name="Google Shape;8264;p17"/>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5" name="Google Shape;8265;p17"/>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6" name="Google Shape;8266;p17"/>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7" name="Google Shape;8267;p17"/>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8" name="Google Shape;8268;p17"/>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9" name="Google Shape;8269;p17"/>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0" name="Google Shape;8270;p17"/>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1" name="Google Shape;8271;p17"/>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2" name="Google Shape;8272;p17"/>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3" name="Google Shape;8273;p17"/>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4" name="Google Shape;8274;p17"/>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5" name="Google Shape;8275;p17"/>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6" name="Google Shape;8276;p17"/>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7" name="Google Shape;8277;p17"/>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8" name="Google Shape;8278;p17"/>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79" name="Google Shape;8279;p17"/>
          <p:cNvSpPr txBox="1">
            <a:spLocks noGrp="1"/>
          </p:cNvSpPr>
          <p:nvPr>
            <p:ph type="title"/>
          </p:nvPr>
        </p:nvSpPr>
        <p:spPr>
          <a:xfrm>
            <a:off x="720000" y="2751613"/>
            <a:ext cx="4891800" cy="748500"/>
          </a:xfrm>
          <a:prstGeom prst="rect">
            <a:avLst/>
          </a:prstGeom>
        </p:spPr>
        <p:txBody>
          <a:bodyPr spcFirstLastPara="1" wrap="square" lIns="0" tIns="0" rIns="0" bIns="0" anchor="ctr" anchorCtr="0">
            <a:noAutofit/>
          </a:bodyPr>
          <a:lstStyle>
            <a:lvl1pPr lvl="0" algn="l" rtl="0">
              <a:spcBef>
                <a:spcPts val="0"/>
              </a:spcBef>
              <a:spcAft>
                <a:spcPts val="0"/>
              </a:spcAft>
              <a:buSzPts val="4200"/>
              <a:buNone/>
              <a:defRPr sz="3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280" name="Google Shape;8280;p17"/>
          <p:cNvSpPr txBox="1">
            <a:spLocks noGrp="1"/>
          </p:cNvSpPr>
          <p:nvPr>
            <p:ph type="subTitle" idx="1"/>
          </p:nvPr>
        </p:nvSpPr>
        <p:spPr>
          <a:xfrm>
            <a:off x="720000" y="3500100"/>
            <a:ext cx="4891800" cy="46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sz="18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281" name="Google Shape;8281;p17"/>
          <p:cNvSpPr txBox="1">
            <a:spLocks noGrp="1"/>
          </p:cNvSpPr>
          <p:nvPr>
            <p:ph type="title" idx="2" hasCustomPrompt="1"/>
          </p:nvPr>
        </p:nvSpPr>
        <p:spPr>
          <a:xfrm>
            <a:off x="790450" y="1355863"/>
            <a:ext cx="1624800" cy="7485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3600">
                <a:solidFill>
                  <a:schemeClr val="accent3"/>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grpSp>
        <p:nvGrpSpPr>
          <p:cNvPr id="8282" name="Google Shape;8282;p17"/>
          <p:cNvGrpSpPr/>
          <p:nvPr/>
        </p:nvGrpSpPr>
        <p:grpSpPr>
          <a:xfrm>
            <a:off x="6449654" y="3991276"/>
            <a:ext cx="1120238" cy="612226"/>
            <a:chOff x="4243175" y="1124500"/>
            <a:chExt cx="240250" cy="131300"/>
          </a:xfrm>
        </p:grpSpPr>
        <p:sp>
          <p:nvSpPr>
            <p:cNvPr id="8283" name="Google Shape;8283;p17"/>
            <p:cNvSpPr/>
            <p:nvPr/>
          </p:nvSpPr>
          <p:spPr>
            <a:xfrm>
              <a:off x="4352525" y="1124500"/>
              <a:ext cx="21575" cy="21975"/>
            </a:xfrm>
            <a:custGeom>
              <a:avLst/>
              <a:gdLst/>
              <a:ahLst/>
              <a:cxnLst/>
              <a:rect l="l" t="t" r="r" b="b"/>
              <a:pathLst>
                <a:path w="863" h="879" extrusionOk="0">
                  <a:moveTo>
                    <a:pt x="0" y="0"/>
                  </a:moveTo>
                  <a:lnTo>
                    <a:pt x="0" y="878"/>
                  </a:lnTo>
                  <a:lnTo>
                    <a:pt x="862" y="878"/>
                  </a:lnTo>
                  <a:lnTo>
                    <a:pt x="8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4" name="Google Shape;8284;p17"/>
            <p:cNvSpPr/>
            <p:nvPr/>
          </p:nvSpPr>
          <p:spPr>
            <a:xfrm>
              <a:off x="4352525" y="1146450"/>
              <a:ext cx="21575" cy="21950"/>
            </a:xfrm>
            <a:custGeom>
              <a:avLst/>
              <a:gdLst/>
              <a:ahLst/>
              <a:cxnLst/>
              <a:rect l="l" t="t" r="r" b="b"/>
              <a:pathLst>
                <a:path w="863" h="878" extrusionOk="0">
                  <a:moveTo>
                    <a:pt x="0" y="0"/>
                  </a:moveTo>
                  <a:lnTo>
                    <a:pt x="0" y="878"/>
                  </a:lnTo>
                  <a:lnTo>
                    <a:pt x="862" y="878"/>
                  </a:lnTo>
                  <a:lnTo>
                    <a:pt x="8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5" name="Google Shape;8285;p17"/>
            <p:cNvSpPr/>
            <p:nvPr/>
          </p:nvSpPr>
          <p:spPr>
            <a:xfrm>
              <a:off x="4243175" y="1168375"/>
              <a:ext cx="21975" cy="21975"/>
            </a:xfrm>
            <a:custGeom>
              <a:avLst/>
              <a:gdLst/>
              <a:ahLst/>
              <a:cxnLst/>
              <a:rect l="l" t="t" r="r" b="b"/>
              <a:pathLst>
                <a:path w="879" h="879" extrusionOk="0">
                  <a:moveTo>
                    <a:pt x="1" y="1"/>
                  </a:moveTo>
                  <a:lnTo>
                    <a:pt x="1" y="879"/>
                  </a:lnTo>
                  <a:lnTo>
                    <a:pt x="879" y="879"/>
                  </a:lnTo>
                  <a:lnTo>
                    <a:pt x="8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6" name="Google Shape;8286;p17"/>
            <p:cNvSpPr/>
            <p:nvPr/>
          </p:nvSpPr>
          <p:spPr>
            <a:xfrm>
              <a:off x="4330575" y="1168375"/>
              <a:ext cx="21975" cy="21975"/>
            </a:xfrm>
            <a:custGeom>
              <a:avLst/>
              <a:gdLst/>
              <a:ahLst/>
              <a:cxnLst/>
              <a:rect l="l" t="t" r="r" b="b"/>
              <a:pathLst>
                <a:path w="879" h="879" extrusionOk="0">
                  <a:moveTo>
                    <a:pt x="0" y="1"/>
                  </a:moveTo>
                  <a:lnTo>
                    <a:pt x="0" y="879"/>
                  </a:lnTo>
                  <a:lnTo>
                    <a:pt x="878" y="879"/>
                  </a:lnTo>
                  <a:lnTo>
                    <a:pt x="8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7" name="Google Shape;8287;p17"/>
            <p:cNvSpPr/>
            <p:nvPr/>
          </p:nvSpPr>
          <p:spPr>
            <a:xfrm>
              <a:off x="4352525" y="1168375"/>
              <a:ext cx="21575" cy="21975"/>
            </a:xfrm>
            <a:custGeom>
              <a:avLst/>
              <a:gdLst/>
              <a:ahLst/>
              <a:cxnLst/>
              <a:rect l="l" t="t" r="r" b="b"/>
              <a:pathLst>
                <a:path w="863" h="879" extrusionOk="0">
                  <a:moveTo>
                    <a:pt x="0" y="1"/>
                  </a:moveTo>
                  <a:lnTo>
                    <a:pt x="0" y="879"/>
                  </a:lnTo>
                  <a:lnTo>
                    <a:pt x="862" y="879"/>
                  </a:lnTo>
                  <a:lnTo>
                    <a:pt x="862"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8" name="Google Shape;8288;p17"/>
            <p:cNvSpPr/>
            <p:nvPr/>
          </p:nvSpPr>
          <p:spPr>
            <a:xfrm>
              <a:off x="4374075" y="1168375"/>
              <a:ext cx="21950" cy="21975"/>
            </a:xfrm>
            <a:custGeom>
              <a:avLst/>
              <a:gdLst/>
              <a:ahLst/>
              <a:cxnLst/>
              <a:rect l="l" t="t" r="r" b="b"/>
              <a:pathLst>
                <a:path w="878" h="879" extrusionOk="0">
                  <a:moveTo>
                    <a:pt x="0" y="1"/>
                  </a:moveTo>
                  <a:lnTo>
                    <a:pt x="0" y="879"/>
                  </a:lnTo>
                  <a:lnTo>
                    <a:pt x="878" y="879"/>
                  </a:lnTo>
                  <a:lnTo>
                    <a:pt x="878"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9" name="Google Shape;8289;p17"/>
            <p:cNvSpPr/>
            <p:nvPr/>
          </p:nvSpPr>
          <p:spPr>
            <a:xfrm>
              <a:off x="4243175" y="1190325"/>
              <a:ext cx="21975" cy="21575"/>
            </a:xfrm>
            <a:custGeom>
              <a:avLst/>
              <a:gdLst/>
              <a:ahLst/>
              <a:cxnLst/>
              <a:rect l="l" t="t" r="r" b="b"/>
              <a:pathLst>
                <a:path w="879" h="863" extrusionOk="0">
                  <a:moveTo>
                    <a:pt x="1" y="1"/>
                  </a:moveTo>
                  <a:lnTo>
                    <a:pt x="1" y="863"/>
                  </a:lnTo>
                  <a:lnTo>
                    <a:pt x="879" y="863"/>
                  </a:lnTo>
                  <a:lnTo>
                    <a:pt x="8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0" name="Google Shape;8290;p17"/>
            <p:cNvSpPr/>
            <p:nvPr/>
          </p:nvSpPr>
          <p:spPr>
            <a:xfrm>
              <a:off x="4265125" y="1190325"/>
              <a:ext cx="21575" cy="21575"/>
            </a:xfrm>
            <a:custGeom>
              <a:avLst/>
              <a:gdLst/>
              <a:ahLst/>
              <a:cxnLst/>
              <a:rect l="l" t="t" r="r" b="b"/>
              <a:pathLst>
                <a:path w="863" h="863" extrusionOk="0">
                  <a:moveTo>
                    <a:pt x="1" y="1"/>
                  </a:moveTo>
                  <a:lnTo>
                    <a:pt x="1" y="863"/>
                  </a:lnTo>
                  <a:lnTo>
                    <a:pt x="863" y="863"/>
                  </a:lnTo>
                  <a:lnTo>
                    <a:pt x="863"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1" name="Google Shape;8291;p17"/>
            <p:cNvSpPr/>
            <p:nvPr/>
          </p:nvSpPr>
          <p:spPr>
            <a:xfrm>
              <a:off x="4308625" y="1190325"/>
              <a:ext cx="21975" cy="21575"/>
            </a:xfrm>
            <a:custGeom>
              <a:avLst/>
              <a:gdLst/>
              <a:ahLst/>
              <a:cxnLst/>
              <a:rect l="l" t="t" r="r" b="b"/>
              <a:pathLst>
                <a:path w="879" h="863" extrusionOk="0">
                  <a:moveTo>
                    <a:pt x="1" y="1"/>
                  </a:moveTo>
                  <a:lnTo>
                    <a:pt x="1" y="863"/>
                  </a:lnTo>
                  <a:lnTo>
                    <a:pt x="878" y="863"/>
                  </a:lnTo>
                  <a:lnTo>
                    <a:pt x="8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2" name="Google Shape;8292;p17"/>
            <p:cNvSpPr/>
            <p:nvPr/>
          </p:nvSpPr>
          <p:spPr>
            <a:xfrm>
              <a:off x="4330575" y="1190325"/>
              <a:ext cx="21975" cy="21575"/>
            </a:xfrm>
            <a:custGeom>
              <a:avLst/>
              <a:gdLst/>
              <a:ahLst/>
              <a:cxnLst/>
              <a:rect l="l" t="t" r="r" b="b"/>
              <a:pathLst>
                <a:path w="879" h="863" extrusionOk="0">
                  <a:moveTo>
                    <a:pt x="0" y="1"/>
                  </a:moveTo>
                  <a:lnTo>
                    <a:pt x="0" y="863"/>
                  </a:lnTo>
                  <a:lnTo>
                    <a:pt x="878" y="863"/>
                  </a:lnTo>
                  <a:lnTo>
                    <a:pt x="878"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3" name="Google Shape;8293;p17"/>
            <p:cNvSpPr/>
            <p:nvPr/>
          </p:nvSpPr>
          <p:spPr>
            <a:xfrm>
              <a:off x="4352525" y="1190325"/>
              <a:ext cx="21575" cy="21575"/>
            </a:xfrm>
            <a:custGeom>
              <a:avLst/>
              <a:gdLst/>
              <a:ahLst/>
              <a:cxnLst/>
              <a:rect l="l" t="t" r="r" b="b"/>
              <a:pathLst>
                <a:path w="863" h="863" extrusionOk="0">
                  <a:moveTo>
                    <a:pt x="0" y="1"/>
                  </a:moveTo>
                  <a:lnTo>
                    <a:pt x="0" y="863"/>
                  </a:lnTo>
                  <a:lnTo>
                    <a:pt x="862" y="863"/>
                  </a:lnTo>
                  <a:lnTo>
                    <a:pt x="8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4" name="Google Shape;8294;p17"/>
            <p:cNvSpPr/>
            <p:nvPr/>
          </p:nvSpPr>
          <p:spPr>
            <a:xfrm>
              <a:off x="4374075" y="1190325"/>
              <a:ext cx="21950" cy="21575"/>
            </a:xfrm>
            <a:custGeom>
              <a:avLst/>
              <a:gdLst/>
              <a:ahLst/>
              <a:cxnLst/>
              <a:rect l="l" t="t" r="r" b="b"/>
              <a:pathLst>
                <a:path w="878" h="863" extrusionOk="0">
                  <a:moveTo>
                    <a:pt x="0" y="1"/>
                  </a:moveTo>
                  <a:lnTo>
                    <a:pt x="0" y="863"/>
                  </a:lnTo>
                  <a:lnTo>
                    <a:pt x="878" y="863"/>
                  </a:lnTo>
                  <a:lnTo>
                    <a:pt x="878"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5" name="Google Shape;8295;p17"/>
            <p:cNvSpPr/>
            <p:nvPr/>
          </p:nvSpPr>
          <p:spPr>
            <a:xfrm>
              <a:off x="4396000" y="1190325"/>
              <a:ext cx="21975" cy="21575"/>
            </a:xfrm>
            <a:custGeom>
              <a:avLst/>
              <a:gdLst/>
              <a:ahLst/>
              <a:cxnLst/>
              <a:rect l="l" t="t" r="r" b="b"/>
              <a:pathLst>
                <a:path w="879" h="863" extrusionOk="0">
                  <a:moveTo>
                    <a:pt x="1" y="1"/>
                  </a:moveTo>
                  <a:lnTo>
                    <a:pt x="1" y="863"/>
                  </a:lnTo>
                  <a:lnTo>
                    <a:pt x="879" y="863"/>
                  </a:lnTo>
                  <a:lnTo>
                    <a:pt x="879"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6" name="Google Shape;8296;p17"/>
            <p:cNvSpPr/>
            <p:nvPr/>
          </p:nvSpPr>
          <p:spPr>
            <a:xfrm>
              <a:off x="4439900" y="1190325"/>
              <a:ext cx="21575" cy="21575"/>
            </a:xfrm>
            <a:custGeom>
              <a:avLst/>
              <a:gdLst/>
              <a:ahLst/>
              <a:cxnLst/>
              <a:rect l="l" t="t" r="r" b="b"/>
              <a:pathLst>
                <a:path w="863" h="863" extrusionOk="0">
                  <a:moveTo>
                    <a:pt x="0" y="1"/>
                  </a:moveTo>
                  <a:lnTo>
                    <a:pt x="0" y="863"/>
                  </a:lnTo>
                  <a:lnTo>
                    <a:pt x="863" y="863"/>
                  </a:lnTo>
                  <a:lnTo>
                    <a:pt x="8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7" name="Google Shape;8297;p17"/>
            <p:cNvSpPr/>
            <p:nvPr/>
          </p:nvSpPr>
          <p:spPr>
            <a:xfrm>
              <a:off x="4243175" y="1211875"/>
              <a:ext cx="21975" cy="21975"/>
            </a:xfrm>
            <a:custGeom>
              <a:avLst/>
              <a:gdLst/>
              <a:ahLst/>
              <a:cxnLst/>
              <a:rect l="l" t="t" r="r" b="b"/>
              <a:pathLst>
                <a:path w="879" h="879" extrusionOk="0">
                  <a:moveTo>
                    <a:pt x="1" y="1"/>
                  </a:moveTo>
                  <a:lnTo>
                    <a:pt x="1" y="878"/>
                  </a:lnTo>
                  <a:lnTo>
                    <a:pt x="879" y="878"/>
                  </a:lnTo>
                  <a:lnTo>
                    <a:pt x="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8" name="Google Shape;8298;p17"/>
            <p:cNvSpPr/>
            <p:nvPr/>
          </p:nvSpPr>
          <p:spPr>
            <a:xfrm>
              <a:off x="4265125" y="1211875"/>
              <a:ext cx="21575" cy="21975"/>
            </a:xfrm>
            <a:custGeom>
              <a:avLst/>
              <a:gdLst/>
              <a:ahLst/>
              <a:cxnLst/>
              <a:rect l="l" t="t" r="r" b="b"/>
              <a:pathLst>
                <a:path w="863" h="879" extrusionOk="0">
                  <a:moveTo>
                    <a:pt x="1" y="1"/>
                  </a:moveTo>
                  <a:lnTo>
                    <a:pt x="1" y="878"/>
                  </a:lnTo>
                  <a:lnTo>
                    <a:pt x="863" y="878"/>
                  </a:lnTo>
                  <a:lnTo>
                    <a:pt x="863"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9" name="Google Shape;8299;p17"/>
            <p:cNvSpPr/>
            <p:nvPr/>
          </p:nvSpPr>
          <p:spPr>
            <a:xfrm>
              <a:off x="4286675" y="1211875"/>
              <a:ext cx="21975" cy="21975"/>
            </a:xfrm>
            <a:custGeom>
              <a:avLst/>
              <a:gdLst/>
              <a:ahLst/>
              <a:cxnLst/>
              <a:rect l="l" t="t" r="r" b="b"/>
              <a:pathLst>
                <a:path w="879" h="879" extrusionOk="0">
                  <a:moveTo>
                    <a:pt x="1" y="1"/>
                  </a:moveTo>
                  <a:lnTo>
                    <a:pt x="1" y="878"/>
                  </a:lnTo>
                  <a:lnTo>
                    <a:pt x="879" y="878"/>
                  </a:lnTo>
                  <a:lnTo>
                    <a:pt x="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0" name="Google Shape;8300;p17"/>
            <p:cNvSpPr/>
            <p:nvPr/>
          </p:nvSpPr>
          <p:spPr>
            <a:xfrm>
              <a:off x="4308625" y="1211875"/>
              <a:ext cx="21975" cy="21975"/>
            </a:xfrm>
            <a:custGeom>
              <a:avLst/>
              <a:gdLst/>
              <a:ahLst/>
              <a:cxnLst/>
              <a:rect l="l" t="t" r="r" b="b"/>
              <a:pathLst>
                <a:path w="879" h="879" extrusionOk="0">
                  <a:moveTo>
                    <a:pt x="1" y="1"/>
                  </a:moveTo>
                  <a:lnTo>
                    <a:pt x="1" y="878"/>
                  </a:lnTo>
                  <a:lnTo>
                    <a:pt x="878" y="878"/>
                  </a:lnTo>
                  <a:lnTo>
                    <a:pt x="878"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1" name="Google Shape;8301;p17"/>
            <p:cNvSpPr/>
            <p:nvPr/>
          </p:nvSpPr>
          <p:spPr>
            <a:xfrm>
              <a:off x="4330575" y="1211875"/>
              <a:ext cx="21975" cy="21975"/>
            </a:xfrm>
            <a:custGeom>
              <a:avLst/>
              <a:gdLst/>
              <a:ahLst/>
              <a:cxnLst/>
              <a:rect l="l" t="t" r="r" b="b"/>
              <a:pathLst>
                <a:path w="879" h="879" extrusionOk="0">
                  <a:moveTo>
                    <a:pt x="0" y="1"/>
                  </a:moveTo>
                  <a:lnTo>
                    <a:pt x="0" y="878"/>
                  </a:lnTo>
                  <a:lnTo>
                    <a:pt x="878" y="878"/>
                  </a:lnTo>
                  <a:lnTo>
                    <a:pt x="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2" name="Google Shape;8302;p17"/>
            <p:cNvSpPr/>
            <p:nvPr/>
          </p:nvSpPr>
          <p:spPr>
            <a:xfrm>
              <a:off x="4352525" y="1211875"/>
              <a:ext cx="21575" cy="21975"/>
            </a:xfrm>
            <a:custGeom>
              <a:avLst/>
              <a:gdLst/>
              <a:ahLst/>
              <a:cxnLst/>
              <a:rect l="l" t="t" r="r" b="b"/>
              <a:pathLst>
                <a:path w="863" h="879" extrusionOk="0">
                  <a:moveTo>
                    <a:pt x="0" y="1"/>
                  </a:moveTo>
                  <a:lnTo>
                    <a:pt x="0" y="878"/>
                  </a:lnTo>
                  <a:lnTo>
                    <a:pt x="862" y="878"/>
                  </a:lnTo>
                  <a:lnTo>
                    <a:pt x="862"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3" name="Google Shape;8303;p17"/>
            <p:cNvSpPr/>
            <p:nvPr/>
          </p:nvSpPr>
          <p:spPr>
            <a:xfrm>
              <a:off x="4374075" y="1211875"/>
              <a:ext cx="21950" cy="21975"/>
            </a:xfrm>
            <a:custGeom>
              <a:avLst/>
              <a:gdLst/>
              <a:ahLst/>
              <a:cxnLst/>
              <a:rect l="l" t="t" r="r" b="b"/>
              <a:pathLst>
                <a:path w="878" h="879" extrusionOk="0">
                  <a:moveTo>
                    <a:pt x="0" y="1"/>
                  </a:moveTo>
                  <a:lnTo>
                    <a:pt x="0" y="878"/>
                  </a:lnTo>
                  <a:lnTo>
                    <a:pt x="878" y="878"/>
                  </a:lnTo>
                  <a:lnTo>
                    <a:pt x="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4" name="Google Shape;8304;p17"/>
            <p:cNvSpPr/>
            <p:nvPr/>
          </p:nvSpPr>
          <p:spPr>
            <a:xfrm>
              <a:off x="4396000" y="1211875"/>
              <a:ext cx="21975" cy="21975"/>
            </a:xfrm>
            <a:custGeom>
              <a:avLst/>
              <a:gdLst/>
              <a:ahLst/>
              <a:cxnLst/>
              <a:rect l="l" t="t" r="r" b="b"/>
              <a:pathLst>
                <a:path w="879" h="879" extrusionOk="0">
                  <a:moveTo>
                    <a:pt x="1" y="1"/>
                  </a:moveTo>
                  <a:lnTo>
                    <a:pt x="1" y="878"/>
                  </a:lnTo>
                  <a:lnTo>
                    <a:pt x="879" y="878"/>
                  </a:lnTo>
                  <a:lnTo>
                    <a:pt x="879"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5" name="Google Shape;8305;p17"/>
            <p:cNvSpPr/>
            <p:nvPr/>
          </p:nvSpPr>
          <p:spPr>
            <a:xfrm>
              <a:off x="4417950" y="1211875"/>
              <a:ext cx="21975" cy="21975"/>
            </a:xfrm>
            <a:custGeom>
              <a:avLst/>
              <a:gdLst/>
              <a:ahLst/>
              <a:cxnLst/>
              <a:rect l="l" t="t" r="r" b="b"/>
              <a:pathLst>
                <a:path w="879" h="879" extrusionOk="0">
                  <a:moveTo>
                    <a:pt x="1" y="1"/>
                  </a:moveTo>
                  <a:lnTo>
                    <a:pt x="1" y="878"/>
                  </a:lnTo>
                  <a:lnTo>
                    <a:pt x="878" y="878"/>
                  </a:lnTo>
                  <a:lnTo>
                    <a:pt x="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6" name="Google Shape;8306;p17"/>
            <p:cNvSpPr/>
            <p:nvPr/>
          </p:nvSpPr>
          <p:spPr>
            <a:xfrm>
              <a:off x="4439900" y="1211875"/>
              <a:ext cx="21575" cy="21975"/>
            </a:xfrm>
            <a:custGeom>
              <a:avLst/>
              <a:gdLst/>
              <a:ahLst/>
              <a:cxnLst/>
              <a:rect l="l" t="t" r="r" b="b"/>
              <a:pathLst>
                <a:path w="863" h="879" extrusionOk="0">
                  <a:moveTo>
                    <a:pt x="0" y="1"/>
                  </a:moveTo>
                  <a:lnTo>
                    <a:pt x="0" y="878"/>
                  </a:lnTo>
                  <a:lnTo>
                    <a:pt x="863" y="878"/>
                  </a:lnTo>
                  <a:lnTo>
                    <a:pt x="863"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7" name="Google Shape;8307;p17"/>
            <p:cNvSpPr/>
            <p:nvPr/>
          </p:nvSpPr>
          <p:spPr>
            <a:xfrm>
              <a:off x="4243175" y="1233825"/>
              <a:ext cx="21975" cy="21975"/>
            </a:xfrm>
            <a:custGeom>
              <a:avLst/>
              <a:gdLst/>
              <a:ahLst/>
              <a:cxnLst/>
              <a:rect l="l" t="t" r="r" b="b"/>
              <a:pathLst>
                <a:path w="879" h="879" extrusionOk="0">
                  <a:moveTo>
                    <a:pt x="1" y="0"/>
                  </a:moveTo>
                  <a:lnTo>
                    <a:pt x="1" y="878"/>
                  </a:lnTo>
                  <a:lnTo>
                    <a:pt x="879" y="878"/>
                  </a:lnTo>
                  <a:lnTo>
                    <a:pt x="879"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8" name="Google Shape;8308;p17"/>
            <p:cNvSpPr/>
            <p:nvPr/>
          </p:nvSpPr>
          <p:spPr>
            <a:xfrm>
              <a:off x="4265125" y="1233825"/>
              <a:ext cx="21575" cy="21975"/>
            </a:xfrm>
            <a:custGeom>
              <a:avLst/>
              <a:gdLst/>
              <a:ahLst/>
              <a:cxnLst/>
              <a:rect l="l" t="t" r="r" b="b"/>
              <a:pathLst>
                <a:path w="863" h="879" extrusionOk="0">
                  <a:moveTo>
                    <a:pt x="1" y="0"/>
                  </a:moveTo>
                  <a:lnTo>
                    <a:pt x="1" y="878"/>
                  </a:lnTo>
                  <a:lnTo>
                    <a:pt x="863" y="878"/>
                  </a:lnTo>
                  <a:lnTo>
                    <a:pt x="8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9" name="Google Shape;8309;p17"/>
            <p:cNvSpPr/>
            <p:nvPr/>
          </p:nvSpPr>
          <p:spPr>
            <a:xfrm>
              <a:off x="4286675" y="1233825"/>
              <a:ext cx="21975" cy="21975"/>
            </a:xfrm>
            <a:custGeom>
              <a:avLst/>
              <a:gdLst/>
              <a:ahLst/>
              <a:cxnLst/>
              <a:rect l="l" t="t" r="r" b="b"/>
              <a:pathLst>
                <a:path w="879" h="879" extrusionOk="0">
                  <a:moveTo>
                    <a:pt x="1" y="0"/>
                  </a:moveTo>
                  <a:lnTo>
                    <a:pt x="1" y="878"/>
                  </a:lnTo>
                  <a:lnTo>
                    <a:pt x="879" y="878"/>
                  </a:lnTo>
                  <a:lnTo>
                    <a:pt x="879"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0" name="Google Shape;8310;p17"/>
            <p:cNvSpPr/>
            <p:nvPr/>
          </p:nvSpPr>
          <p:spPr>
            <a:xfrm>
              <a:off x="4308625" y="1233825"/>
              <a:ext cx="21975" cy="21975"/>
            </a:xfrm>
            <a:custGeom>
              <a:avLst/>
              <a:gdLst/>
              <a:ahLst/>
              <a:cxnLst/>
              <a:rect l="l" t="t" r="r" b="b"/>
              <a:pathLst>
                <a:path w="879" h="879" extrusionOk="0">
                  <a:moveTo>
                    <a:pt x="1" y="0"/>
                  </a:moveTo>
                  <a:lnTo>
                    <a:pt x="1" y="878"/>
                  </a:lnTo>
                  <a:lnTo>
                    <a:pt x="878" y="878"/>
                  </a:lnTo>
                  <a:lnTo>
                    <a:pt x="8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1" name="Google Shape;8311;p17"/>
            <p:cNvSpPr/>
            <p:nvPr/>
          </p:nvSpPr>
          <p:spPr>
            <a:xfrm>
              <a:off x="4330575" y="1233825"/>
              <a:ext cx="21975" cy="21975"/>
            </a:xfrm>
            <a:custGeom>
              <a:avLst/>
              <a:gdLst/>
              <a:ahLst/>
              <a:cxnLst/>
              <a:rect l="l" t="t" r="r" b="b"/>
              <a:pathLst>
                <a:path w="879" h="879" extrusionOk="0">
                  <a:moveTo>
                    <a:pt x="0" y="0"/>
                  </a:moveTo>
                  <a:lnTo>
                    <a:pt x="0" y="878"/>
                  </a:lnTo>
                  <a:lnTo>
                    <a:pt x="878" y="878"/>
                  </a:lnTo>
                  <a:lnTo>
                    <a:pt x="878"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2" name="Google Shape;8312;p17"/>
            <p:cNvSpPr/>
            <p:nvPr/>
          </p:nvSpPr>
          <p:spPr>
            <a:xfrm>
              <a:off x="4352525" y="1233825"/>
              <a:ext cx="21575" cy="21975"/>
            </a:xfrm>
            <a:custGeom>
              <a:avLst/>
              <a:gdLst/>
              <a:ahLst/>
              <a:cxnLst/>
              <a:rect l="l" t="t" r="r" b="b"/>
              <a:pathLst>
                <a:path w="863" h="879" extrusionOk="0">
                  <a:moveTo>
                    <a:pt x="0" y="0"/>
                  </a:moveTo>
                  <a:lnTo>
                    <a:pt x="0" y="878"/>
                  </a:lnTo>
                  <a:lnTo>
                    <a:pt x="862" y="878"/>
                  </a:lnTo>
                  <a:lnTo>
                    <a:pt x="862"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3" name="Google Shape;8313;p17"/>
            <p:cNvSpPr/>
            <p:nvPr/>
          </p:nvSpPr>
          <p:spPr>
            <a:xfrm>
              <a:off x="4374075" y="1233825"/>
              <a:ext cx="21950" cy="21975"/>
            </a:xfrm>
            <a:custGeom>
              <a:avLst/>
              <a:gdLst/>
              <a:ahLst/>
              <a:cxnLst/>
              <a:rect l="l" t="t" r="r" b="b"/>
              <a:pathLst>
                <a:path w="878" h="879" extrusionOk="0">
                  <a:moveTo>
                    <a:pt x="0" y="0"/>
                  </a:moveTo>
                  <a:lnTo>
                    <a:pt x="0" y="878"/>
                  </a:lnTo>
                  <a:lnTo>
                    <a:pt x="878" y="878"/>
                  </a:lnTo>
                  <a:lnTo>
                    <a:pt x="878"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4" name="Google Shape;8314;p17"/>
            <p:cNvSpPr/>
            <p:nvPr/>
          </p:nvSpPr>
          <p:spPr>
            <a:xfrm>
              <a:off x="4396000" y="1233825"/>
              <a:ext cx="21975" cy="21975"/>
            </a:xfrm>
            <a:custGeom>
              <a:avLst/>
              <a:gdLst/>
              <a:ahLst/>
              <a:cxnLst/>
              <a:rect l="l" t="t" r="r" b="b"/>
              <a:pathLst>
                <a:path w="879" h="879" extrusionOk="0">
                  <a:moveTo>
                    <a:pt x="1" y="0"/>
                  </a:moveTo>
                  <a:lnTo>
                    <a:pt x="1" y="878"/>
                  </a:lnTo>
                  <a:lnTo>
                    <a:pt x="879" y="878"/>
                  </a:lnTo>
                  <a:lnTo>
                    <a:pt x="8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5" name="Google Shape;8315;p17"/>
            <p:cNvSpPr/>
            <p:nvPr/>
          </p:nvSpPr>
          <p:spPr>
            <a:xfrm>
              <a:off x="4417950" y="1233825"/>
              <a:ext cx="21975" cy="21975"/>
            </a:xfrm>
            <a:custGeom>
              <a:avLst/>
              <a:gdLst/>
              <a:ahLst/>
              <a:cxnLst/>
              <a:rect l="l" t="t" r="r" b="b"/>
              <a:pathLst>
                <a:path w="879" h="879" extrusionOk="0">
                  <a:moveTo>
                    <a:pt x="1" y="0"/>
                  </a:moveTo>
                  <a:lnTo>
                    <a:pt x="1" y="878"/>
                  </a:lnTo>
                  <a:lnTo>
                    <a:pt x="878" y="878"/>
                  </a:lnTo>
                  <a:lnTo>
                    <a:pt x="878"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6" name="Google Shape;8316;p17"/>
            <p:cNvSpPr/>
            <p:nvPr/>
          </p:nvSpPr>
          <p:spPr>
            <a:xfrm>
              <a:off x="4439900" y="1233825"/>
              <a:ext cx="21575" cy="21975"/>
            </a:xfrm>
            <a:custGeom>
              <a:avLst/>
              <a:gdLst/>
              <a:ahLst/>
              <a:cxnLst/>
              <a:rect l="l" t="t" r="r" b="b"/>
              <a:pathLst>
                <a:path w="863" h="879" extrusionOk="0">
                  <a:moveTo>
                    <a:pt x="0" y="0"/>
                  </a:moveTo>
                  <a:lnTo>
                    <a:pt x="0" y="878"/>
                  </a:lnTo>
                  <a:lnTo>
                    <a:pt x="863" y="878"/>
                  </a:lnTo>
                  <a:lnTo>
                    <a:pt x="8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7" name="Google Shape;8317;p17"/>
            <p:cNvSpPr/>
            <p:nvPr/>
          </p:nvSpPr>
          <p:spPr>
            <a:xfrm>
              <a:off x="4461450" y="1168375"/>
              <a:ext cx="21975" cy="21975"/>
            </a:xfrm>
            <a:custGeom>
              <a:avLst/>
              <a:gdLst/>
              <a:ahLst/>
              <a:cxnLst/>
              <a:rect l="l" t="t" r="r" b="b"/>
              <a:pathLst>
                <a:path w="879" h="879" extrusionOk="0">
                  <a:moveTo>
                    <a:pt x="1" y="1"/>
                  </a:moveTo>
                  <a:lnTo>
                    <a:pt x="1" y="879"/>
                  </a:lnTo>
                  <a:lnTo>
                    <a:pt x="878" y="879"/>
                  </a:lnTo>
                  <a:lnTo>
                    <a:pt x="8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8" name="Google Shape;8318;p17"/>
            <p:cNvSpPr/>
            <p:nvPr/>
          </p:nvSpPr>
          <p:spPr>
            <a:xfrm>
              <a:off x="4461450" y="1190325"/>
              <a:ext cx="21975" cy="21575"/>
            </a:xfrm>
            <a:custGeom>
              <a:avLst/>
              <a:gdLst/>
              <a:ahLst/>
              <a:cxnLst/>
              <a:rect l="l" t="t" r="r" b="b"/>
              <a:pathLst>
                <a:path w="879" h="863" extrusionOk="0">
                  <a:moveTo>
                    <a:pt x="1" y="1"/>
                  </a:moveTo>
                  <a:lnTo>
                    <a:pt x="1" y="863"/>
                  </a:lnTo>
                  <a:lnTo>
                    <a:pt x="878" y="863"/>
                  </a:lnTo>
                  <a:lnTo>
                    <a:pt x="878" y="1"/>
                  </a:lnTo>
                  <a:close/>
                </a:path>
              </a:pathLst>
            </a:custGeom>
            <a:solidFill>
              <a:srgbClr val="FFB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9" name="Google Shape;8319;p17"/>
            <p:cNvSpPr/>
            <p:nvPr/>
          </p:nvSpPr>
          <p:spPr>
            <a:xfrm>
              <a:off x="4461450" y="1211875"/>
              <a:ext cx="21975" cy="21975"/>
            </a:xfrm>
            <a:custGeom>
              <a:avLst/>
              <a:gdLst/>
              <a:ahLst/>
              <a:cxnLst/>
              <a:rect l="l" t="t" r="r" b="b"/>
              <a:pathLst>
                <a:path w="879" h="879" extrusionOk="0">
                  <a:moveTo>
                    <a:pt x="1" y="1"/>
                  </a:moveTo>
                  <a:lnTo>
                    <a:pt x="1" y="878"/>
                  </a:lnTo>
                  <a:lnTo>
                    <a:pt x="878" y="878"/>
                  </a:lnTo>
                  <a:lnTo>
                    <a:pt x="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0" name="Google Shape;8320;p17"/>
            <p:cNvSpPr/>
            <p:nvPr/>
          </p:nvSpPr>
          <p:spPr>
            <a:xfrm>
              <a:off x="4461450" y="1233825"/>
              <a:ext cx="21975" cy="21975"/>
            </a:xfrm>
            <a:custGeom>
              <a:avLst/>
              <a:gdLst/>
              <a:ahLst/>
              <a:cxnLst/>
              <a:rect l="l" t="t" r="r" b="b"/>
              <a:pathLst>
                <a:path w="879" h="879" extrusionOk="0">
                  <a:moveTo>
                    <a:pt x="1" y="0"/>
                  </a:moveTo>
                  <a:lnTo>
                    <a:pt x="1" y="878"/>
                  </a:lnTo>
                  <a:lnTo>
                    <a:pt x="878" y="878"/>
                  </a:lnTo>
                  <a:lnTo>
                    <a:pt x="878"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1" name="Google Shape;8321;p17"/>
          <p:cNvGrpSpPr/>
          <p:nvPr/>
        </p:nvGrpSpPr>
        <p:grpSpPr>
          <a:xfrm>
            <a:off x="7374357" y="1229181"/>
            <a:ext cx="1049633" cy="523940"/>
            <a:chOff x="138482" y="584556"/>
            <a:chExt cx="1049633" cy="523940"/>
          </a:xfrm>
        </p:grpSpPr>
        <p:sp>
          <p:nvSpPr>
            <p:cNvPr id="8322" name="Google Shape;8322;p17"/>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3" name="Google Shape;8323;p17"/>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4" name="Google Shape;8324;p17"/>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5" name="Google Shape;8325;p17"/>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6" name="Google Shape;8326;p17"/>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7" name="Google Shape;8327;p17"/>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8" name="Google Shape;8328;p17"/>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9" name="Google Shape;8329;p17"/>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0" name="Google Shape;8330;p17"/>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1" name="Google Shape;8331;p17"/>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2" name="Google Shape;8332;p17"/>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3" name="Google Shape;8333;p17"/>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4" name="Google Shape;8334;p17"/>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5" name="Google Shape;8335;p17"/>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6" name="Google Shape;8336;p17"/>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7" name="Google Shape;8337;p17"/>
          <p:cNvGrpSpPr/>
          <p:nvPr/>
        </p:nvGrpSpPr>
        <p:grpSpPr>
          <a:xfrm flipH="1">
            <a:off x="4047182" y="540006"/>
            <a:ext cx="1049633" cy="523940"/>
            <a:chOff x="138482" y="584556"/>
            <a:chExt cx="1049633" cy="523940"/>
          </a:xfrm>
        </p:grpSpPr>
        <p:sp>
          <p:nvSpPr>
            <p:cNvPr id="8338" name="Google Shape;8338;p17"/>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9" name="Google Shape;8339;p17"/>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0" name="Google Shape;8340;p17"/>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1" name="Google Shape;8341;p17"/>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2" name="Google Shape;8342;p17"/>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3" name="Google Shape;8343;p17"/>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4" name="Google Shape;8344;p17"/>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5" name="Google Shape;8345;p17"/>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6" name="Google Shape;8346;p17"/>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7" name="Google Shape;8347;p17"/>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8" name="Google Shape;8348;p17"/>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9" name="Google Shape;8349;p17"/>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0" name="Google Shape;8350;p17"/>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1" name="Google Shape;8351;p17"/>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2" name="Google Shape;8352;p17"/>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CUSTOM_4_1">
    <p:spTree>
      <p:nvGrpSpPr>
        <p:cNvPr id="1" name="Shape 8353"/>
        <p:cNvGrpSpPr/>
        <p:nvPr/>
      </p:nvGrpSpPr>
      <p:grpSpPr>
        <a:xfrm>
          <a:off x="0" y="0"/>
          <a:ext cx="0" cy="0"/>
          <a:chOff x="0" y="0"/>
          <a:chExt cx="0" cy="0"/>
        </a:xfrm>
      </p:grpSpPr>
      <p:grpSp>
        <p:nvGrpSpPr>
          <p:cNvPr id="8354" name="Google Shape;8354;p18"/>
          <p:cNvGrpSpPr/>
          <p:nvPr/>
        </p:nvGrpSpPr>
        <p:grpSpPr>
          <a:xfrm>
            <a:off x="-151417" y="4511474"/>
            <a:ext cx="9446833" cy="1136997"/>
            <a:chOff x="7" y="4511474"/>
            <a:chExt cx="9446833" cy="1136997"/>
          </a:xfrm>
        </p:grpSpPr>
        <p:grpSp>
          <p:nvGrpSpPr>
            <p:cNvPr id="8355" name="Google Shape;8355;p18"/>
            <p:cNvGrpSpPr/>
            <p:nvPr/>
          </p:nvGrpSpPr>
          <p:grpSpPr>
            <a:xfrm>
              <a:off x="7" y="4511474"/>
              <a:ext cx="1049633" cy="1136997"/>
              <a:chOff x="2130300" y="2121375"/>
              <a:chExt cx="212000" cy="229650"/>
            </a:xfrm>
          </p:grpSpPr>
          <p:sp>
            <p:nvSpPr>
              <p:cNvPr id="8356" name="Google Shape;8356;p1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7" name="Google Shape;8357;p1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8" name="Google Shape;8358;p1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9" name="Google Shape;8359;p1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0" name="Google Shape;8360;p1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1" name="Google Shape;8361;p1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2" name="Google Shape;8362;p1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3" name="Google Shape;8363;p1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4" name="Google Shape;8364;p1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5" name="Google Shape;8365;p1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6" name="Google Shape;8366;p1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7" name="Google Shape;8367;p1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8" name="Google Shape;8368;p1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9" name="Google Shape;8369;p1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0" name="Google Shape;8370;p1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1" name="Google Shape;8371;p1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2" name="Google Shape;8372;p1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3" name="Google Shape;8373;p1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4" name="Google Shape;8374;p1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5" name="Google Shape;8375;p1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6" name="Google Shape;8376;p1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7" name="Google Shape;8377;p1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8" name="Google Shape;8378;p1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9" name="Google Shape;8379;p1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0" name="Google Shape;8380;p1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1" name="Google Shape;8381;p1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2" name="Google Shape;8382;p1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3" name="Google Shape;8383;p1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4" name="Google Shape;8384;p1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5" name="Google Shape;8385;p1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6" name="Google Shape;8386;p1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7" name="Google Shape;8387;p1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8" name="Google Shape;8388;p1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9" name="Google Shape;8389;p1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0" name="Google Shape;8390;p1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1" name="Google Shape;8391;p1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2" name="Google Shape;8392;p1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3" name="Google Shape;8393;p1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4" name="Google Shape;8394;p1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5" name="Google Shape;8395;p1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6" name="Google Shape;8396;p1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7" name="Google Shape;8397;p1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8" name="Google Shape;8398;p1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9" name="Google Shape;8399;p18"/>
            <p:cNvGrpSpPr/>
            <p:nvPr/>
          </p:nvGrpSpPr>
          <p:grpSpPr>
            <a:xfrm>
              <a:off x="1049657" y="4511474"/>
              <a:ext cx="1049633" cy="1136997"/>
              <a:chOff x="2130300" y="2121375"/>
              <a:chExt cx="212000" cy="229650"/>
            </a:xfrm>
          </p:grpSpPr>
          <p:sp>
            <p:nvSpPr>
              <p:cNvPr id="8400" name="Google Shape;8400;p1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1" name="Google Shape;8401;p1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2" name="Google Shape;8402;p1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3" name="Google Shape;8403;p1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4" name="Google Shape;8404;p1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5" name="Google Shape;8405;p1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6" name="Google Shape;8406;p1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7" name="Google Shape;8407;p1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8" name="Google Shape;8408;p1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9" name="Google Shape;8409;p1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0" name="Google Shape;8410;p1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1" name="Google Shape;8411;p1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2" name="Google Shape;8412;p1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3" name="Google Shape;8413;p1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4" name="Google Shape;8414;p1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5" name="Google Shape;8415;p1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6" name="Google Shape;8416;p1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7" name="Google Shape;8417;p1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8" name="Google Shape;8418;p1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9" name="Google Shape;8419;p1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0" name="Google Shape;8420;p1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1" name="Google Shape;8421;p1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2" name="Google Shape;8422;p1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3" name="Google Shape;8423;p1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4" name="Google Shape;8424;p1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5" name="Google Shape;8425;p1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6" name="Google Shape;8426;p1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7" name="Google Shape;8427;p1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8" name="Google Shape;8428;p1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9" name="Google Shape;8429;p1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0" name="Google Shape;8430;p1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1" name="Google Shape;8431;p1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2" name="Google Shape;8432;p1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3" name="Google Shape;8433;p1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4" name="Google Shape;8434;p1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5" name="Google Shape;8435;p1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6" name="Google Shape;8436;p1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7" name="Google Shape;8437;p1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8" name="Google Shape;8438;p1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9" name="Google Shape;8439;p1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0" name="Google Shape;8440;p1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1" name="Google Shape;8441;p1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2" name="Google Shape;8442;p1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43" name="Google Shape;8443;p18"/>
            <p:cNvGrpSpPr/>
            <p:nvPr/>
          </p:nvGrpSpPr>
          <p:grpSpPr>
            <a:xfrm>
              <a:off x="2099307" y="4511474"/>
              <a:ext cx="1049633" cy="1136997"/>
              <a:chOff x="2130300" y="2121375"/>
              <a:chExt cx="212000" cy="229650"/>
            </a:xfrm>
          </p:grpSpPr>
          <p:sp>
            <p:nvSpPr>
              <p:cNvPr id="8444" name="Google Shape;8444;p1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5" name="Google Shape;8445;p1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6" name="Google Shape;8446;p1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7" name="Google Shape;8447;p1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8" name="Google Shape;8448;p1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9" name="Google Shape;8449;p1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0" name="Google Shape;8450;p1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1" name="Google Shape;8451;p1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2" name="Google Shape;8452;p1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3" name="Google Shape;8453;p1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4" name="Google Shape;8454;p1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5" name="Google Shape;8455;p1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6" name="Google Shape;8456;p1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7" name="Google Shape;8457;p1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8" name="Google Shape;8458;p1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9" name="Google Shape;8459;p1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0" name="Google Shape;8460;p1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1" name="Google Shape;8461;p1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2" name="Google Shape;8462;p1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3" name="Google Shape;8463;p1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4" name="Google Shape;8464;p1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5" name="Google Shape;8465;p1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6" name="Google Shape;8466;p1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7" name="Google Shape;8467;p1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8" name="Google Shape;8468;p1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9" name="Google Shape;8469;p1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0" name="Google Shape;8470;p1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1" name="Google Shape;8471;p1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2" name="Google Shape;8472;p1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3" name="Google Shape;8473;p1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4" name="Google Shape;8474;p1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5" name="Google Shape;8475;p1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6" name="Google Shape;8476;p1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7" name="Google Shape;8477;p1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8" name="Google Shape;8478;p1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9" name="Google Shape;8479;p1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0" name="Google Shape;8480;p1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1" name="Google Shape;8481;p1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2" name="Google Shape;8482;p1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3" name="Google Shape;8483;p1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4" name="Google Shape;8484;p1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5" name="Google Shape;8485;p1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6" name="Google Shape;8486;p1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7" name="Google Shape;8487;p18"/>
            <p:cNvGrpSpPr/>
            <p:nvPr/>
          </p:nvGrpSpPr>
          <p:grpSpPr>
            <a:xfrm>
              <a:off x="3148957" y="4511474"/>
              <a:ext cx="1049633" cy="1136997"/>
              <a:chOff x="2130300" y="2121375"/>
              <a:chExt cx="212000" cy="229650"/>
            </a:xfrm>
          </p:grpSpPr>
          <p:sp>
            <p:nvSpPr>
              <p:cNvPr id="8488" name="Google Shape;8488;p1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9" name="Google Shape;8489;p1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0" name="Google Shape;8490;p1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1" name="Google Shape;8491;p1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2" name="Google Shape;8492;p1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3" name="Google Shape;8493;p1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4" name="Google Shape;8494;p1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5" name="Google Shape;8495;p1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6" name="Google Shape;8496;p1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7" name="Google Shape;8497;p1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8" name="Google Shape;8498;p1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9" name="Google Shape;8499;p1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0" name="Google Shape;8500;p1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1" name="Google Shape;8501;p1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2" name="Google Shape;8502;p1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3" name="Google Shape;8503;p1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4" name="Google Shape;8504;p1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5" name="Google Shape;8505;p1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6" name="Google Shape;8506;p1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7" name="Google Shape;8507;p1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8" name="Google Shape;8508;p1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9" name="Google Shape;8509;p1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0" name="Google Shape;8510;p1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1" name="Google Shape;8511;p1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2" name="Google Shape;8512;p1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3" name="Google Shape;8513;p1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4" name="Google Shape;8514;p1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5" name="Google Shape;8515;p1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6" name="Google Shape;8516;p1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7" name="Google Shape;8517;p1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8" name="Google Shape;8518;p1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9" name="Google Shape;8519;p1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0" name="Google Shape;8520;p1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1" name="Google Shape;8521;p1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2" name="Google Shape;8522;p1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3" name="Google Shape;8523;p1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4" name="Google Shape;8524;p1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5" name="Google Shape;8525;p1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6" name="Google Shape;8526;p1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7" name="Google Shape;8527;p1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8" name="Google Shape;8528;p1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9" name="Google Shape;8529;p1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0" name="Google Shape;8530;p1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31" name="Google Shape;8531;p18"/>
            <p:cNvGrpSpPr/>
            <p:nvPr/>
          </p:nvGrpSpPr>
          <p:grpSpPr>
            <a:xfrm>
              <a:off x="4198607" y="4511474"/>
              <a:ext cx="1049633" cy="1136997"/>
              <a:chOff x="2130300" y="2121375"/>
              <a:chExt cx="212000" cy="229650"/>
            </a:xfrm>
          </p:grpSpPr>
          <p:sp>
            <p:nvSpPr>
              <p:cNvPr id="8532" name="Google Shape;8532;p1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3" name="Google Shape;8533;p1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4" name="Google Shape;8534;p1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5" name="Google Shape;8535;p1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6" name="Google Shape;8536;p1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7" name="Google Shape;8537;p1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8" name="Google Shape;8538;p1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9" name="Google Shape;8539;p1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0" name="Google Shape;8540;p1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1" name="Google Shape;8541;p1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2" name="Google Shape;8542;p1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3" name="Google Shape;8543;p1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4" name="Google Shape;8544;p1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5" name="Google Shape;8545;p1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6" name="Google Shape;8546;p1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7" name="Google Shape;8547;p1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8" name="Google Shape;8548;p1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9" name="Google Shape;8549;p1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0" name="Google Shape;8550;p1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1" name="Google Shape;8551;p1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2" name="Google Shape;8552;p1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3" name="Google Shape;8553;p1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4" name="Google Shape;8554;p1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5" name="Google Shape;8555;p1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6" name="Google Shape;8556;p1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7" name="Google Shape;8557;p1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8" name="Google Shape;8558;p1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9" name="Google Shape;8559;p1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0" name="Google Shape;8560;p1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1" name="Google Shape;8561;p1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2" name="Google Shape;8562;p1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3" name="Google Shape;8563;p1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4" name="Google Shape;8564;p1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5" name="Google Shape;8565;p1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6" name="Google Shape;8566;p1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7" name="Google Shape;8567;p1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8" name="Google Shape;8568;p1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9" name="Google Shape;8569;p1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0" name="Google Shape;8570;p1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1" name="Google Shape;8571;p1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2" name="Google Shape;8572;p1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3" name="Google Shape;8573;p1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4" name="Google Shape;8574;p1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5" name="Google Shape;8575;p18"/>
            <p:cNvGrpSpPr/>
            <p:nvPr/>
          </p:nvGrpSpPr>
          <p:grpSpPr>
            <a:xfrm>
              <a:off x="5248257" y="4511474"/>
              <a:ext cx="1049633" cy="1136997"/>
              <a:chOff x="2130300" y="2121375"/>
              <a:chExt cx="212000" cy="229650"/>
            </a:xfrm>
          </p:grpSpPr>
          <p:sp>
            <p:nvSpPr>
              <p:cNvPr id="8576" name="Google Shape;8576;p1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7" name="Google Shape;8577;p1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8" name="Google Shape;8578;p1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9" name="Google Shape;8579;p1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0" name="Google Shape;8580;p1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1" name="Google Shape;8581;p1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2" name="Google Shape;8582;p1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3" name="Google Shape;8583;p1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4" name="Google Shape;8584;p1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5" name="Google Shape;8585;p1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6" name="Google Shape;8586;p1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7" name="Google Shape;8587;p1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8" name="Google Shape;8588;p1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9" name="Google Shape;8589;p1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0" name="Google Shape;8590;p1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1" name="Google Shape;8591;p1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2" name="Google Shape;8592;p1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3" name="Google Shape;8593;p1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4" name="Google Shape;8594;p1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5" name="Google Shape;8595;p1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6" name="Google Shape;8596;p1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7" name="Google Shape;8597;p1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8" name="Google Shape;8598;p1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9" name="Google Shape;8599;p1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0" name="Google Shape;8600;p1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1" name="Google Shape;8601;p1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2" name="Google Shape;8602;p1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3" name="Google Shape;8603;p1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4" name="Google Shape;8604;p1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5" name="Google Shape;8605;p1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6" name="Google Shape;8606;p1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7" name="Google Shape;8607;p1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8" name="Google Shape;8608;p1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9" name="Google Shape;8609;p1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0" name="Google Shape;8610;p1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1" name="Google Shape;8611;p1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2" name="Google Shape;8612;p1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3" name="Google Shape;8613;p1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4" name="Google Shape;8614;p1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5" name="Google Shape;8615;p1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6" name="Google Shape;8616;p1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7" name="Google Shape;8617;p1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8" name="Google Shape;8618;p1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9" name="Google Shape;8619;p18"/>
            <p:cNvGrpSpPr/>
            <p:nvPr/>
          </p:nvGrpSpPr>
          <p:grpSpPr>
            <a:xfrm>
              <a:off x="6297907" y="4511474"/>
              <a:ext cx="1049633" cy="1136997"/>
              <a:chOff x="2130300" y="2121375"/>
              <a:chExt cx="212000" cy="229650"/>
            </a:xfrm>
          </p:grpSpPr>
          <p:sp>
            <p:nvSpPr>
              <p:cNvPr id="8620" name="Google Shape;8620;p1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1" name="Google Shape;8621;p1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2" name="Google Shape;8622;p1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3" name="Google Shape;8623;p1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4" name="Google Shape;8624;p1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5" name="Google Shape;8625;p1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6" name="Google Shape;8626;p1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7" name="Google Shape;8627;p1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8" name="Google Shape;8628;p1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9" name="Google Shape;8629;p1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0" name="Google Shape;8630;p1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1" name="Google Shape;8631;p1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2" name="Google Shape;8632;p1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3" name="Google Shape;8633;p1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4" name="Google Shape;8634;p1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5" name="Google Shape;8635;p1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6" name="Google Shape;8636;p1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7" name="Google Shape;8637;p1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8" name="Google Shape;8638;p1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9" name="Google Shape;8639;p1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0" name="Google Shape;8640;p1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1" name="Google Shape;8641;p1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2" name="Google Shape;8642;p1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3" name="Google Shape;8643;p1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4" name="Google Shape;8644;p1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5" name="Google Shape;8645;p1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6" name="Google Shape;8646;p1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7" name="Google Shape;8647;p1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8" name="Google Shape;8648;p1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9" name="Google Shape;8649;p1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0" name="Google Shape;8650;p1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1" name="Google Shape;8651;p1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2" name="Google Shape;8652;p1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3" name="Google Shape;8653;p1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4" name="Google Shape;8654;p1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5" name="Google Shape;8655;p1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6" name="Google Shape;8656;p1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7" name="Google Shape;8657;p1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8" name="Google Shape;8658;p1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9" name="Google Shape;8659;p1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0" name="Google Shape;8660;p1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1" name="Google Shape;8661;p1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2" name="Google Shape;8662;p1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3" name="Google Shape;8663;p18"/>
            <p:cNvGrpSpPr/>
            <p:nvPr/>
          </p:nvGrpSpPr>
          <p:grpSpPr>
            <a:xfrm>
              <a:off x="7347557" y="4511474"/>
              <a:ext cx="1049633" cy="1136997"/>
              <a:chOff x="2130300" y="2121375"/>
              <a:chExt cx="212000" cy="229650"/>
            </a:xfrm>
          </p:grpSpPr>
          <p:sp>
            <p:nvSpPr>
              <p:cNvPr id="8664" name="Google Shape;8664;p1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5" name="Google Shape;8665;p1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6" name="Google Shape;8666;p1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7" name="Google Shape;8667;p1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8" name="Google Shape;8668;p1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9" name="Google Shape;8669;p1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0" name="Google Shape;8670;p1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1" name="Google Shape;8671;p1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2" name="Google Shape;8672;p1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3" name="Google Shape;8673;p1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4" name="Google Shape;8674;p1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5" name="Google Shape;8675;p1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6" name="Google Shape;8676;p1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7" name="Google Shape;8677;p1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8" name="Google Shape;8678;p1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9" name="Google Shape;8679;p1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0" name="Google Shape;8680;p1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1" name="Google Shape;8681;p1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2" name="Google Shape;8682;p1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3" name="Google Shape;8683;p1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4" name="Google Shape;8684;p1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5" name="Google Shape;8685;p1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6" name="Google Shape;8686;p1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7" name="Google Shape;8687;p1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8" name="Google Shape;8688;p1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9" name="Google Shape;8689;p1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0" name="Google Shape;8690;p1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1" name="Google Shape;8691;p1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2" name="Google Shape;8692;p1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3" name="Google Shape;8693;p1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4" name="Google Shape;8694;p1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5" name="Google Shape;8695;p1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6" name="Google Shape;8696;p1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7" name="Google Shape;8697;p1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8" name="Google Shape;8698;p1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9" name="Google Shape;8699;p1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0" name="Google Shape;8700;p1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1" name="Google Shape;8701;p1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2" name="Google Shape;8702;p1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3" name="Google Shape;8703;p1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4" name="Google Shape;8704;p1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5" name="Google Shape;8705;p1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6" name="Google Shape;8706;p1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7" name="Google Shape;8707;p18"/>
            <p:cNvGrpSpPr/>
            <p:nvPr/>
          </p:nvGrpSpPr>
          <p:grpSpPr>
            <a:xfrm>
              <a:off x="8397207" y="4511474"/>
              <a:ext cx="1049633" cy="1136997"/>
              <a:chOff x="2130300" y="2121375"/>
              <a:chExt cx="212000" cy="229650"/>
            </a:xfrm>
          </p:grpSpPr>
          <p:sp>
            <p:nvSpPr>
              <p:cNvPr id="8708" name="Google Shape;8708;p1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9" name="Google Shape;8709;p1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0" name="Google Shape;8710;p1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1" name="Google Shape;8711;p1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2" name="Google Shape;8712;p1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3" name="Google Shape;8713;p1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4" name="Google Shape;8714;p1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5" name="Google Shape;8715;p1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6" name="Google Shape;8716;p1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7" name="Google Shape;8717;p1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8" name="Google Shape;8718;p1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9" name="Google Shape;8719;p1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0" name="Google Shape;8720;p1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1" name="Google Shape;8721;p1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2" name="Google Shape;8722;p1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3" name="Google Shape;8723;p1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4" name="Google Shape;8724;p1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5" name="Google Shape;8725;p1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6" name="Google Shape;8726;p1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7" name="Google Shape;8727;p1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8" name="Google Shape;8728;p1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9" name="Google Shape;8729;p1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0" name="Google Shape;8730;p1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1" name="Google Shape;8731;p1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2" name="Google Shape;8732;p1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3" name="Google Shape;8733;p1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4" name="Google Shape;8734;p1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5" name="Google Shape;8735;p1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6" name="Google Shape;8736;p1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7" name="Google Shape;8737;p1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8" name="Google Shape;8738;p1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9" name="Google Shape;8739;p1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0" name="Google Shape;8740;p1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1" name="Google Shape;8741;p1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2" name="Google Shape;8742;p1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3" name="Google Shape;8743;p1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4" name="Google Shape;8744;p1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5" name="Google Shape;8745;p1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6" name="Google Shape;8746;p1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7" name="Google Shape;8747;p1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8" name="Google Shape;8748;p1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9" name="Google Shape;8749;p1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0" name="Google Shape;8750;p1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51" name="Google Shape;8751;p18"/>
          <p:cNvGrpSpPr/>
          <p:nvPr/>
        </p:nvGrpSpPr>
        <p:grpSpPr>
          <a:xfrm>
            <a:off x="256301" y="147620"/>
            <a:ext cx="926943" cy="228568"/>
            <a:chOff x="256301" y="147620"/>
            <a:chExt cx="926943" cy="228568"/>
          </a:xfrm>
        </p:grpSpPr>
        <p:grpSp>
          <p:nvGrpSpPr>
            <p:cNvPr id="8752" name="Google Shape;8752;p18"/>
            <p:cNvGrpSpPr/>
            <p:nvPr/>
          </p:nvGrpSpPr>
          <p:grpSpPr>
            <a:xfrm>
              <a:off x="256301" y="147620"/>
              <a:ext cx="266546" cy="228568"/>
              <a:chOff x="256301" y="147620"/>
              <a:chExt cx="266546" cy="228568"/>
            </a:xfrm>
          </p:grpSpPr>
          <p:sp>
            <p:nvSpPr>
              <p:cNvPr id="8753" name="Google Shape;8753;p18"/>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4" name="Google Shape;8754;p18"/>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5" name="Google Shape;8755;p18"/>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6" name="Google Shape;8756;p18"/>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7" name="Google Shape;8757;p18"/>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8" name="Google Shape;8758;p18"/>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9" name="Google Shape;8759;p18"/>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0" name="Google Shape;8760;p18"/>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1" name="Google Shape;8761;p18"/>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2" name="Google Shape;8762;p18"/>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3" name="Google Shape;8763;p18"/>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4" name="Google Shape;8764;p18"/>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5" name="Google Shape;8765;p18"/>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6" name="Google Shape;8766;p18"/>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7" name="Google Shape;8767;p18"/>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8" name="Google Shape;8768;p18"/>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9" name="Google Shape;8769;p18"/>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0" name="Google Shape;8770;p18"/>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1" name="Google Shape;8771;p18"/>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2" name="Google Shape;8772;p18"/>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3" name="Google Shape;8773;p18"/>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4" name="Google Shape;8774;p18"/>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5" name="Google Shape;8775;p18"/>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6" name="Google Shape;8776;p18"/>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7" name="Google Shape;8777;p18"/>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8" name="Google Shape;8778;p18"/>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9" name="Google Shape;8779;p18"/>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0" name="Google Shape;8780;p18"/>
            <p:cNvGrpSpPr/>
            <p:nvPr/>
          </p:nvGrpSpPr>
          <p:grpSpPr>
            <a:xfrm>
              <a:off x="586498" y="147620"/>
              <a:ext cx="266546" cy="228568"/>
              <a:chOff x="586498" y="147620"/>
              <a:chExt cx="266546" cy="228568"/>
            </a:xfrm>
          </p:grpSpPr>
          <p:sp>
            <p:nvSpPr>
              <p:cNvPr id="8781" name="Google Shape;8781;p18"/>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2" name="Google Shape;8782;p18"/>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3" name="Google Shape;8783;p18"/>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4" name="Google Shape;8784;p18"/>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5" name="Google Shape;8785;p18"/>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6" name="Google Shape;8786;p18"/>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7" name="Google Shape;8787;p18"/>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8" name="Google Shape;8788;p18"/>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9" name="Google Shape;8789;p18"/>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0" name="Google Shape;8790;p18"/>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1" name="Google Shape;8791;p18"/>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2" name="Google Shape;8792;p18"/>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3" name="Google Shape;8793;p18"/>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4" name="Google Shape;8794;p18"/>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5" name="Google Shape;8795;p18"/>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6" name="Google Shape;8796;p18"/>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7" name="Google Shape;8797;p18"/>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8" name="Google Shape;8798;p18"/>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9" name="Google Shape;8799;p18"/>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0" name="Google Shape;8800;p18"/>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1" name="Google Shape;8801;p18"/>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2" name="Google Shape;8802;p18"/>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3" name="Google Shape;8803;p18"/>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4" name="Google Shape;8804;p18"/>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5" name="Google Shape;8805;p18"/>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6" name="Google Shape;8806;p18"/>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7" name="Google Shape;8807;p18"/>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8" name="Google Shape;8808;p18"/>
            <p:cNvGrpSpPr/>
            <p:nvPr/>
          </p:nvGrpSpPr>
          <p:grpSpPr>
            <a:xfrm>
              <a:off x="916698" y="147620"/>
              <a:ext cx="266546" cy="228568"/>
              <a:chOff x="586498" y="147620"/>
              <a:chExt cx="266546" cy="228568"/>
            </a:xfrm>
          </p:grpSpPr>
          <p:sp>
            <p:nvSpPr>
              <p:cNvPr id="8809" name="Google Shape;8809;p18"/>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0" name="Google Shape;8810;p18"/>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1" name="Google Shape;8811;p18"/>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2" name="Google Shape;8812;p18"/>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3" name="Google Shape;8813;p18"/>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4" name="Google Shape;8814;p18"/>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5" name="Google Shape;8815;p18"/>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6" name="Google Shape;8816;p18"/>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7" name="Google Shape;8817;p18"/>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8" name="Google Shape;8818;p18"/>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9" name="Google Shape;8819;p18"/>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0" name="Google Shape;8820;p18"/>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1" name="Google Shape;8821;p18"/>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2" name="Google Shape;8822;p18"/>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3" name="Google Shape;8823;p18"/>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4" name="Google Shape;8824;p18"/>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5" name="Google Shape;8825;p18"/>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6" name="Google Shape;8826;p18"/>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7" name="Google Shape;8827;p18"/>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8" name="Google Shape;8828;p18"/>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9" name="Google Shape;8829;p18"/>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0" name="Google Shape;8830;p18"/>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1" name="Google Shape;8831;p18"/>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2" name="Google Shape;8832;p18"/>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3" name="Google Shape;8833;p18"/>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4" name="Google Shape;8834;p18"/>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5" name="Google Shape;8835;p18"/>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836" name="Google Shape;8836;p18"/>
          <p:cNvSpPr txBox="1">
            <a:spLocks noGrp="1"/>
          </p:cNvSpPr>
          <p:nvPr>
            <p:ph type="title"/>
          </p:nvPr>
        </p:nvSpPr>
        <p:spPr>
          <a:xfrm>
            <a:off x="3532200" y="2751613"/>
            <a:ext cx="4891800" cy="748500"/>
          </a:xfrm>
          <a:prstGeom prst="rect">
            <a:avLst/>
          </a:prstGeom>
        </p:spPr>
        <p:txBody>
          <a:bodyPr spcFirstLastPara="1" wrap="square" lIns="0" tIns="0" rIns="0" bIns="0" anchor="ctr" anchorCtr="0">
            <a:noAutofit/>
          </a:bodyPr>
          <a:lstStyle>
            <a:lvl1pPr lvl="0" algn="r" rtl="0">
              <a:spcBef>
                <a:spcPts val="0"/>
              </a:spcBef>
              <a:spcAft>
                <a:spcPts val="0"/>
              </a:spcAft>
              <a:buSzPts val="4200"/>
              <a:buNone/>
              <a:defRPr sz="3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837" name="Google Shape;8837;p18"/>
          <p:cNvSpPr txBox="1">
            <a:spLocks noGrp="1"/>
          </p:cNvSpPr>
          <p:nvPr>
            <p:ph type="subTitle" idx="1"/>
          </p:nvPr>
        </p:nvSpPr>
        <p:spPr>
          <a:xfrm>
            <a:off x="3716550" y="3500100"/>
            <a:ext cx="4707300" cy="4680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sz="18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838" name="Google Shape;8838;p18"/>
          <p:cNvSpPr txBox="1">
            <a:spLocks noGrp="1"/>
          </p:cNvSpPr>
          <p:nvPr>
            <p:ph type="title" idx="2" hasCustomPrompt="1"/>
          </p:nvPr>
        </p:nvSpPr>
        <p:spPr>
          <a:xfrm>
            <a:off x="6955575" y="1355863"/>
            <a:ext cx="1624800" cy="7485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3600">
                <a:solidFill>
                  <a:schemeClr val="accent3"/>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grpSp>
        <p:nvGrpSpPr>
          <p:cNvPr id="8839" name="Google Shape;8839;p18"/>
          <p:cNvGrpSpPr/>
          <p:nvPr/>
        </p:nvGrpSpPr>
        <p:grpSpPr>
          <a:xfrm>
            <a:off x="720288" y="3854987"/>
            <a:ext cx="748469" cy="748491"/>
            <a:chOff x="3296450" y="2545375"/>
            <a:chExt cx="212025" cy="212025"/>
          </a:xfrm>
        </p:grpSpPr>
        <p:sp>
          <p:nvSpPr>
            <p:cNvPr id="8840" name="Google Shape;8840;p18"/>
            <p:cNvSpPr/>
            <p:nvPr/>
          </p:nvSpPr>
          <p:spPr>
            <a:xfrm>
              <a:off x="3417550" y="2545375"/>
              <a:ext cx="30200" cy="30200"/>
            </a:xfrm>
            <a:custGeom>
              <a:avLst/>
              <a:gdLst/>
              <a:ahLst/>
              <a:cxnLst/>
              <a:rect l="l" t="t" r="r" b="b"/>
              <a:pathLst>
                <a:path w="1208" h="1208" extrusionOk="0">
                  <a:moveTo>
                    <a:pt x="0" y="0"/>
                  </a:moveTo>
                  <a:lnTo>
                    <a:pt x="0" y="1207"/>
                  </a:lnTo>
                  <a:lnTo>
                    <a:pt x="1207" y="1207"/>
                  </a:lnTo>
                  <a:lnTo>
                    <a:pt x="12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1" name="Google Shape;8841;p18"/>
            <p:cNvSpPr/>
            <p:nvPr/>
          </p:nvSpPr>
          <p:spPr>
            <a:xfrm>
              <a:off x="3386975" y="2575550"/>
              <a:ext cx="30600" cy="30575"/>
            </a:xfrm>
            <a:custGeom>
              <a:avLst/>
              <a:gdLst/>
              <a:ahLst/>
              <a:cxnLst/>
              <a:rect l="l" t="t" r="r" b="b"/>
              <a:pathLst>
                <a:path w="1224" h="1223" extrusionOk="0">
                  <a:moveTo>
                    <a:pt x="1" y="0"/>
                  </a:moveTo>
                  <a:lnTo>
                    <a:pt x="1" y="1223"/>
                  </a:lnTo>
                  <a:lnTo>
                    <a:pt x="1223" y="1223"/>
                  </a:lnTo>
                  <a:lnTo>
                    <a:pt x="12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2" name="Google Shape;8842;p18"/>
            <p:cNvSpPr/>
            <p:nvPr/>
          </p:nvSpPr>
          <p:spPr>
            <a:xfrm>
              <a:off x="3296450" y="2606100"/>
              <a:ext cx="30200" cy="30200"/>
            </a:xfrm>
            <a:custGeom>
              <a:avLst/>
              <a:gdLst/>
              <a:ahLst/>
              <a:cxnLst/>
              <a:rect l="l" t="t" r="r" b="b"/>
              <a:pathLst>
                <a:path w="1208" h="1208" extrusionOk="0">
                  <a:moveTo>
                    <a:pt x="1" y="1"/>
                  </a:moveTo>
                  <a:lnTo>
                    <a:pt x="1" y="1208"/>
                  </a:lnTo>
                  <a:lnTo>
                    <a:pt x="1208" y="1208"/>
                  </a:lnTo>
                  <a:lnTo>
                    <a:pt x="1208"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3" name="Google Shape;8843;p18"/>
            <p:cNvSpPr/>
            <p:nvPr/>
          </p:nvSpPr>
          <p:spPr>
            <a:xfrm>
              <a:off x="3326625" y="2606100"/>
              <a:ext cx="30200" cy="30200"/>
            </a:xfrm>
            <a:custGeom>
              <a:avLst/>
              <a:gdLst/>
              <a:ahLst/>
              <a:cxnLst/>
              <a:rect l="l" t="t" r="r" b="b"/>
              <a:pathLst>
                <a:path w="1208" h="1208" extrusionOk="0">
                  <a:moveTo>
                    <a:pt x="1" y="1"/>
                  </a:moveTo>
                  <a:lnTo>
                    <a:pt x="1" y="1208"/>
                  </a:lnTo>
                  <a:lnTo>
                    <a:pt x="1208" y="1208"/>
                  </a:lnTo>
                  <a:lnTo>
                    <a:pt x="1208"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4" name="Google Shape;8844;p18"/>
            <p:cNvSpPr/>
            <p:nvPr/>
          </p:nvSpPr>
          <p:spPr>
            <a:xfrm>
              <a:off x="3356800" y="2606100"/>
              <a:ext cx="30200" cy="30200"/>
            </a:xfrm>
            <a:custGeom>
              <a:avLst/>
              <a:gdLst/>
              <a:ahLst/>
              <a:cxnLst/>
              <a:rect l="l" t="t" r="r" b="b"/>
              <a:pathLst>
                <a:path w="1208" h="1208" extrusionOk="0">
                  <a:moveTo>
                    <a:pt x="1" y="1"/>
                  </a:moveTo>
                  <a:lnTo>
                    <a:pt x="1" y="1208"/>
                  </a:lnTo>
                  <a:lnTo>
                    <a:pt x="1208" y="1208"/>
                  </a:lnTo>
                  <a:lnTo>
                    <a:pt x="1208" y="1"/>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5" name="Google Shape;8845;p18"/>
            <p:cNvSpPr/>
            <p:nvPr/>
          </p:nvSpPr>
          <p:spPr>
            <a:xfrm>
              <a:off x="3386975" y="2606100"/>
              <a:ext cx="30600" cy="30200"/>
            </a:xfrm>
            <a:custGeom>
              <a:avLst/>
              <a:gdLst/>
              <a:ahLst/>
              <a:cxnLst/>
              <a:rect l="l" t="t" r="r" b="b"/>
              <a:pathLst>
                <a:path w="1224" h="1208" extrusionOk="0">
                  <a:moveTo>
                    <a:pt x="1" y="1"/>
                  </a:moveTo>
                  <a:lnTo>
                    <a:pt x="1" y="1208"/>
                  </a:lnTo>
                  <a:lnTo>
                    <a:pt x="1223" y="1208"/>
                  </a:lnTo>
                  <a:lnTo>
                    <a:pt x="1223" y="1"/>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6" name="Google Shape;8846;p18"/>
            <p:cNvSpPr/>
            <p:nvPr/>
          </p:nvSpPr>
          <p:spPr>
            <a:xfrm>
              <a:off x="3417550" y="2606100"/>
              <a:ext cx="30200" cy="30200"/>
            </a:xfrm>
            <a:custGeom>
              <a:avLst/>
              <a:gdLst/>
              <a:ahLst/>
              <a:cxnLst/>
              <a:rect l="l" t="t" r="r" b="b"/>
              <a:pathLst>
                <a:path w="1208" h="1208" extrusionOk="0">
                  <a:moveTo>
                    <a:pt x="0" y="1"/>
                  </a:moveTo>
                  <a:lnTo>
                    <a:pt x="0" y="1208"/>
                  </a:lnTo>
                  <a:lnTo>
                    <a:pt x="1207" y="1208"/>
                  </a:lnTo>
                  <a:lnTo>
                    <a:pt x="1207" y="1"/>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7" name="Google Shape;8847;p18"/>
            <p:cNvSpPr/>
            <p:nvPr/>
          </p:nvSpPr>
          <p:spPr>
            <a:xfrm>
              <a:off x="3447725" y="2606100"/>
              <a:ext cx="30200" cy="30200"/>
            </a:xfrm>
            <a:custGeom>
              <a:avLst/>
              <a:gdLst/>
              <a:ahLst/>
              <a:cxnLst/>
              <a:rect l="l" t="t" r="r" b="b"/>
              <a:pathLst>
                <a:path w="1208" h="1208" extrusionOk="0">
                  <a:moveTo>
                    <a:pt x="0" y="1"/>
                  </a:moveTo>
                  <a:lnTo>
                    <a:pt x="0" y="1208"/>
                  </a:lnTo>
                  <a:lnTo>
                    <a:pt x="1207" y="1208"/>
                  </a:lnTo>
                  <a:lnTo>
                    <a:pt x="1207" y="1"/>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8" name="Google Shape;8848;p18"/>
            <p:cNvSpPr/>
            <p:nvPr/>
          </p:nvSpPr>
          <p:spPr>
            <a:xfrm>
              <a:off x="3296450" y="2636275"/>
              <a:ext cx="30200" cy="30200"/>
            </a:xfrm>
            <a:custGeom>
              <a:avLst/>
              <a:gdLst/>
              <a:ahLst/>
              <a:cxnLst/>
              <a:rect l="l" t="t" r="r" b="b"/>
              <a:pathLst>
                <a:path w="1208" h="1208" extrusionOk="0">
                  <a:moveTo>
                    <a:pt x="1" y="1"/>
                  </a:moveTo>
                  <a:lnTo>
                    <a:pt x="1" y="1208"/>
                  </a:lnTo>
                  <a:lnTo>
                    <a:pt x="1208" y="1208"/>
                  </a:lnTo>
                  <a:lnTo>
                    <a:pt x="1208" y="1"/>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9" name="Google Shape;8849;p18"/>
            <p:cNvSpPr/>
            <p:nvPr/>
          </p:nvSpPr>
          <p:spPr>
            <a:xfrm>
              <a:off x="3326625" y="2636275"/>
              <a:ext cx="30200" cy="30200"/>
            </a:xfrm>
            <a:custGeom>
              <a:avLst/>
              <a:gdLst/>
              <a:ahLst/>
              <a:cxnLst/>
              <a:rect l="l" t="t" r="r" b="b"/>
              <a:pathLst>
                <a:path w="1208" h="1208" extrusionOk="0">
                  <a:moveTo>
                    <a:pt x="1" y="1"/>
                  </a:moveTo>
                  <a:lnTo>
                    <a:pt x="1" y="1208"/>
                  </a:lnTo>
                  <a:lnTo>
                    <a:pt x="1208" y="1208"/>
                  </a:lnTo>
                  <a:lnTo>
                    <a:pt x="1208" y="1"/>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0" name="Google Shape;8850;p18"/>
            <p:cNvSpPr/>
            <p:nvPr/>
          </p:nvSpPr>
          <p:spPr>
            <a:xfrm>
              <a:off x="3356800" y="2636275"/>
              <a:ext cx="30200" cy="30200"/>
            </a:xfrm>
            <a:custGeom>
              <a:avLst/>
              <a:gdLst/>
              <a:ahLst/>
              <a:cxnLst/>
              <a:rect l="l" t="t" r="r" b="b"/>
              <a:pathLst>
                <a:path w="1208" h="1208" extrusionOk="0">
                  <a:moveTo>
                    <a:pt x="1" y="1"/>
                  </a:moveTo>
                  <a:lnTo>
                    <a:pt x="1" y="1208"/>
                  </a:lnTo>
                  <a:lnTo>
                    <a:pt x="1208" y="1208"/>
                  </a:lnTo>
                  <a:lnTo>
                    <a:pt x="1208"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1" name="Google Shape;8851;p18"/>
            <p:cNvSpPr/>
            <p:nvPr/>
          </p:nvSpPr>
          <p:spPr>
            <a:xfrm>
              <a:off x="3386975" y="2636275"/>
              <a:ext cx="30600" cy="30200"/>
            </a:xfrm>
            <a:custGeom>
              <a:avLst/>
              <a:gdLst/>
              <a:ahLst/>
              <a:cxnLst/>
              <a:rect l="l" t="t" r="r" b="b"/>
              <a:pathLst>
                <a:path w="1224" h="1208" extrusionOk="0">
                  <a:moveTo>
                    <a:pt x="1" y="1"/>
                  </a:moveTo>
                  <a:lnTo>
                    <a:pt x="1" y="1208"/>
                  </a:lnTo>
                  <a:lnTo>
                    <a:pt x="1223" y="1208"/>
                  </a:lnTo>
                  <a:lnTo>
                    <a:pt x="1223"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2" name="Google Shape;8852;p18"/>
            <p:cNvSpPr/>
            <p:nvPr/>
          </p:nvSpPr>
          <p:spPr>
            <a:xfrm>
              <a:off x="3417550" y="2636275"/>
              <a:ext cx="30200" cy="30200"/>
            </a:xfrm>
            <a:custGeom>
              <a:avLst/>
              <a:gdLst/>
              <a:ahLst/>
              <a:cxnLst/>
              <a:rect l="l" t="t" r="r" b="b"/>
              <a:pathLst>
                <a:path w="1208" h="1208" extrusionOk="0">
                  <a:moveTo>
                    <a:pt x="0" y="1"/>
                  </a:moveTo>
                  <a:lnTo>
                    <a:pt x="0" y="1208"/>
                  </a:lnTo>
                  <a:lnTo>
                    <a:pt x="1207" y="1208"/>
                  </a:lnTo>
                  <a:lnTo>
                    <a:pt x="1207"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3" name="Google Shape;8853;p18"/>
            <p:cNvSpPr/>
            <p:nvPr/>
          </p:nvSpPr>
          <p:spPr>
            <a:xfrm>
              <a:off x="3447725" y="2636275"/>
              <a:ext cx="30200" cy="30200"/>
            </a:xfrm>
            <a:custGeom>
              <a:avLst/>
              <a:gdLst/>
              <a:ahLst/>
              <a:cxnLst/>
              <a:rect l="l" t="t" r="r" b="b"/>
              <a:pathLst>
                <a:path w="1208" h="1208" extrusionOk="0">
                  <a:moveTo>
                    <a:pt x="0" y="1"/>
                  </a:moveTo>
                  <a:lnTo>
                    <a:pt x="0" y="1208"/>
                  </a:lnTo>
                  <a:lnTo>
                    <a:pt x="1207" y="1208"/>
                  </a:lnTo>
                  <a:lnTo>
                    <a:pt x="1207"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4" name="Google Shape;8854;p18"/>
            <p:cNvSpPr/>
            <p:nvPr/>
          </p:nvSpPr>
          <p:spPr>
            <a:xfrm>
              <a:off x="3296450" y="2666450"/>
              <a:ext cx="30200" cy="30200"/>
            </a:xfrm>
            <a:custGeom>
              <a:avLst/>
              <a:gdLst/>
              <a:ahLst/>
              <a:cxnLst/>
              <a:rect l="l" t="t" r="r" b="b"/>
              <a:pathLst>
                <a:path w="1208" h="1208" extrusionOk="0">
                  <a:moveTo>
                    <a:pt x="1" y="1"/>
                  </a:moveTo>
                  <a:lnTo>
                    <a:pt x="1" y="1208"/>
                  </a:lnTo>
                  <a:lnTo>
                    <a:pt x="1208" y="1208"/>
                  </a:lnTo>
                  <a:lnTo>
                    <a:pt x="1208"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5" name="Google Shape;8855;p18"/>
            <p:cNvSpPr/>
            <p:nvPr/>
          </p:nvSpPr>
          <p:spPr>
            <a:xfrm>
              <a:off x="3326625" y="2666450"/>
              <a:ext cx="30200" cy="30200"/>
            </a:xfrm>
            <a:custGeom>
              <a:avLst/>
              <a:gdLst/>
              <a:ahLst/>
              <a:cxnLst/>
              <a:rect l="l" t="t" r="r" b="b"/>
              <a:pathLst>
                <a:path w="1208" h="1208" extrusionOk="0">
                  <a:moveTo>
                    <a:pt x="1" y="1"/>
                  </a:moveTo>
                  <a:lnTo>
                    <a:pt x="1" y="1208"/>
                  </a:lnTo>
                  <a:lnTo>
                    <a:pt x="1208" y="1208"/>
                  </a:lnTo>
                  <a:lnTo>
                    <a:pt x="1208"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6" name="Google Shape;8856;p18"/>
            <p:cNvSpPr/>
            <p:nvPr/>
          </p:nvSpPr>
          <p:spPr>
            <a:xfrm>
              <a:off x="3356800" y="2666450"/>
              <a:ext cx="30200" cy="30200"/>
            </a:xfrm>
            <a:custGeom>
              <a:avLst/>
              <a:gdLst/>
              <a:ahLst/>
              <a:cxnLst/>
              <a:rect l="l" t="t" r="r" b="b"/>
              <a:pathLst>
                <a:path w="1208" h="1208" extrusionOk="0">
                  <a:moveTo>
                    <a:pt x="1" y="1"/>
                  </a:moveTo>
                  <a:lnTo>
                    <a:pt x="1" y="1208"/>
                  </a:lnTo>
                  <a:lnTo>
                    <a:pt x="1208" y="1208"/>
                  </a:lnTo>
                  <a:lnTo>
                    <a:pt x="1208"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7" name="Google Shape;8857;p18"/>
            <p:cNvSpPr/>
            <p:nvPr/>
          </p:nvSpPr>
          <p:spPr>
            <a:xfrm>
              <a:off x="3386975" y="2666450"/>
              <a:ext cx="30600" cy="30200"/>
            </a:xfrm>
            <a:custGeom>
              <a:avLst/>
              <a:gdLst/>
              <a:ahLst/>
              <a:cxnLst/>
              <a:rect l="l" t="t" r="r" b="b"/>
              <a:pathLst>
                <a:path w="1224" h="1208" extrusionOk="0">
                  <a:moveTo>
                    <a:pt x="1" y="1"/>
                  </a:moveTo>
                  <a:lnTo>
                    <a:pt x="1" y="1208"/>
                  </a:lnTo>
                  <a:lnTo>
                    <a:pt x="1223" y="1208"/>
                  </a:lnTo>
                  <a:lnTo>
                    <a:pt x="1223"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8" name="Google Shape;8858;p18"/>
            <p:cNvSpPr/>
            <p:nvPr/>
          </p:nvSpPr>
          <p:spPr>
            <a:xfrm>
              <a:off x="3417550" y="2666450"/>
              <a:ext cx="30200" cy="30200"/>
            </a:xfrm>
            <a:custGeom>
              <a:avLst/>
              <a:gdLst/>
              <a:ahLst/>
              <a:cxnLst/>
              <a:rect l="l" t="t" r="r" b="b"/>
              <a:pathLst>
                <a:path w="1208" h="1208" extrusionOk="0">
                  <a:moveTo>
                    <a:pt x="0" y="1"/>
                  </a:moveTo>
                  <a:lnTo>
                    <a:pt x="0" y="1208"/>
                  </a:lnTo>
                  <a:lnTo>
                    <a:pt x="1207" y="1208"/>
                  </a:lnTo>
                  <a:lnTo>
                    <a:pt x="1207"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9" name="Google Shape;8859;p18"/>
            <p:cNvSpPr/>
            <p:nvPr/>
          </p:nvSpPr>
          <p:spPr>
            <a:xfrm>
              <a:off x="3447725" y="2666450"/>
              <a:ext cx="30200" cy="30200"/>
            </a:xfrm>
            <a:custGeom>
              <a:avLst/>
              <a:gdLst/>
              <a:ahLst/>
              <a:cxnLst/>
              <a:rect l="l" t="t" r="r" b="b"/>
              <a:pathLst>
                <a:path w="1208" h="1208" extrusionOk="0">
                  <a:moveTo>
                    <a:pt x="0" y="1"/>
                  </a:moveTo>
                  <a:lnTo>
                    <a:pt x="0" y="1208"/>
                  </a:lnTo>
                  <a:lnTo>
                    <a:pt x="1207" y="1208"/>
                  </a:lnTo>
                  <a:lnTo>
                    <a:pt x="1207"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0" name="Google Shape;8860;p18"/>
            <p:cNvSpPr/>
            <p:nvPr/>
          </p:nvSpPr>
          <p:spPr>
            <a:xfrm>
              <a:off x="3296450" y="2696625"/>
              <a:ext cx="30200" cy="30600"/>
            </a:xfrm>
            <a:custGeom>
              <a:avLst/>
              <a:gdLst/>
              <a:ahLst/>
              <a:cxnLst/>
              <a:rect l="l" t="t" r="r" b="b"/>
              <a:pathLst>
                <a:path w="1208" h="1224" extrusionOk="0">
                  <a:moveTo>
                    <a:pt x="1" y="1"/>
                  </a:moveTo>
                  <a:lnTo>
                    <a:pt x="1" y="1223"/>
                  </a:lnTo>
                  <a:lnTo>
                    <a:pt x="1208" y="1223"/>
                  </a:lnTo>
                  <a:lnTo>
                    <a:pt x="1208"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1" name="Google Shape;8861;p18"/>
            <p:cNvSpPr/>
            <p:nvPr/>
          </p:nvSpPr>
          <p:spPr>
            <a:xfrm>
              <a:off x="3326625" y="2696625"/>
              <a:ext cx="30200" cy="30600"/>
            </a:xfrm>
            <a:custGeom>
              <a:avLst/>
              <a:gdLst/>
              <a:ahLst/>
              <a:cxnLst/>
              <a:rect l="l" t="t" r="r" b="b"/>
              <a:pathLst>
                <a:path w="1208" h="1224" extrusionOk="0">
                  <a:moveTo>
                    <a:pt x="1" y="1"/>
                  </a:moveTo>
                  <a:lnTo>
                    <a:pt x="1" y="1223"/>
                  </a:lnTo>
                  <a:lnTo>
                    <a:pt x="1208" y="1223"/>
                  </a:lnTo>
                  <a:lnTo>
                    <a:pt x="1208"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2" name="Google Shape;8862;p18"/>
            <p:cNvSpPr/>
            <p:nvPr/>
          </p:nvSpPr>
          <p:spPr>
            <a:xfrm>
              <a:off x="3356800" y="2696625"/>
              <a:ext cx="30200" cy="30600"/>
            </a:xfrm>
            <a:custGeom>
              <a:avLst/>
              <a:gdLst/>
              <a:ahLst/>
              <a:cxnLst/>
              <a:rect l="l" t="t" r="r" b="b"/>
              <a:pathLst>
                <a:path w="1208" h="1224" extrusionOk="0">
                  <a:moveTo>
                    <a:pt x="1" y="1"/>
                  </a:moveTo>
                  <a:lnTo>
                    <a:pt x="1" y="1223"/>
                  </a:lnTo>
                  <a:lnTo>
                    <a:pt x="1208" y="1223"/>
                  </a:lnTo>
                  <a:lnTo>
                    <a:pt x="1208"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3" name="Google Shape;8863;p18"/>
            <p:cNvSpPr/>
            <p:nvPr/>
          </p:nvSpPr>
          <p:spPr>
            <a:xfrm>
              <a:off x="3386975" y="2696625"/>
              <a:ext cx="30600" cy="30600"/>
            </a:xfrm>
            <a:custGeom>
              <a:avLst/>
              <a:gdLst/>
              <a:ahLst/>
              <a:cxnLst/>
              <a:rect l="l" t="t" r="r" b="b"/>
              <a:pathLst>
                <a:path w="1224" h="1224" extrusionOk="0">
                  <a:moveTo>
                    <a:pt x="1" y="1"/>
                  </a:moveTo>
                  <a:lnTo>
                    <a:pt x="1" y="1223"/>
                  </a:lnTo>
                  <a:lnTo>
                    <a:pt x="1223" y="1223"/>
                  </a:lnTo>
                  <a:lnTo>
                    <a:pt x="1223"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4" name="Google Shape;8864;p18"/>
            <p:cNvSpPr/>
            <p:nvPr/>
          </p:nvSpPr>
          <p:spPr>
            <a:xfrm>
              <a:off x="3417550" y="2696625"/>
              <a:ext cx="30200" cy="30600"/>
            </a:xfrm>
            <a:custGeom>
              <a:avLst/>
              <a:gdLst/>
              <a:ahLst/>
              <a:cxnLst/>
              <a:rect l="l" t="t" r="r" b="b"/>
              <a:pathLst>
                <a:path w="1208" h="1224" extrusionOk="0">
                  <a:moveTo>
                    <a:pt x="0" y="1"/>
                  </a:moveTo>
                  <a:lnTo>
                    <a:pt x="0" y="1223"/>
                  </a:lnTo>
                  <a:lnTo>
                    <a:pt x="1207" y="1223"/>
                  </a:lnTo>
                  <a:lnTo>
                    <a:pt x="1207"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5" name="Google Shape;8865;p18"/>
            <p:cNvSpPr/>
            <p:nvPr/>
          </p:nvSpPr>
          <p:spPr>
            <a:xfrm>
              <a:off x="3447725" y="2696625"/>
              <a:ext cx="30200" cy="30600"/>
            </a:xfrm>
            <a:custGeom>
              <a:avLst/>
              <a:gdLst/>
              <a:ahLst/>
              <a:cxnLst/>
              <a:rect l="l" t="t" r="r" b="b"/>
              <a:pathLst>
                <a:path w="1208" h="1224" extrusionOk="0">
                  <a:moveTo>
                    <a:pt x="0" y="1"/>
                  </a:moveTo>
                  <a:lnTo>
                    <a:pt x="0" y="1223"/>
                  </a:lnTo>
                  <a:lnTo>
                    <a:pt x="1207" y="1223"/>
                  </a:lnTo>
                  <a:lnTo>
                    <a:pt x="1207"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6" name="Google Shape;8866;p18"/>
            <p:cNvSpPr/>
            <p:nvPr/>
          </p:nvSpPr>
          <p:spPr>
            <a:xfrm>
              <a:off x="3326625" y="2727200"/>
              <a:ext cx="30200" cy="30200"/>
            </a:xfrm>
            <a:custGeom>
              <a:avLst/>
              <a:gdLst/>
              <a:ahLst/>
              <a:cxnLst/>
              <a:rect l="l" t="t" r="r" b="b"/>
              <a:pathLst>
                <a:path w="1208" h="1208" extrusionOk="0">
                  <a:moveTo>
                    <a:pt x="1" y="0"/>
                  </a:moveTo>
                  <a:lnTo>
                    <a:pt x="1" y="1207"/>
                  </a:lnTo>
                  <a:lnTo>
                    <a:pt x="1208" y="1207"/>
                  </a:lnTo>
                  <a:lnTo>
                    <a:pt x="1208"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7" name="Google Shape;8867;p18"/>
            <p:cNvSpPr/>
            <p:nvPr/>
          </p:nvSpPr>
          <p:spPr>
            <a:xfrm>
              <a:off x="3356800" y="2727200"/>
              <a:ext cx="30200" cy="30200"/>
            </a:xfrm>
            <a:custGeom>
              <a:avLst/>
              <a:gdLst/>
              <a:ahLst/>
              <a:cxnLst/>
              <a:rect l="l" t="t" r="r" b="b"/>
              <a:pathLst>
                <a:path w="1208" h="1208" extrusionOk="0">
                  <a:moveTo>
                    <a:pt x="1" y="0"/>
                  </a:moveTo>
                  <a:lnTo>
                    <a:pt x="1" y="1207"/>
                  </a:lnTo>
                  <a:lnTo>
                    <a:pt x="1208" y="1207"/>
                  </a:lnTo>
                  <a:lnTo>
                    <a:pt x="12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8" name="Google Shape;8868;p18"/>
            <p:cNvSpPr/>
            <p:nvPr/>
          </p:nvSpPr>
          <p:spPr>
            <a:xfrm>
              <a:off x="3386975" y="2727200"/>
              <a:ext cx="30600" cy="30200"/>
            </a:xfrm>
            <a:custGeom>
              <a:avLst/>
              <a:gdLst/>
              <a:ahLst/>
              <a:cxnLst/>
              <a:rect l="l" t="t" r="r" b="b"/>
              <a:pathLst>
                <a:path w="1224" h="1208" extrusionOk="0">
                  <a:moveTo>
                    <a:pt x="1" y="0"/>
                  </a:moveTo>
                  <a:lnTo>
                    <a:pt x="1" y="1207"/>
                  </a:lnTo>
                  <a:lnTo>
                    <a:pt x="1223" y="1207"/>
                  </a:lnTo>
                  <a:lnTo>
                    <a:pt x="12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9" name="Google Shape;8869;p18"/>
            <p:cNvSpPr/>
            <p:nvPr/>
          </p:nvSpPr>
          <p:spPr>
            <a:xfrm>
              <a:off x="3417550" y="2727200"/>
              <a:ext cx="30200" cy="30200"/>
            </a:xfrm>
            <a:custGeom>
              <a:avLst/>
              <a:gdLst/>
              <a:ahLst/>
              <a:cxnLst/>
              <a:rect l="l" t="t" r="r" b="b"/>
              <a:pathLst>
                <a:path w="1208" h="1208" extrusionOk="0">
                  <a:moveTo>
                    <a:pt x="0" y="0"/>
                  </a:moveTo>
                  <a:lnTo>
                    <a:pt x="0" y="1207"/>
                  </a:lnTo>
                  <a:lnTo>
                    <a:pt x="1207" y="1207"/>
                  </a:lnTo>
                  <a:lnTo>
                    <a:pt x="12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0" name="Google Shape;8870;p18"/>
            <p:cNvSpPr/>
            <p:nvPr/>
          </p:nvSpPr>
          <p:spPr>
            <a:xfrm>
              <a:off x="3447725" y="2727200"/>
              <a:ext cx="30200" cy="30200"/>
            </a:xfrm>
            <a:custGeom>
              <a:avLst/>
              <a:gdLst/>
              <a:ahLst/>
              <a:cxnLst/>
              <a:rect l="l" t="t" r="r" b="b"/>
              <a:pathLst>
                <a:path w="1208" h="1208" extrusionOk="0">
                  <a:moveTo>
                    <a:pt x="0" y="0"/>
                  </a:moveTo>
                  <a:lnTo>
                    <a:pt x="0" y="1207"/>
                  </a:lnTo>
                  <a:lnTo>
                    <a:pt x="1207" y="1207"/>
                  </a:lnTo>
                  <a:lnTo>
                    <a:pt x="12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1" name="Google Shape;8871;p18"/>
            <p:cNvSpPr/>
            <p:nvPr/>
          </p:nvSpPr>
          <p:spPr>
            <a:xfrm>
              <a:off x="3477900" y="2606100"/>
              <a:ext cx="30575" cy="30200"/>
            </a:xfrm>
            <a:custGeom>
              <a:avLst/>
              <a:gdLst/>
              <a:ahLst/>
              <a:cxnLst/>
              <a:rect l="l" t="t" r="r" b="b"/>
              <a:pathLst>
                <a:path w="1223" h="1208" extrusionOk="0">
                  <a:moveTo>
                    <a:pt x="0" y="1"/>
                  </a:moveTo>
                  <a:lnTo>
                    <a:pt x="0" y="1208"/>
                  </a:lnTo>
                  <a:lnTo>
                    <a:pt x="1223" y="1208"/>
                  </a:lnTo>
                  <a:lnTo>
                    <a:pt x="1223"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2" name="Google Shape;8872;p18"/>
            <p:cNvSpPr/>
            <p:nvPr/>
          </p:nvSpPr>
          <p:spPr>
            <a:xfrm>
              <a:off x="3477900" y="2636275"/>
              <a:ext cx="30575" cy="30200"/>
            </a:xfrm>
            <a:custGeom>
              <a:avLst/>
              <a:gdLst/>
              <a:ahLst/>
              <a:cxnLst/>
              <a:rect l="l" t="t" r="r" b="b"/>
              <a:pathLst>
                <a:path w="1223" h="1208" extrusionOk="0">
                  <a:moveTo>
                    <a:pt x="0" y="1"/>
                  </a:moveTo>
                  <a:lnTo>
                    <a:pt x="0" y="1208"/>
                  </a:lnTo>
                  <a:lnTo>
                    <a:pt x="1223" y="1208"/>
                  </a:lnTo>
                  <a:lnTo>
                    <a:pt x="1223"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3" name="Google Shape;8873;p18"/>
            <p:cNvSpPr/>
            <p:nvPr/>
          </p:nvSpPr>
          <p:spPr>
            <a:xfrm>
              <a:off x="3477900" y="2666450"/>
              <a:ext cx="30575" cy="30200"/>
            </a:xfrm>
            <a:custGeom>
              <a:avLst/>
              <a:gdLst/>
              <a:ahLst/>
              <a:cxnLst/>
              <a:rect l="l" t="t" r="r" b="b"/>
              <a:pathLst>
                <a:path w="1223" h="1208" extrusionOk="0">
                  <a:moveTo>
                    <a:pt x="0" y="1"/>
                  </a:moveTo>
                  <a:lnTo>
                    <a:pt x="0" y="1208"/>
                  </a:lnTo>
                  <a:lnTo>
                    <a:pt x="1223" y="1208"/>
                  </a:lnTo>
                  <a:lnTo>
                    <a:pt x="1223"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4" name="Google Shape;8874;p18"/>
            <p:cNvSpPr/>
            <p:nvPr/>
          </p:nvSpPr>
          <p:spPr>
            <a:xfrm>
              <a:off x="3477900" y="2696625"/>
              <a:ext cx="30575" cy="30600"/>
            </a:xfrm>
            <a:custGeom>
              <a:avLst/>
              <a:gdLst/>
              <a:ahLst/>
              <a:cxnLst/>
              <a:rect l="l" t="t" r="r" b="b"/>
              <a:pathLst>
                <a:path w="1223" h="1224" extrusionOk="0">
                  <a:moveTo>
                    <a:pt x="0" y="1"/>
                  </a:moveTo>
                  <a:lnTo>
                    <a:pt x="0" y="1223"/>
                  </a:lnTo>
                  <a:lnTo>
                    <a:pt x="1223" y="1223"/>
                  </a:lnTo>
                  <a:lnTo>
                    <a:pt x="12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5" name="Google Shape;8875;p18"/>
          <p:cNvGrpSpPr/>
          <p:nvPr/>
        </p:nvGrpSpPr>
        <p:grpSpPr>
          <a:xfrm rot="10800000">
            <a:off x="2176911" y="2788893"/>
            <a:ext cx="698971" cy="1814615"/>
            <a:chOff x="5283950" y="3156675"/>
            <a:chExt cx="141900" cy="368375"/>
          </a:xfrm>
        </p:grpSpPr>
        <p:sp>
          <p:nvSpPr>
            <p:cNvPr id="8876" name="Google Shape;8876;p18"/>
            <p:cNvSpPr/>
            <p:nvPr/>
          </p:nvSpPr>
          <p:spPr>
            <a:xfrm>
              <a:off x="5369000" y="3156675"/>
              <a:ext cx="28225" cy="28225"/>
            </a:xfrm>
            <a:custGeom>
              <a:avLst/>
              <a:gdLst/>
              <a:ahLst/>
              <a:cxnLst/>
              <a:rect l="l" t="t" r="r" b="b"/>
              <a:pathLst>
                <a:path w="1129" h="1129" extrusionOk="0">
                  <a:moveTo>
                    <a:pt x="0" y="0"/>
                  </a:moveTo>
                  <a:lnTo>
                    <a:pt x="0" y="1129"/>
                  </a:lnTo>
                  <a:lnTo>
                    <a:pt x="1129" y="1129"/>
                  </a:lnTo>
                  <a:lnTo>
                    <a:pt x="1129" y="0"/>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7" name="Google Shape;8877;p18"/>
            <p:cNvSpPr/>
            <p:nvPr/>
          </p:nvSpPr>
          <p:spPr>
            <a:xfrm>
              <a:off x="5340775" y="3156675"/>
              <a:ext cx="28250" cy="28225"/>
            </a:xfrm>
            <a:custGeom>
              <a:avLst/>
              <a:gdLst/>
              <a:ahLst/>
              <a:cxnLst/>
              <a:rect l="l" t="t" r="r" b="b"/>
              <a:pathLst>
                <a:path w="1130" h="1129" extrusionOk="0">
                  <a:moveTo>
                    <a:pt x="1" y="0"/>
                  </a:moveTo>
                  <a:lnTo>
                    <a:pt x="1" y="1129"/>
                  </a:lnTo>
                  <a:lnTo>
                    <a:pt x="1129" y="1129"/>
                  </a:lnTo>
                  <a:lnTo>
                    <a:pt x="1129" y="0"/>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8" name="Google Shape;8878;p18"/>
            <p:cNvSpPr/>
            <p:nvPr/>
          </p:nvSpPr>
          <p:spPr>
            <a:xfrm>
              <a:off x="5312175" y="3156675"/>
              <a:ext cx="28625" cy="28225"/>
            </a:xfrm>
            <a:custGeom>
              <a:avLst/>
              <a:gdLst/>
              <a:ahLst/>
              <a:cxnLst/>
              <a:rect l="l" t="t" r="r" b="b"/>
              <a:pathLst>
                <a:path w="1145" h="1129" extrusionOk="0">
                  <a:moveTo>
                    <a:pt x="1" y="0"/>
                  </a:moveTo>
                  <a:lnTo>
                    <a:pt x="1" y="1129"/>
                  </a:lnTo>
                  <a:lnTo>
                    <a:pt x="1145" y="1129"/>
                  </a:lnTo>
                  <a:lnTo>
                    <a:pt x="1145" y="0"/>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9" name="Google Shape;8879;p18"/>
            <p:cNvSpPr/>
            <p:nvPr/>
          </p:nvSpPr>
          <p:spPr>
            <a:xfrm>
              <a:off x="5369000" y="3184875"/>
              <a:ext cx="28225" cy="28650"/>
            </a:xfrm>
            <a:custGeom>
              <a:avLst/>
              <a:gdLst/>
              <a:ahLst/>
              <a:cxnLst/>
              <a:rect l="l" t="t" r="r" b="b"/>
              <a:pathLst>
                <a:path w="1129" h="1146" extrusionOk="0">
                  <a:moveTo>
                    <a:pt x="0" y="1"/>
                  </a:moveTo>
                  <a:lnTo>
                    <a:pt x="0" y="1145"/>
                  </a:lnTo>
                  <a:lnTo>
                    <a:pt x="1129" y="1145"/>
                  </a:lnTo>
                  <a:lnTo>
                    <a:pt x="1129"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0" name="Google Shape;8880;p18"/>
            <p:cNvSpPr/>
            <p:nvPr/>
          </p:nvSpPr>
          <p:spPr>
            <a:xfrm>
              <a:off x="5340775" y="3184875"/>
              <a:ext cx="28250" cy="28650"/>
            </a:xfrm>
            <a:custGeom>
              <a:avLst/>
              <a:gdLst/>
              <a:ahLst/>
              <a:cxnLst/>
              <a:rect l="l" t="t" r="r" b="b"/>
              <a:pathLst>
                <a:path w="1130" h="1146" extrusionOk="0">
                  <a:moveTo>
                    <a:pt x="1" y="1"/>
                  </a:moveTo>
                  <a:lnTo>
                    <a:pt x="1" y="1145"/>
                  </a:lnTo>
                  <a:lnTo>
                    <a:pt x="1129" y="1145"/>
                  </a:lnTo>
                  <a:lnTo>
                    <a:pt x="1129"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1" name="Google Shape;8881;p18"/>
            <p:cNvSpPr/>
            <p:nvPr/>
          </p:nvSpPr>
          <p:spPr>
            <a:xfrm>
              <a:off x="5312175" y="3184875"/>
              <a:ext cx="28625" cy="28650"/>
            </a:xfrm>
            <a:custGeom>
              <a:avLst/>
              <a:gdLst/>
              <a:ahLst/>
              <a:cxnLst/>
              <a:rect l="l" t="t" r="r" b="b"/>
              <a:pathLst>
                <a:path w="1145" h="1146" extrusionOk="0">
                  <a:moveTo>
                    <a:pt x="1" y="1"/>
                  </a:moveTo>
                  <a:lnTo>
                    <a:pt x="1" y="1145"/>
                  </a:lnTo>
                  <a:lnTo>
                    <a:pt x="1145" y="1145"/>
                  </a:lnTo>
                  <a:lnTo>
                    <a:pt x="114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2" name="Google Shape;8882;p18"/>
            <p:cNvSpPr/>
            <p:nvPr/>
          </p:nvSpPr>
          <p:spPr>
            <a:xfrm>
              <a:off x="5369000" y="3213500"/>
              <a:ext cx="28225" cy="28225"/>
            </a:xfrm>
            <a:custGeom>
              <a:avLst/>
              <a:gdLst/>
              <a:ahLst/>
              <a:cxnLst/>
              <a:rect l="l" t="t" r="r" b="b"/>
              <a:pathLst>
                <a:path w="1129" h="1129" extrusionOk="0">
                  <a:moveTo>
                    <a:pt x="0" y="0"/>
                  </a:moveTo>
                  <a:lnTo>
                    <a:pt x="0" y="1129"/>
                  </a:lnTo>
                  <a:lnTo>
                    <a:pt x="1129" y="1129"/>
                  </a:lnTo>
                  <a:lnTo>
                    <a:pt x="1129" y="0"/>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3" name="Google Shape;8883;p18"/>
            <p:cNvSpPr/>
            <p:nvPr/>
          </p:nvSpPr>
          <p:spPr>
            <a:xfrm>
              <a:off x="5340775" y="3213500"/>
              <a:ext cx="28250" cy="28225"/>
            </a:xfrm>
            <a:custGeom>
              <a:avLst/>
              <a:gdLst/>
              <a:ahLst/>
              <a:cxnLst/>
              <a:rect l="l" t="t" r="r" b="b"/>
              <a:pathLst>
                <a:path w="1130" h="1129" extrusionOk="0">
                  <a:moveTo>
                    <a:pt x="1" y="0"/>
                  </a:moveTo>
                  <a:lnTo>
                    <a:pt x="1" y="1129"/>
                  </a:lnTo>
                  <a:lnTo>
                    <a:pt x="1129" y="1129"/>
                  </a:lnTo>
                  <a:lnTo>
                    <a:pt x="1129"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4" name="Google Shape;8884;p18"/>
            <p:cNvSpPr/>
            <p:nvPr/>
          </p:nvSpPr>
          <p:spPr>
            <a:xfrm>
              <a:off x="5312175" y="3213500"/>
              <a:ext cx="28625" cy="28225"/>
            </a:xfrm>
            <a:custGeom>
              <a:avLst/>
              <a:gdLst/>
              <a:ahLst/>
              <a:cxnLst/>
              <a:rect l="l" t="t" r="r" b="b"/>
              <a:pathLst>
                <a:path w="1145" h="1129" extrusionOk="0">
                  <a:moveTo>
                    <a:pt x="1" y="0"/>
                  </a:moveTo>
                  <a:lnTo>
                    <a:pt x="1" y="1129"/>
                  </a:lnTo>
                  <a:lnTo>
                    <a:pt x="1145" y="1129"/>
                  </a:lnTo>
                  <a:lnTo>
                    <a:pt x="11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5" name="Google Shape;8885;p18"/>
            <p:cNvSpPr/>
            <p:nvPr/>
          </p:nvSpPr>
          <p:spPr>
            <a:xfrm>
              <a:off x="5369000" y="3241700"/>
              <a:ext cx="28225" cy="28250"/>
            </a:xfrm>
            <a:custGeom>
              <a:avLst/>
              <a:gdLst/>
              <a:ahLst/>
              <a:cxnLst/>
              <a:rect l="l" t="t" r="r" b="b"/>
              <a:pathLst>
                <a:path w="1129" h="1130" extrusionOk="0">
                  <a:moveTo>
                    <a:pt x="0" y="1"/>
                  </a:moveTo>
                  <a:lnTo>
                    <a:pt x="0" y="1129"/>
                  </a:lnTo>
                  <a:lnTo>
                    <a:pt x="1129" y="1129"/>
                  </a:lnTo>
                  <a:lnTo>
                    <a:pt x="1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6" name="Google Shape;8886;p18"/>
            <p:cNvSpPr/>
            <p:nvPr/>
          </p:nvSpPr>
          <p:spPr>
            <a:xfrm>
              <a:off x="5340775" y="3241700"/>
              <a:ext cx="28250" cy="28250"/>
            </a:xfrm>
            <a:custGeom>
              <a:avLst/>
              <a:gdLst/>
              <a:ahLst/>
              <a:cxnLst/>
              <a:rect l="l" t="t" r="r" b="b"/>
              <a:pathLst>
                <a:path w="1130" h="1130" extrusionOk="0">
                  <a:moveTo>
                    <a:pt x="1" y="1"/>
                  </a:moveTo>
                  <a:lnTo>
                    <a:pt x="1" y="1129"/>
                  </a:lnTo>
                  <a:lnTo>
                    <a:pt x="1129" y="1129"/>
                  </a:lnTo>
                  <a:lnTo>
                    <a:pt x="1129"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7" name="Google Shape;8887;p18"/>
            <p:cNvSpPr/>
            <p:nvPr/>
          </p:nvSpPr>
          <p:spPr>
            <a:xfrm>
              <a:off x="5312175" y="3241700"/>
              <a:ext cx="28625" cy="28250"/>
            </a:xfrm>
            <a:custGeom>
              <a:avLst/>
              <a:gdLst/>
              <a:ahLst/>
              <a:cxnLst/>
              <a:rect l="l" t="t" r="r" b="b"/>
              <a:pathLst>
                <a:path w="1145" h="1130" extrusionOk="0">
                  <a:moveTo>
                    <a:pt x="1" y="1"/>
                  </a:moveTo>
                  <a:lnTo>
                    <a:pt x="1" y="1129"/>
                  </a:lnTo>
                  <a:lnTo>
                    <a:pt x="1145" y="1129"/>
                  </a:lnTo>
                  <a:lnTo>
                    <a:pt x="11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8" name="Google Shape;8888;p18"/>
            <p:cNvSpPr/>
            <p:nvPr/>
          </p:nvSpPr>
          <p:spPr>
            <a:xfrm>
              <a:off x="5369000" y="3269925"/>
              <a:ext cx="28225" cy="28225"/>
            </a:xfrm>
            <a:custGeom>
              <a:avLst/>
              <a:gdLst/>
              <a:ahLst/>
              <a:cxnLst/>
              <a:rect l="l" t="t" r="r" b="b"/>
              <a:pathLst>
                <a:path w="1129" h="1129" extrusionOk="0">
                  <a:moveTo>
                    <a:pt x="0" y="0"/>
                  </a:moveTo>
                  <a:lnTo>
                    <a:pt x="0" y="1129"/>
                  </a:lnTo>
                  <a:lnTo>
                    <a:pt x="1129" y="1129"/>
                  </a:lnTo>
                  <a:lnTo>
                    <a:pt x="1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9" name="Google Shape;8889;p18"/>
            <p:cNvSpPr/>
            <p:nvPr/>
          </p:nvSpPr>
          <p:spPr>
            <a:xfrm>
              <a:off x="5340775" y="3269925"/>
              <a:ext cx="28250" cy="28225"/>
            </a:xfrm>
            <a:custGeom>
              <a:avLst/>
              <a:gdLst/>
              <a:ahLst/>
              <a:cxnLst/>
              <a:rect l="l" t="t" r="r" b="b"/>
              <a:pathLst>
                <a:path w="1130" h="1129" extrusionOk="0">
                  <a:moveTo>
                    <a:pt x="1" y="0"/>
                  </a:moveTo>
                  <a:lnTo>
                    <a:pt x="1" y="1129"/>
                  </a:lnTo>
                  <a:lnTo>
                    <a:pt x="1129" y="1129"/>
                  </a:lnTo>
                  <a:lnTo>
                    <a:pt x="1129"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0" name="Google Shape;8890;p18"/>
            <p:cNvSpPr/>
            <p:nvPr/>
          </p:nvSpPr>
          <p:spPr>
            <a:xfrm>
              <a:off x="5312175" y="3269925"/>
              <a:ext cx="28625" cy="28225"/>
            </a:xfrm>
            <a:custGeom>
              <a:avLst/>
              <a:gdLst/>
              <a:ahLst/>
              <a:cxnLst/>
              <a:rect l="l" t="t" r="r" b="b"/>
              <a:pathLst>
                <a:path w="1145" h="1129" extrusionOk="0">
                  <a:moveTo>
                    <a:pt x="1" y="0"/>
                  </a:moveTo>
                  <a:lnTo>
                    <a:pt x="1" y="1129"/>
                  </a:lnTo>
                  <a:lnTo>
                    <a:pt x="1145" y="1129"/>
                  </a:lnTo>
                  <a:lnTo>
                    <a:pt x="11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1" name="Google Shape;8891;p18"/>
            <p:cNvSpPr/>
            <p:nvPr/>
          </p:nvSpPr>
          <p:spPr>
            <a:xfrm>
              <a:off x="5369000" y="3298125"/>
              <a:ext cx="28225" cy="28625"/>
            </a:xfrm>
            <a:custGeom>
              <a:avLst/>
              <a:gdLst/>
              <a:ahLst/>
              <a:cxnLst/>
              <a:rect l="l" t="t" r="r" b="b"/>
              <a:pathLst>
                <a:path w="1129" h="1145" extrusionOk="0">
                  <a:moveTo>
                    <a:pt x="0" y="1"/>
                  </a:moveTo>
                  <a:lnTo>
                    <a:pt x="0" y="1145"/>
                  </a:lnTo>
                  <a:lnTo>
                    <a:pt x="1129" y="1145"/>
                  </a:lnTo>
                  <a:lnTo>
                    <a:pt x="1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2" name="Google Shape;8892;p18"/>
            <p:cNvSpPr/>
            <p:nvPr/>
          </p:nvSpPr>
          <p:spPr>
            <a:xfrm>
              <a:off x="5340775" y="3298125"/>
              <a:ext cx="28250" cy="28625"/>
            </a:xfrm>
            <a:custGeom>
              <a:avLst/>
              <a:gdLst/>
              <a:ahLst/>
              <a:cxnLst/>
              <a:rect l="l" t="t" r="r" b="b"/>
              <a:pathLst>
                <a:path w="1130" h="1145" extrusionOk="0">
                  <a:moveTo>
                    <a:pt x="1" y="1"/>
                  </a:moveTo>
                  <a:lnTo>
                    <a:pt x="1" y="1145"/>
                  </a:lnTo>
                  <a:lnTo>
                    <a:pt x="1129" y="1145"/>
                  </a:lnTo>
                  <a:lnTo>
                    <a:pt x="1129"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3" name="Google Shape;8893;p18"/>
            <p:cNvSpPr/>
            <p:nvPr/>
          </p:nvSpPr>
          <p:spPr>
            <a:xfrm>
              <a:off x="5312175" y="3298125"/>
              <a:ext cx="28625" cy="28625"/>
            </a:xfrm>
            <a:custGeom>
              <a:avLst/>
              <a:gdLst/>
              <a:ahLst/>
              <a:cxnLst/>
              <a:rect l="l" t="t" r="r" b="b"/>
              <a:pathLst>
                <a:path w="1145" h="1145" extrusionOk="0">
                  <a:moveTo>
                    <a:pt x="1" y="1"/>
                  </a:moveTo>
                  <a:lnTo>
                    <a:pt x="1" y="1145"/>
                  </a:lnTo>
                  <a:lnTo>
                    <a:pt x="1145" y="1145"/>
                  </a:lnTo>
                  <a:lnTo>
                    <a:pt x="11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4" name="Google Shape;8894;p18"/>
            <p:cNvSpPr/>
            <p:nvPr/>
          </p:nvSpPr>
          <p:spPr>
            <a:xfrm>
              <a:off x="5369000" y="3326750"/>
              <a:ext cx="28225" cy="28225"/>
            </a:xfrm>
            <a:custGeom>
              <a:avLst/>
              <a:gdLst/>
              <a:ahLst/>
              <a:cxnLst/>
              <a:rect l="l" t="t" r="r" b="b"/>
              <a:pathLst>
                <a:path w="1129" h="1129" extrusionOk="0">
                  <a:moveTo>
                    <a:pt x="0" y="0"/>
                  </a:moveTo>
                  <a:lnTo>
                    <a:pt x="0" y="1129"/>
                  </a:lnTo>
                  <a:lnTo>
                    <a:pt x="1129" y="1129"/>
                  </a:lnTo>
                  <a:lnTo>
                    <a:pt x="1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5" name="Google Shape;8895;p18"/>
            <p:cNvSpPr/>
            <p:nvPr/>
          </p:nvSpPr>
          <p:spPr>
            <a:xfrm>
              <a:off x="5340775" y="3326750"/>
              <a:ext cx="28250" cy="28225"/>
            </a:xfrm>
            <a:custGeom>
              <a:avLst/>
              <a:gdLst/>
              <a:ahLst/>
              <a:cxnLst/>
              <a:rect l="l" t="t" r="r" b="b"/>
              <a:pathLst>
                <a:path w="1130" h="1129" extrusionOk="0">
                  <a:moveTo>
                    <a:pt x="1" y="0"/>
                  </a:moveTo>
                  <a:lnTo>
                    <a:pt x="1" y="1129"/>
                  </a:lnTo>
                  <a:lnTo>
                    <a:pt x="1129" y="1129"/>
                  </a:lnTo>
                  <a:lnTo>
                    <a:pt x="1129"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6" name="Google Shape;8896;p18"/>
            <p:cNvSpPr/>
            <p:nvPr/>
          </p:nvSpPr>
          <p:spPr>
            <a:xfrm>
              <a:off x="5312175" y="3326750"/>
              <a:ext cx="28625" cy="28225"/>
            </a:xfrm>
            <a:custGeom>
              <a:avLst/>
              <a:gdLst/>
              <a:ahLst/>
              <a:cxnLst/>
              <a:rect l="l" t="t" r="r" b="b"/>
              <a:pathLst>
                <a:path w="1145" h="1129" extrusionOk="0">
                  <a:moveTo>
                    <a:pt x="1" y="0"/>
                  </a:moveTo>
                  <a:lnTo>
                    <a:pt x="1" y="1129"/>
                  </a:lnTo>
                  <a:lnTo>
                    <a:pt x="1145" y="1129"/>
                  </a:lnTo>
                  <a:lnTo>
                    <a:pt x="11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7" name="Google Shape;8897;p18"/>
            <p:cNvSpPr/>
            <p:nvPr/>
          </p:nvSpPr>
          <p:spPr>
            <a:xfrm>
              <a:off x="5369000" y="3354950"/>
              <a:ext cx="28225" cy="28250"/>
            </a:xfrm>
            <a:custGeom>
              <a:avLst/>
              <a:gdLst/>
              <a:ahLst/>
              <a:cxnLst/>
              <a:rect l="l" t="t" r="r" b="b"/>
              <a:pathLst>
                <a:path w="1129" h="1130" extrusionOk="0">
                  <a:moveTo>
                    <a:pt x="0" y="1"/>
                  </a:moveTo>
                  <a:lnTo>
                    <a:pt x="0" y="1129"/>
                  </a:lnTo>
                  <a:lnTo>
                    <a:pt x="1129" y="1129"/>
                  </a:lnTo>
                  <a:lnTo>
                    <a:pt x="1129"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8" name="Google Shape;8898;p18"/>
            <p:cNvSpPr/>
            <p:nvPr/>
          </p:nvSpPr>
          <p:spPr>
            <a:xfrm>
              <a:off x="5340775" y="3354950"/>
              <a:ext cx="28250" cy="28250"/>
            </a:xfrm>
            <a:custGeom>
              <a:avLst/>
              <a:gdLst/>
              <a:ahLst/>
              <a:cxnLst/>
              <a:rect l="l" t="t" r="r" b="b"/>
              <a:pathLst>
                <a:path w="1130" h="1130" extrusionOk="0">
                  <a:moveTo>
                    <a:pt x="1" y="1"/>
                  </a:moveTo>
                  <a:lnTo>
                    <a:pt x="1" y="1129"/>
                  </a:lnTo>
                  <a:lnTo>
                    <a:pt x="1129" y="1129"/>
                  </a:lnTo>
                  <a:lnTo>
                    <a:pt x="1129"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9" name="Google Shape;8899;p18"/>
            <p:cNvSpPr/>
            <p:nvPr/>
          </p:nvSpPr>
          <p:spPr>
            <a:xfrm>
              <a:off x="5312175" y="3354950"/>
              <a:ext cx="28625" cy="28250"/>
            </a:xfrm>
            <a:custGeom>
              <a:avLst/>
              <a:gdLst/>
              <a:ahLst/>
              <a:cxnLst/>
              <a:rect l="l" t="t" r="r" b="b"/>
              <a:pathLst>
                <a:path w="1145" h="1130" extrusionOk="0">
                  <a:moveTo>
                    <a:pt x="1" y="1"/>
                  </a:moveTo>
                  <a:lnTo>
                    <a:pt x="1" y="1129"/>
                  </a:lnTo>
                  <a:lnTo>
                    <a:pt x="1145" y="1129"/>
                  </a:lnTo>
                  <a:lnTo>
                    <a:pt x="11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0" name="Google Shape;8900;p18"/>
            <p:cNvSpPr/>
            <p:nvPr/>
          </p:nvSpPr>
          <p:spPr>
            <a:xfrm>
              <a:off x="5369000" y="3383175"/>
              <a:ext cx="28225" cy="28625"/>
            </a:xfrm>
            <a:custGeom>
              <a:avLst/>
              <a:gdLst/>
              <a:ahLst/>
              <a:cxnLst/>
              <a:rect l="l" t="t" r="r" b="b"/>
              <a:pathLst>
                <a:path w="1129" h="1145" extrusionOk="0">
                  <a:moveTo>
                    <a:pt x="0" y="0"/>
                  </a:moveTo>
                  <a:lnTo>
                    <a:pt x="0" y="1144"/>
                  </a:lnTo>
                  <a:lnTo>
                    <a:pt x="1129" y="1144"/>
                  </a:lnTo>
                  <a:lnTo>
                    <a:pt x="1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1" name="Google Shape;8901;p18"/>
            <p:cNvSpPr/>
            <p:nvPr/>
          </p:nvSpPr>
          <p:spPr>
            <a:xfrm>
              <a:off x="5340775" y="3383175"/>
              <a:ext cx="28250" cy="28625"/>
            </a:xfrm>
            <a:custGeom>
              <a:avLst/>
              <a:gdLst/>
              <a:ahLst/>
              <a:cxnLst/>
              <a:rect l="l" t="t" r="r" b="b"/>
              <a:pathLst>
                <a:path w="1130" h="1145" extrusionOk="0">
                  <a:moveTo>
                    <a:pt x="1" y="0"/>
                  </a:moveTo>
                  <a:lnTo>
                    <a:pt x="1" y="1144"/>
                  </a:lnTo>
                  <a:lnTo>
                    <a:pt x="1129" y="1144"/>
                  </a:lnTo>
                  <a:lnTo>
                    <a:pt x="1129"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2" name="Google Shape;8902;p18"/>
            <p:cNvSpPr/>
            <p:nvPr/>
          </p:nvSpPr>
          <p:spPr>
            <a:xfrm>
              <a:off x="5312175" y="3383175"/>
              <a:ext cx="28625" cy="28625"/>
            </a:xfrm>
            <a:custGeom>
              <a:avLst/>
              <a:gdLst/>
              <a:ahLst/>
              <a:cxnLst/>
              <a:rect l="l" t="t" r="r" b="b"/>
              <a:pathLst>
                <a:path w="1145" h="1145" extrusionOk="0">
                  <a:moveTo>
                    <a:pt x="1" y="0"/>
                  </a:moveTo>
                  <a:lnTo>
                    <a:pt x="1" y="1144"/>
                  </a:lnTo>
                  <a:lnTo>
                    <a:pt x="1145" y="1144"/>
                  </a:lnTo>
                  <a:lnTo>
                    <a:pt x="11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3" name="Google Shape;8903;p18"/>
            <p:cNvSpPr/>
            <p:nvPr/>
          </p:nvSpPr>
          <p:spPr>
            <a:xfrm>
              <a:off x="5397200" y="3411775"/>
              <a:ext cx="28650" cy="28225"/>
            </a:xfrm>
            <a:custGeom>
              <a:avLst/>
              <a:gdLst/>
              <a:ahLst/>
              <a:cxnLst/>
              <a:rect l="l" t="t" r="r" b="b"/>
              <a:pathLst>
                <a:path w="1146" h="1129" extrusionOk="0">
                  <a:moveTo>
                    <a:pt x="1" y="0"/>
                  </a:moveTo>
                  <a:lnTo>
                    <a:pt x="1" y="1129"/>
                  </a:lnTo>
                  <a:lnTo>
                    <a:pt x="1145" y="1129"/>
                  </a:lnTo>
                  <a:lnTo>
                    <a:pt x="1145" y="0"/>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4" name="Google Shape;8904;p18"/>
            <p:cNvSpPr/>
            <p:nvPr/>
          </p:nvSpPr>
          <p:spPr>
            <a:xfrm>
              <a:off x="5369000" y="3411775"/>
              <a:ext cx="28225" cy="28225"/>
            </a:xfrm>
            <a:custGeom>
              <a:avLst/>
              <a:gdLst/>
              <a:ahLst/>
              <a:cxnLst/>
              <a:rect l="l" t="t" r="r" b="b"/>
              <a:pathLst>
                <a:path w="1129" h="1129" extrusionOk="0">
                  <a:moveTo>
                    <a:pt x="0" y="0"/>
                  </a:moveTo>
                  <a:lnTo>
                    <a:pt x="0" y="1129"/>
                  </a:lnTo>
                  <a:lnTo>
                    <a:pt x="1129" y="1129"/>
                  </a:lnTo>
                  <a:lnTo>
                    <a:pt x="1129"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5" name="Google Shape;8905;p18"/>
            <p:cNvSpPr/>
            <p:nvPr/>
          </p:nvSpPr>
          <p:spPr>
            <a:xfrm>
              <a:off x="5340775" y="3411775"/>
              <a:ext cx="28250" cy="28225"/>
            </a:xfrm>
            <a:custGeom>
              <a:avLst/>
              <a:gdLst/>
              <a:ahLst/>
              <a:cxnLst/>
              <a:rect l="l" t="t" r="r" b="b"/>
              <a:pathLst>
                <a:path w="1130" h="1129" extrusionOk="0">
                  <a:moveTo>
                    <a:pt x="1" y="0"/>
                  </a:moveTo>
                  <a:lnTo>
                    <a:pt x="1" y="1129"/>
                  </a:lnTo>
                  <a:lnTo>
                    <a:pt x="1129" y="1129"/>
                  </a:lnTo>
                  <a:lnTo>
                    <a:pt x="1129"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6" name="Google Shape;8906;p18"/>
            <p:cNvSpPr/>
            <p:nvPr/>
          </p:nvSpPr>
          <p:spPr>
            <a:xfrm>
              <a:off x="5312175" y="3411775"/>
              <a:ext cx="28625" cy="28225"/>
            </a:xfrm>
            <a:custGeom>
              <a:avLst/>
              <a:gdLst/>
              <a:ahLst/>
              <a:cxnLst/>
              <a:rect l="l" t="t" r="r" b="b"/>
              <a:pathLst>
                <a:path w="1145" h="1129" extrusionOk="0">
                  <a:moveTo>
                    <a:pt x="1" y="0"/>
                  </a:moveTo>
                  <a:lnTo>
                    <a:pt x="1" y="1129"/>
                  </a:lnTo>
                  <a:lnTo>
                    <a:pt x="1145" y="1129"/>
                  </a:lnTo>
                  <a:lnTo>
                    <a:pt x="11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7" name="Google Shape;8907;p18"/>
            <p:cNvSpPr/>
            <p:nvPr/>
          </p:nvSpPr>
          <p:spPr>
            <a:xfrm>
              <a:off x="5283950" y="3411775"/>
              <a:ext cx="28250" cy="28225"/>
            </a:xfrm>
            <a:custGeom>
              <a:avLst/>
              <a:gdLst/>
              <a:ahLst/>
              <a:cxnLst/>
              <a:rect l="l" t="t" r="r" b="b"/>
              <a:pathLst>
                <a:path w="1130" h="1129" extrusionOk="0">
                  <a:moveTo>
                    <a:pt x="1" y="0"/>
                  </a:moveTo>
                  <a:lnTo>
                    <a:pt x="1" y="1129"/>
                  </a:lnTo>
                  <a:lnTo>
                    <a:pt x="1130" y="1129"/>
                  </a:lnTo>
                  <a:lnTo>
                    <a:pt x="113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8" name="Google Shape;8908;p18"/>
            <p:cNvSpPr/>
            <p:nvPr/>
          </p:nvSpPr>
          <p:spPr>
            <a:xfrm>
              <a:off x="5340775" y="3439975"/>
              <a:ext cx="28250" cy="28250"/>
            </a:xfrm>
            <a:custGeom>
              <a:avLst/>
              <a:gdLst/>
              <a:ahLst/>
              <a:cxnLst/>
              <a:rect l="l" t="t" r="r" b="b"/>
              <a:pathLst>
                <a:path w="1130" h="1130" extrusionOk="0">
                  <a:moveTo>
                    <a:pt x="1" y="1"/>
                  </a:moveTo>
                  <a:lnTo>
                    <a:pt x="1" y="1129"/>
                  </a:lnTo>
                  <a:lnTo>
                    <a:pt x="1129" y="1129"/>
                  </a:lnTo>
                  <a:lnTo>
                    <a:pt x="1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9" name="Google Shape;8909;p18"/>
            <p:cNvSpPr/>
            <p:nvPr/>
          </p:nvSpPr>
          <p:spPr>
            <a:xfrm>
              <a:off x="5340775" y="3468200"/>
              <a:ext cx="28250" cy="28625"/>
            </a:xfrm>
            <a:custGeom>
              <a:avLst/>
              <a:gdLst/>
              <a:ahLst/>
              <a:cxnLst/>
              <a:rect l="l" t="t" r="r" b="b"/>
              <a:pathLst>
                <a:path w="1130" h="1145" extrusionOk="0">
                  <a:moveTo>
                    <a:pt x="1" y="0"/>
                  </a:moveTo>
                  <a:lnTo>
                    <a:pt x="1" y="1145"/>
                  </a:lnTo>
                  <a:lnTo>
                    <a:pt x="1129" y="1145"/>
                  </a:lnTo>
                  <a:lnTo>
                    <a:pt x="1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0" name="Google Shape;8910;p18"/>
            <p:cNvSpPr/>
            <p:nvPr/>
          </p:nvSpPr>
          <p:spPr>
            <a:xfrm>
              <a:off x="5340775" y="3496800"/>
              <a:ext cx="28250" cy="28250"/>
            </a:xfrm>
            <a:custGeom>
              <a:avLst/>
              <a:gdLst/>
              <a:ahLst/>
              <a:cxnLst/>
              <a:rect l="l" t="t" r="r" b="b"/>
              <a:pathLst>
                <a:path w="1130" h="1130" extrusionOk="0">
                  <a:moveTo>
                    <a:pt x="1" y="1"/>
                  </a:moveTo>
                  <a:lnTo>
                    <a:pt x="1" y="1129"/>
                  </a:lnTo>
                  <a:lnTo>
                    <a:pt x="1129" y="1129"/>
                  </a:lnTo>
                  <a:lnTo>
                    <a:pt x="11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1" name="Google Shape;8911;p18"/>
          <p:cNvGrpSpPr/>
          <p:nvPr/>
        </p:nvGrpSpPr>
        <p:grpSpPr>
          <a:xfrm>
            <a:off x="857332" y="1750481"/>
            <a:ext cx="1049633" cy="523940"/>
            <a:chOff x="138482" y="584556"/>
            <a:chExt cx="1049633" cy="523940"/>
          </a:xfrm>
        </p:grpSpPr>
        <p:sp>
          <p:nvSpPr>
            <p:cNvPr id="8912" name="Google Shape;8912;p18"/>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3" name="Google Shape;8913;p18"/>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4" name="Google Shape;8914;p18"/>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5" name="Google Shape;8915;p18"/>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6" name="Google Shape;8916;p18"/>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7" name="Google Shape;8917;p18"/>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8" name="Google Shape;8918;p18"/>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9" name="Google Shape;8919;p18"/>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0" name="Google Shape;8920;p18"/>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1" name="Google Shape;8921;p18"/>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2" name="Google Shape;8922;p18"/>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3" name="Google Shape;8923;p18"/>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4" name="Google Shape;8924;p18"/>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5" name="Google Shape;8925;p18"/>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6" name="Google Shape;8926;p18"/>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27" name="Google Shape;8927;p18"/>
          <p:cNvGrpSpPr/>
          <p:nvPr/>
        </p:nvGrpSpPr>
        <p:grpSpPr>
          <a:xfrm flipH="1">
            <a:off x="3724157" y="540006"/>
            <a:ext cx="1049633" cy="523940"/>
            <a:chOff x="138482" y="584556"/>
            <a:chExt cx="1049633" cy="523940"/>
          </a:xfrm>
        </p:grpSpPr>
        <p:sp>
          <p:nvSpPr>
            <p:cNvPr id="8928" name="Google Shape;8928;p18"/>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9" name="Google Shape;8929;p18"/>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0" name="Google Shape;8930;p18"/>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1" name="Google Shape;8931;p18"/>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2" name="Google Shape;8932;p18"/>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3" name="Google Shape;8933;p18"/>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4" name="Google Shape;8934;p18"/>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5" name="Google Shape;8935;p18"/>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6" name="Google Shape;8936;p18"/>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7" name="Google Shape;8937;p18"/>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8" name="Google Shape;8938;p18"/>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9" name="Google Shape;8939;p18"/>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0" name="Google Shape;8940;p18"/>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1" name="Google Shape;8941;p18"/>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2" name="Google Shape;8942;p18"/>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0" tIns="0" rIns="0" bIns="0" anchor="ctr" anchorCtr="0">
            <a:noAutofit/>
          </a:bodyPr>
          <a:lstStyle>
            <a:lvl1pPr lvl="0" algn="ctr">
              <a:spcBef>
                <a:spcPts val="0"/>
              </a:spcBef>
              <a:spcAft>
                <a:spcPts val="0"/>
              </a:spcAft>
              <a:buClr>
                <a:schemeClr val="dk1"/>
              </a:buClr>
              <a:buSzPts val="2000"/>
              <a:buFont typeface="Press Start 2P"/>
              <a:buNone/>
              <a:defRPr sz="2000">
                <a:solidFill>
                  <a:schemeClr val="dk1"/>
                </a:solidFill>
                <a:latin typeface="Press Start 2P"/>
                <a:ea typeface="Press Start 2P"/>
                <a:cs typeface="Press Start 2P"/>
                <a:sym typeface="Press Start 2P"/>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Advent Pro Medium"/>
              <a:buChar char="●"/>
              <a:defRPr sz="1600">
                <a:solidFill>
                  <a:schemeClr val="dk2"/>
                </a:solidFill>
                <a:latin typeface="Advent Pro Medium"/>
                <a:ea typeface="Advent Pro Medium"/>
                <a:cs typeface="Advent Pro Medium"/>
                <a:sym typeface="Advent Pro Medium"/>
              </a:defRPr>
            </a:lvl1pPr>
            <a:lvl2pPr marL="914400" lvl="1" indent="-330200">
              <a:lnSpc>
                <a:spcPct val="115000"/>
              </a:lnSpc>
              <a:spcBef>
                <a:spcPts val="1600"/>
              </a:spcBef>
              <a:spcAft>
                <a:spcPts val="0"/>
              </a:spcAft>
              <a:buClr>
                <a:schemeClr val="dk2"/>
              </a:buClr>
              <a:buSzPts val="1600"/>
              <a:buFont typeface="Advent Pro Medium"/>
              <a:buChar char="○"/>
              <a:defRPr sz="1600">
                <a:solidFill>
                  <a:schemeClr val="dk2"/>
                </a:solidFill>
                <a:latin typeface="Advent Pro Medium"/>
                <a:ea typeface="Advent Pro Medium"/>
                <a:cs typeface="Advent Pro Medium"/>
                <a:sym typeface="Advent Pro Medium"/>
              </a:defRPr>
            </a:lvl2pPr>
            <a:lvl3pPr marL="1371600" lvl="2" indent="-330200">
              <a:lnSpc>
                <a:spcPct val="115000"/>
              </a:lnSpc>
              <a:spcBef>
                <a:spcPts val="1600"/>
              </a:spcBef>
              <a:spcAft>
                <a:spcPts val="0"/>
              </a:spcAft>
              <a:buClr>
                <a:schemeClr val="dk2"/>
              </a:buClr>
              <a:buSzPts val="1600"/>
              <a:buFont typeface="Advent Pro Medium"/>
              <a:buChar char="■"/>
              <a:defRPr sz="1600">
                <a:solidFill>
                  <a:schemeClr val="dk2"/>
                </a:solidFill>
                <a:latin typeface="Advent Pro Medium"/>
                <a:ea typeface="Advent Pro Medium"/>
                <a:cs typeface="Advent Pro Medium"/>
                <a:sym typeface="Advent Pro Medium"/>
              </a:defRPr>
            </a:lvl3pPr>
            <a:lvl4pPr marL="1828800" lvl="3" indent="-330200">
              <a:lnSpc>
                <a:spcPct val="115000"/>
              </a:lnSpc>
              <a:spcBef>
                <a:spcPts val="1600"/>
              </a:spcBef>
              <a:spcAft>
                <a:spcPts val="0"/>
              </a:spcAft>
              <a:buClr>
                <a:schemeClr val="dk2"/>
              </a:buClr>
              <a:buSzPts val="1600"/>
              <a:buFont typeface="Advent Pro Medium"/>
              <a:buChar char="●"/>
              <a:defRPr sz="1600">
                <a:solidFill>
                  <a:schemeClr val="dk2"/>
                </a:solidFill>
                <a:latin typeface="Advent Pro Medium"/>
                <a:ea typeface="Advent Pro Medium"/>
                <a:cs typeface="Advent Pro Medium"/>
                <a:sym typeface="Advent Pro Medium"/>
              </a:defRPr>
            </a:lvl4pPr>
            <a:lvl5pPr marL="2286000" lvl="4" indent="-330200">
              <a:lnSpc>
                <a:spcPct val="115000"/>
              </a:lnSpc>
              <a:spcBef>
                <a:spcPts val="1600"/>
              </a:spcBef>
              <a:spcAft>
                <a:spcPts val="0"/>
              </a:spcAft>
              <a:buClr>
                <a:schemeClr val="dk2"/>
              </a:buClr>
              <a:buSzPts val="1600"/>
              <a:buFont typeface="Advent Pro Medium"/>
              <a:buChar char="○"/>
              <a:defRPr sz="1600">
                <a:solidFill>
                  <a:schemeClr val="dk2"/>
                </a:solidFill>
                <a:latin typeface="Advent Pro Medium"/>
                <a:ea typeface="Advent Pro Medium"/>
                <a:cs typeface="Advent Pro Medium"/>
                <a:sym typeface="Advent Pro Medium"/>
              </a:defRPr>
            </a:lvl5pPr>
            <a:lvl6pPr marL="2743200" lvl="5" indent="-330200">
              <a:lnSpc>
                <a:spcPct val="115000"/>
              </a:lnSpc>
              <a:spcBef>
                <a:spcPts val="1600"/>
              </a:spcBef>
              <a:spcAft>
                <a:spcPts val="0"/>
              </a:spcAft>
              <a:buClr>
                <a:schemeClr val="dk2"/>
              </a:buClr>
              <a:buSzPts val="1600"/>
              <a:buFont typeface="Advent Pro Medium"/>
              <a:buChar char="■"/>
              <a:defRPr sz="1600">
                <a:solidFill>
                  <a:schemeClr val="dk2"/>
                </a:solidFill>
                <a:latin typeface="Advent Pro Medium"/>
                <a:ea typeface="Advent Pro Medium"/>
                <a:cs typeface="Advent Pro Medium"/>
                <a:sym typeface="Advent Pro Medium"/>
              </a:defRPr>
            </a:lvl6pPr>
            <a:lvl7pPr marL="3200400" lvl="6" indent="-330200">
              <a:lnSpc>
                <a:spcPct val="115000"/>
              </a:lnSpc>
              <a:spcBef>
                <a:spcPts val="1600"/>
              </a:spcBef>
              <a:spcAft>
                <a:spcPts val="0"/>
              </a:spcAft>
              <a:buClr>
                <a:schemeClr val="dk2"/>
              </a:buClr>
              <a:buSzPts val="1600"/>
              <a:buFont typeface="Advent Pro Medium"/>
              <a:buChar char="●"/>
              <a:defRPr sz="1600">
                <a:solidFill>
                  <a:schemeClr val="dk2"/>
                </a:solidFill>
                <a:latin typeface="Advent Pro Medium"/>
                <a:ea typeface="Advent Pro Medium"/>
                <a:cs typeface="Advent Pro Medium"/>
                <a:sym typeface="Advent Pro Medium"/>
              </a:defRPr>
            </a:lvl7pPr>
            <a:lvl8pPr marL="3657600" lvl="7" indent="-330200">
              <a:lnSpc>
                <a:spcPct val="115000"/>
              </a:lnSpc>
              <a:spcBef>
                <a:spcPts val="1600"/>
              </a:spcBef>
              <a:spcAft>
                <a:spcPts val="0"/>
              </a:spcAft>
              <a:buClr>
                <a:schemeClr val="dk2"/>
              </a:buClr>
              <a:buSzPts val="1600"/>
              <a:buFont typeface="Advent Pro Medium"/>
              <a:buChar char="○"/>
              <a:defRPr sz="1600">
                <a:solidFill>
                  <a:schemeClr val="dk2"/>
                </a:solidFill>
                <a:latin typeface="Advent Pro Medium"/>
                <a:ea typeface="Advent Pro Medium"/>
                <a:cs typeface="Advent Pro Medium"/>
                <a:sym typeface="Advent Pro Medium"/>
              </a:defRPr>
            </a:lvl8pPr>
            <a:lvl9pPr marL="4114800" lvl="8" indent="-330200">
              <a:lnSpc>
                <a:spcPct val="115000"/>
              </a:lnSpc>
              <a:spcBef>
                <a:spcPts val="1600"/>
              </a:spcBef>
              <a:spcAft>
                <a:spcPts val="1600"/>
              </a:spcAft>
              <a:buClr>
                <a:schemeClr val="dk2"/>
              </a:buClr>
              <a:buSzPts val="1600"/>
              <a:buFont typeface="Advent Pro Medium"/>
              <a:buChar char="■"/>
              <a:defRPr sz="1600">
                <a:solidFill>
                  <a:schemeClr val="dk2"/>
                </a:solidFill>
                <a:latin typeface="Advent Pro Medium"/>
                <a:ea typeface="Advent Pro Medium"/>
                <a:cs typeface="Advent Pro Medium"/>
                <a:sym typeface="Advent Pr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6" r:id="rId5"/>
    <p:sldLayoutId id="2147483658" r:id="rId6"/>
    <p:sldLayoutId id="2147483660" r:id="rId7"/>
    <p:sldLayoutId id="2147483663" r:id="rId8"/>
    <p:sldLayoutId id="2147483664" r:id="rId9"/>
    <p:sldLayoutId id="214748367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19"/>
        <p:cNvGrpSpPr/>
        <p:nvPr/>
      </p:nvGrpSpPr>
      <p:grpSpPr>
        <a:xfrm>
          <a:off x="0" y="0"/>
          <a:ext cx="0" cy="0"/>
          <a:chOff x="0" y="0"/>
          <a:chExt cx="0" cy="0"/>
        </a:xfrm>
      </p:grpSpPr>
      <p:grpSp>
        <p:nvGrpSpPr>
          <p:cNvPr id="13820" name="Google Shape;13820;p30"/>
          <p:cNvGrpSpPr/>
          <p:nvPr/>
        </p:nvGrpSpPr>
        <p:grpSpPr>
          <a:xfrm>
            <a:off x="1783594" y="620894"/>
            <a:ext cx="5498525" cy="2832356"/>
            <a:chOff x="1783594" y="620894"/>
            <a:chExt cx="5498525" cy="2832356"/>
          </a:xfrm>
        </p:grpSpPr>
        <p:sp>
          <p:nvSpPr>
            <p:cNvPr id="13821" name="Google Shape;13821;p30"/>
            <p:cNvSpPr/>
            <p:nvPr/>
          </p:nvSpPr>
          <p:spPr>
            <a:xfrm>
              <a:off x="1790650" y="627950"/>
              <a:ext cx="5484900" cy="2822100"/>
            </a:xfrm>
            <a:prstGeom prst="wedgeRectCallout">
              <a:avLst>
                <a:gd name="adj1" fmla="val -40425"/>
                <a:gd name="adj2" fmla="val 61933"/>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2" name="Google Shape;13822;p30"/>
            <p:cNvSpPr/>
            <p:nvPr/>
          </p:nvSpPr>
          <p:spPr>
            <a:xfrm>
              <a:off x="1783594"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3" name="Google Shape;13823;p30"/>
            <p:cNvSpPr/>
            <p:nvPr/>
          </p:nvSpPr>
          <p:spPr>
            <a:xfrm>
              <a:off x="7007019"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4" name="Google Shape;13824;p30"/>
            <p:cNvSpPr/>
            <p:nvPr/>
          </p:nvSpPr>
          <p:spPr>
            <a:xfrm>
              <a:off x="1783594"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5" name="Google Shape;13825;p30"/>
            <p:cNvSpPr/>
            <p:nvPr/>
          </p:nvSpPr>
          <p:spPr>
            <a:xfrm>
              <a:off x="7007019"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26" name="Google Shape;13826;p30"/>
          <p:cNvSpPr txBox="1">
            <a:spLocks noGrp="1"/>
          </p:cNvSpPr>
          <p:nvPr>
            <p:ph type="ctrTitle"/>
          </p:nvPr>
        </p:nvSpPr>
        <p:spPr>
          <a:xfrm>
            <a:off x="1342932" y="499500"/>
            <a:ext cx="6444291" cy="2195028"/>
          </a:xfrm>
          <a:prstGeom prst="rect">
            <a:avLst/>
          </a:prstGeom>
        </p:spPr>
        <p:txBody>
          <a:bodyPr spcFirstLastPara="1" wrap="square" lIns="0" tIns="0" rIns="0" bIns="0" anchor="ctr" anchorCtr="0">
            <a:noAutofit/>
          </a:bodyPr>
          <a:lstStyle/>
          <a:p>
            <a:r>
              <a:rPr lang="en" sz="3200" dirty="0" smtClean="0">
                <a:solidFill>
                  <a:schemeClr val="accent3"/>
                </a:solidFill>
              </a:rPr>
              <a:t>Unproductive</a:t>
            </a:r>
            <a:r>
              <a:rPr lang="en-US" sz="4000" dirty="0" smtClean="0"/>
              <a:t> </a:t>
            </a:r>
            <a:r>
              <a:rPr lang="en-US" sz="4000" dirty="0"/>
              <a:t>Clockwork </a:t>
            </a:r>
            <a:r>
              <a:rPr lang="en-US" sz="4000" dirty="0" smtClean="0"/>
              <a:t>Pixel!</a:t>
            </a:r>
            <a:endParaRPr sz="2000" dirty="0">
              <a:solidFill>
                <a:srgbClr val="1D1D1B"/>
              </a:solidFill>
            </a:endParaRPr>
          </a:p>
        </p:txBody>
      </p:sp>
      <p:sp>
        <p:nvSpPr>
          <p:cNvPr id="13827" name="Google Shape;13827;p30"/>
          <p:cNvSpPr txBox="1">
            <a:spLocks noGrp="1"/>
          </p:cNvSpPr>
          <p:nvPr>
            <p:ph type="subTitle" idx="1"/>
          </p:nvPr>
        </p:nvSpPr>
        <p:spPr>
          <a:xfrm>
            <a:off x="1868100" y="2632300"/>
            <a:ext cx="5407500" cy="538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smtClean="0"/>
              <a:t>00957060 </a:t>
            </a:r>
            <a:r>
              <a:rPr lang="zh-CN" altLang="en-US" dirty="0" smtClean="0"/>
              <a:t>何天勝</a:t>
            </a:r>
            <a:r>
              <a:rPr lang="en-US" altLang="zh-CN" dirty="0" smtClean="0"/>
              <a:t/>
            </a:r>
            <a:br>
              <a:rPr lang="en-US" altLang="zh-CN" dirty="0" smtClean="0"/>
            </a:br>
            <a:r>
              <a:rPr lang="en-US" altLang="zh-CN" dirty="0" smtClean="0"/>
              <a:t>00957162 </a:t>
            </a:r>
            <a:r>
              <a:rPr lang="zh-CN" altLang="en-US" dirty="0" smtClean="0"/>
              <a:t>鍾偉生</a:t>
            </a:r>
            <a:endParaRPr dirty="0"/>
          </a:p>
        </p:txBody>
      </p:sp>
      <p:grpSp>
        <p:nvGrpSpPr>
          <p:cNvPr id="13828" name="Google Shape;13828;p30"/>
          <p:cNvGrpSpPr/>
          <p:nvPr/>
        </p:nvGrpSpPr>
        <p:grpSpPr>
          <a:xfrm>
            <a:off x="7626147" y="2808698"/>
            <a:ext cx="1291401" cy="1794821"/>
            <a:chOff x="2089925" y="1407025"/>
            <a:chExt cx="323700" cy="449875"/>
          </a:xfrm>
        </p:grpSpPr>
        <p:sp>
          <p:nvSpPr>
            <p:cNvPr id="13829" name="Google Shape;13829;p30"/>
            <p:cNvSpPr/>
            <p:nvPr/>
          </p:nvSpPr>
          <p:spPr>
            <a:xfrm>
              <a:off x="2109900" y="1454450"/>
              <a:ext cx="283350" cy="177525"/>
            </a:xfrm>
            <a:custGeom>
              <a:avLst/>
              <a:gdLst/>
              <a:ahLst/>
              <a:cxnLst/>
              <a:rect l="l" t="t" r="r" b="b"/>
              <a:pathLst>
                <a:path w="11334" h="7101" extrusionOk="0">
                  <a:moveTo>
                    <a:pt x="1" y="0"/>
                  </a:moveTo>
                  <a:lnTo>
                    <a:pt x="1" y="7101"/>
                  </a:lnTo>
                  <a:lnTo>
                    <a:pt x="11333" y="7101"/>
                  </a:lnTo>
                  <a:lnTo>
                    <a:pt x="113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0" name="Google Shape;13830;p30"/>
            <p:cNvSpPr/>
            <p:nvPr/>
          </p:nvSpPr>
          <p:spPr>
            <a:xfrm>
              <a:off x="2089925" y="1542225"/>
              <a:ext cx="20000" cy="44700"/>
            </a:xfrm>
            <a:custGeom>
              <a:avLst/>
              <a:gdLst/>
              <a:ahLst/>
              <a:cxnLst/>
              <a:rect l="l" t="t" r="r" b="b"/>
              <a:pathLst>
                <a:path w="800" h="1788" extrusionOk="0">
                  <a:moveTo>
                    <a:pt x="1" y="0"/>
                  </a:moveTo>
                  <a:lnTo>
                    <a:pt x="1" y="1787"/>
                  </a:lnTo>
                  <a:lnTo>
                    <a:pt x="800" y="1787"/>
                  </a:lnTo>
                  <a:lnTo>
                    <a:pt x="8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1" name="Google Shape;13831;p30"/>
            <p:cNvSpPr/>
            <p:nvPr/>
          </p:nvSpPr>
          <p:spPr>
            <a:xfrm>
              <a:off x="2150675" y="1542225"/>
              <a:ext cx="20000" cy="44700"/>
            </a:xfrm>
            <a:custGeom>
              <a:avLst/>
              <a:gdLst/>
              <a:ahLst/>
              <a:cxnLst/>
              <a:rect l="l" t="t" r="r" b="b"/>
              <a:pathLst>
                <a:path w="800" h="1788" extrusionOk="0">
                  <a:moveTo>
                    <a:pt x="0" y="0"/>
                  </a:moveTo>
                  <a:lnTo>
                    <a:pt x="0" y="1787"/>
                  </a:lnTo>
                  <a:lnTo>
                    <a:pt x="799" y="1787"/>
                  </a:lnTo>
                  <a:lnTo>
                    <a:pt x="7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2" name="Google Shape;13832;p30"/>
            <p:cNvSpPr/>
            <p:nvPr/>
          </p:nvSpPr>
          <p:spPr>
            <a:xfrm>
              <a:off x="2332475" y="1542225"/>
              <a:ext cx="20425" cy="44700"/>
            </a:xfrm>
            <a:custGeom>
              <a:avLst/>
              <a:gdLst/>
              <a:ahLst/>
              <a:cxnLst/>
              <a:rect l="l" t="t" r="r" b="b"/>
              <a:pathLst>
                <a:path w="817" h="1788" extrusionOk="0">
                  <a:moveTo>
                    <a:pt x="1" y="0"/>
                  </a:moveTo>
                  <a:lnTo>
                    <a:pt x="1" y="1787"/>
                  </a:lnTo>
                  <a:lnTo>
                    <a:pt x="816" y="1787"/>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3" name="Google Shape;13833;p30"/>
            <p:cNvSpPr/>
            <p:nvPr/>
          </p:nvSpPr>
          <p:spPr>
            <a:xfrm>
              <a:off x="2393225" y="1542225"/>
              <a:ext cx="20400" cy="44700"/>
            </a:xfrm>
            <a:custGeom>
              <a:avLst/>
              <a:gdLst/>
              <a:ahLst/>
              <a:cxnLst/>
              <a:rect l="l" t="t" r="r" b="b"/>
              <a:pathLst>
                <a:path w="816" h="1788" extrusionOk="0">
                  <a:moveTo>
                    <a:pt x="0" y="0"/>
                  </a:moveTo>
                  <a:lnTo>
                    <a:pt x="0" y="1787"/>
                  </a:lnTo>
                  <a:lnTo>
                    <a:pt x="816" y="1787"/>
                  </a:lnTo>
                  <a:lnTo>
                    <a:pt x="8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4" name="Google Shape;13834;p30"/>
            <p:cNvSpPr/>
            <p:nvPr/>
          </p:nvSpPr>
          <p:spPr>
            <a:xfrm>
              <a:off x="2201225" y="1609625"/>
              <a:ext cx="101125" cy="22350"/>
            </a:xfrm>
            <a:custGeom>
              <a:avLst/>
              <a:gdLst/>
              <a:ahLst/>
              <a:cxnLst/>
              <a:rect l="l" t="t" r="r" b="b"/>
              <a:pathLst>
                <a:path w="4045" h="894" extrusionOk="0">
                  <a:moveTo>
                    <a:pt x="0" y="0"/>
                  </a:moveTo>
                  <a:lnTo>
                    <a:pt x="0" y="894"/>
                  </a:lnTo>
                  <a:lnTo>
                    <a:pt x="4044" y="894"/>
                  </a:lnTo>
                  <a:lnTo>
                    <a:pt x="40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5" name="Google Shape;13835;p30"/>
            <p:cNvSpPr/>
            <p:nvPr/>
          </p:nvSpPr>
          <p:spPr>
            <a:xfrm>
              <a:off x="2109900" y="1407025"/>
              <a:ext cx="283350" cy="157550"/>
            </a:xfrm>
            <a:custGeom>
              <a:avLst/>
              <a:gdLst/>
              <a:ahLst/>
              <a:cxnLst/>
              <a:rect l="l" t="t" r="r" b="b"/>
              <a:pathLst>
                <a:path w="11334" h="6302" extrusionOk="0">
                  <a:moveTo>
                    <a:pt x="816" y="1"/>
                  </a:moveTo>
                  <a:lnTo>
                    <a:pt x="816" y="894"/>
                  </a:lnTo>
                  <a:lnTo>
                    <a:pt x="1" y="894"/>
                  </a:lnTo>
                  <a:lnTo>
                    <a:pt x="1" y="6302"/>
                  </a:lnTo>
                  <a:lnTo>
                    <a:pt x="816" y="6302"/>
                  </a:lnTo>
                  <a:lnTo>
                    <a:pt x="816" y="3606"/>
                  </a:lnTo>
                  <a:lnTo>
                    <a:pt x="1631" y="3606"/>
                  </a:lnTo>
                  <a:lnTo>
                    <a:pt x="1631" y="2696"/>
                  </a:lnTo>
                  <a:lnTo>
                    <a:pt x="9719" y="2696"/>
                  </a:lnTo>
                  <a:lnTo>
                    <a:pt x="9719" y="3606"/>
                  </a:lnTo>
                  <a:lnTo>
                    <a:pt x="10518" y="3606"/>
                  </a:lnTo>
                  <a:lnTo>
                    <a:pt x="10518" y="6302"/>
                  </a:lnTo>
                  <a:lnTo>
                    <a:pt x="11333" y="6302"/>
                  </a:lnTo>
                  <a:lnTo>
                    <a:pt x="11333" y="894"/>
                  </a:lnTo>
                  <a:lnTo>
                    <a:pt x="10518" y="894"/>
                  </a:lnTo>
                  <a:lnTo>
                    <a:pt x="105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6" name="Google Shape;13836;p30"/>
            <p:cNvSpPr/>
            <p:nvPr/>
          </p:nvSpPr>
          <p:spPr>
            <a:xfrm>
              <a:off x="2109900" y="1744425"/>
              <a:ext cx="40800" cy="67800"/>
            </a:xfrm>
            <a:custGeom>
              <a:avLst/>
              <a:gdLst/>
              <a:ahLst/>
              <a:cxnLst/>
              <a:rect l="l" t="t" r="r" b="b"/>
              <a:pathLst>
                <a:path w="1632" h="2712" extrusionOk="0">
                  <a:moveTo>
                    <a:pt x="1" y="0"/>
                  </a:moveTo>
                  <a:lnTo>
                    <a:pt x="1" y="2712"/>
                  </a:lnTo>
                  <a:lnTo>
                    <a:pt x="816" y="2712"/>
                  </a:lnTo>
                  <a:lnTo>
                    <a:pt x="816" y="1803"/>
                  </a:lnTo>
                  <a:lnTo>
                    <a:pt x="1631" y="1803"/>
                  </a:lnTo>
                  <a:lnTo>
                    <a:pt x="1631" y="909"/>
                  </a:lnTo>
                  <a:lnTo>
                    <a:pt x="816" y="909"/>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7" name="Google Shape;13837;p30"/>
            <p:cNvSpPr/>
            <p:nvPr/>
          </p:nvSpPr>
          <p:spPr>
            <a:xfrm>
              <a:off x="2170650" y="1744425"/>
              <a:ext cx="161850" cy="22750"/>
            </a:xfrm>
            <a:custGeom>
              <a:avLst/>
              <a:gdLst/>
              <a:ahLst/>
              <a:cxnLst/>
              <a:rect l="l" t="t" r="r" b="b"/>
              <a:pathLst>
                <a:path w="6474" h="910" extrusionOk="0">
                  <a:moveTo>
                    <a:pt x="0" y="0"/>
                  </a:moveTo>
                  <a:lnTo>
                    <a:pt x="0" y="909"/>
                  </a:lnTo>
                  <a:lnTo>
                    <a:pt x="6474" y="909"/>
                  </a:lnTo>
                  <a:lnTo>
                    <a:pt x="64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8" name="Google Shape;13838;p30"/>
            <p:cNvSpPr/>
            <p:nvPr/>
          </p:nvSpPr>
          <p:spPr>
            <a:xfrm>
              <a:off x="2170650" y="1631950"/>
              <a:ext cx="161850" cy="112500"/>
            </a:xfrm>
            <a:custGeom>
              <a:avLst/>
              <a:gdLst/>
              <a:ahLst/>
              <a:cxnLst/>
              <a:rect l="l" t="t" r="r" b="b"/>
              <a:pathLst>
                <a:path w="6474" h="4500" extrusionOk="0">
                  <a:moveTo>
                    <a:pt x="0" y="1"/>
                  </a:moveTo>
                  <a:lnTo>
                    <a:pt x="0" y="4499"/>
                  </a:lnTo>
                  <a:lnTo>
                    <a:pt x="6474" y="4499"/>
                  </a:lnTo>
                  <a:lnTo>
                    <a:pt x="6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9" name="Google Shape;13839;p30"/>
            <p:cNvSpPr/>
            <p:nvPr/>
          </p:nvSpPr>
          <p:spPr>
            <a:xfrm>
              <a:off x="2150675" y="1654675"/>
              <a:ext cx="202225" cy="22375"/>
            </a:xfrm>
            <a:custGeom>
              <a:avLst/>
              <a:gdLst/>
              <a:ahLst/>
              <a:cxnLst/>
              <a:rect l="l" t="t" r="r" b="b"/>
              <a:pathLst>
                <a:path w="8089" h="895" extrusionOk="0">
                  <a:moveTo>
                    <a:pt x="0" y="1"/>
                  </a:moveTo>
                  <a:lnTo>
                    <a:pt x="0" y="894"/>
                  </a:lnTo>
                  <a:lnTo>
                    <a:pt x="8088" y="894"/>
                  </a:lnTo>
                  <a:lnTo>
                    <a:pt x="80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0" name="Google Shape;13840;p30"/>
            <p:cNvSpPr/>
            <p:nvPr/>
          </p:nvSpPr>
          <p:spPr>
            <a:xfrm>
              <a:off x="2352875" y="1677025"/>
              <a:ext cx="20000" cy="45075"/>
            </a:xfrm>
            <a:custGeom>
              <a:avLst/>
              <a:gdLst/>
              <a:ahLst/>
              <a:cxnLst/>
              <a:rect l="l" t="t" r="r" b="b"/>
              <a:pathLst>
                <a:path w="800" h="1803" extrusionOk="0">
                  <a:moveTo>
                    <a:pt x="0" y="0"/>
                  </a:moveTo>
                  <a:lnTo>
                    <a:pt x="0" y="1803"/>
                  </a:lnTo>
                  <a:lnTo>
                    <a:pt x="799" y="1803"/>
                  </a:lnTo>
                  <a:lnTo>
                    <a:pt x="7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1" name="Google Shape;13841;p30"/>
            <p:cNvSpPr/>
            <p:nvPr/>
          </p:nvSpPr>
          <p:spPr>
            <a:xfrm>
              <a:off x="2352875" y="1722075"/>
              <a:ext cx="20000" cy="45100"/>
            </a:xfrm>
            <a:custGeom>
              <a:avLst/>
              <a:gdLst/>
              <a:ahLst/>
              <a:cxnLst/>
              <a:rect l="l" t="t" r="r" b="b"/>
              <a:pathLst>
                <a:path w="800" h="1804" extrusionOk="0">
                  <a:moveTo>
                    <a:pt x="0" y="1"/>
                  </a:moveTo>
                  <a:lnTo>
                    <a:pt x="0" y="1803"/>
                  </a:lnTo>
                  <a:lnTo>
                    <a:pt x="799" y="1803"/>
                  </a:lnTo>
                  <a:lnTo>
                    <a:pt x="79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2" name="Google Shape;13842;p30"/>
            <p:cNvSpPr/>
            <p:nvPr/>
          </p:nvSpPr>
          <p:spPr>
            <a:xfrm>
              <a:off x="2130300" y="1677025"/>
              <a:ext cx="20400" cy="45075"/>
            </a:xfrm>
            <a:custGeom>
              <a:avLst/>
              <a:gdLst/>
              <a:ahLst/>
              <a:cxnLst/>
              <a:rect l="l" t="t" r="r" b="b"/>
              <a:pathLst>
                <a:path w="816" h="1803" extrusionOk="0">
                  <a:moveTo>
                    <a:pt x="0" y="0"/>
                  </a:moveTo>
                  <a:lnTo>
                    <a:pt x="0" y="1803"/>
                  </a:lnTo>
                  <a:lnTo>
                    <a:pt x="815" y="1803"/>
                  </a:lnTo>
                  <a:lnTo>
                    <a:pt x="8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3" name="Google Shape;13843;p30"/>
            <p:cNvSpPr/>
            <p:nvPr/>
          </p:nvSpPr>
          <p:spPr>
            <a:xfrm>
              <a:off x="2130300" y="1722075"/>
              <a:ext cx="20400" cy="45100"/>
            </a:xfrm>
            <a:custGeom>
              <a:avLst/>
              <a:gdLst/>
              <a:ahLst/>
              <a:cxnLst/>
              <a:rect l="l" t="t" r="r" b="b"/>
              <a:pathLst>
                <a:path w="816" h="1804" extrusionOk="0">
                  <a:moveTo>
                    <a:pt x="0" y="1"/>
                  </a:moveTo>
                  <a:lnTo>
                    <a:pt x="0" y="1803"/>
                  </a:lnTo>
                  <a:lnTo>
                    <a:pt x="815" y="1803"/>
                  </a:lnTo>
                  <a:lnTo>
                    <a:pt x="8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4" name="Google Shape;13844;p30"/>
            <p:cNvSpPr/>
            <p:nvPr/>
          </p:nvSpPr>
          <p:spPr>
            <a:xfrm>
              <a:off x="2170650" y="1767150"/>
              <a:ext cx="161850" cy="67425"/>
            </a:xfrm>
            <a:custGeom>
              <a:avLst/>
              <a:gdLst/>
              <a:ahLst/>
              <a:cxnLst/>
              <a:rect l="l" t="t" r="r" b="b"/>
              <a:pathLst>
                <a:path w="6474" h="2697" extrusionOk="0">
                  <a:moveTo>
                    <a:pt x="0" y="0"/>
                  </a:moveTo>
                  <a:lnTo>
                    <a:pt x="0" y="2696"/>
                  </a:lnTo>
                  <a:lnTo>
                    <a:pt x="816" y="2696"/>
                  </a:lnTo>
                  <a:lnTo>
                    <a:pt x="816" y="894"/>
                  </a:lnTo>
                  <a:lnTo>
                    <a:pt x="5675" y="894"/>
                  </a:lnTo>
                  <a:lnTo>
                    <a:pt x="5675" y="2696"/>
                  </a:lnTo>
                  <a:lnTo>
                    <a:pt x="6474" y="2696"/>
                  </a:lnTo>
                  <a:lnTo>
                    <a:pt x="64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5" name="Google Shape;13845;p30"/>
            <p:cNvSpPr/>
            <p:nvPr/>
          </p:nvSpPr>
          <p:spPr>
            <a:xfrm>
              <a:off x="2170650" y="1834550"/>
              <a:ext cx="20400" cy="22350"/>
            </a:xfrm>
            <a:custGeom>
              <a:avLst/>
              <a:gdLst/>
              <a:ahLst/>
              <a:cxnLst/>
              <a:rect l="l" t="t" r="r" b="b"/>
              <a:pathLst>
                <a:path w="816" h="894" extrusionOk="0">
                  <a:moveTo>
                    <a:pt x="0" y="0"/>
                  </a:moveTo>
                  <a:lnTo>
                    <a:pt x="0" y="894"/>
                  </a:lnTo>
                  <a:lnTo>
                    <a:pt x="816" y="894"/>
                  </a:lnTo>
                  <a:lnTo>
                    <a:pt x="8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6" name="Google Shape;13846;p30"/>
            <p:cNvSpPr/>
            <p:nvPr/>
          </p:nvSpPr>
          <p:spPr>
            <a:xfrm>
              <a:off x="2312500" y="1834550"/>
              <a:ext cx="20000" cy="22350"/>
            </a:xfrm>
            <a:custGeom>
              <a:avLst/>
              <a:gdLst/>
              <a:ahLst/>
              <a:cxnLst/>
              <a:rect l="l" t="t" r="r" b="b"/>
              <a:pathLst>
                <a:path w="800" h="894" extrusionOk="0">
                  <a:moveTo>
                    <a:pt x="1" y="0"/>
                  </a:moveTo>
                  <a:lnTo>
                    <a:pt x="1" y="894"/>
                  </a:lnTo>
                  <a:lnTo>
                    <a:pt x="800" y="894"/>
                  </a:lnTo>
                  <a:lnTo>
                    <a:pt x="8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7" name="Google Shape;13847;p30"/>
            <p:cNvSpPr/>
            <p:nvPr/>
          </p:nvSpPr>
          <p:spPr>
            <a:xfrm>
              <a:off x="2241575" y="1744425"/>
              <a:ext cx="20400" cy="22750"/>
            </a:xfrm>
            <a:custGeom>
              <a:avLst/>
              <a:gdLst/>
              <a:ahLst/>
              <a:cxnLst/>
              <a:rect l="l" t="t" r="r" b="b"/>
              <a:pathLst>
                <a:path w="816" h="910" extrusionOk="0">
                  <a:moveTo>
                    <a:pt x="1" y="0"/>
                  </a:moveTo>
                  <a:lnTo>
                    <a:pt x="1" y="909"/>
                  </a:lnTo>
                  <a:lnTo>
                    <a:pt x="816" y="909"/>
                  </a:lnTo>
                  <a:lnTo>
                    <a:pt x="8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8" name="Google Shape;13848;p30"/>
            <p:cNvSpPr/>
            <p:nvPr/>
          </p:nvSpPr>
          <p:spPr>
            <a:xfrm>
              <a:off x="2312500" y="1677025"/>
              <a:ext cx="20000" cy="45075"/>
            </a:xfrm>
            <a:custGeom>
              <a:avLst/>
              <a:gdLst/>
              <a:ahLst/>
              <a:cxnLst/>
              <a:rect l="l" t="t" r="r" b="b"/>
              <a:pathLst>
                <a:path w="800" h="1803" extrusionOk="0">
                  <a:moveTo>
                    <a:pt x="1" y="0"/>
                  </a:moveTo>
                  <a:lnTo>
                    <a:pt x="1" y="1803"/>
                  </a:lnTo>
                  <a:lnTo>
                    <a:pt x="800" y="1803"/>
                  </a:lnTo>
                  <a:lnTo>
                    <a:pt x="8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9" name="Google Shape;13849;p30"/>
            <p:cNvSpPr/>
            <p:nvPr/>
          </p:nvSpPr>
          <p:spPr>
            <a:xfrm>
              <a:off x="2170650" y="1677025"/>
              <a:ext cx="20400" cy="45075"/>
            </a:xfrm>
            <a:custGeom>
              <a:avLst/>
              <a:gdLst/>
              <a:ahLst/>
              <a:cxnLst/>
              <a:rect l="l" t="t" r="r" b="b"/>
              <a:pathLst>
                <a:path w="816" h="1803" extrusionOk="0">
                  <a:moveTo>
                    <a:pt x="0" y="0"/>
                  </a:moveTo>
                  <a:lnTo>
                    <a:pt x="0" y="1803"/>
                  </a:lnTo>
                  <a:lnTo>
                    <a:pt x="816" y="1803"/>
                  </a:lnTo>
                  <a:lnTo>
                    <a:pt x="8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0" name="Google Shape;13850;p30"/>
            <p:cNvSpPr/>
            <p:nvPr/>
          </p:nvSpPr>
          <p:spPr>
            <a:xfrm>
              <a:off x="2292125" y="1631950"/>
              <a:ext cx="20400" cy="45100"/>
            </a:xfrm>
            <a:custGeom>
              <a:avLst/>
              <a:gdLst/>
              <a:ahLst/>
              <a:cxnLst/>
              <a:rect l="l" t="t" r="r" b="b"/>
              <a:pathLst>
                <a:path w="816" h="1804" extrusionOk="0">
                  <a:moveTo>
                    <a:pt x="1" y="1"/>
                  </a:moveTo>
                  <a:lnTo>
                    <a:pt x="1" y="1803"/>
                  </a:lnTo>
                  <a:lnTo>
                    <a:pt x="816" y="1803"/>
                  </a:lnTo>
                  <a:lnTo>
                    <a:pt x="8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1" name="Google Shape;13851;p30"/>
            <p:cNvSpPr/>
            <p:nvPr/>
          </p:nvSpPr>
          <p:spPr>
            <a:xfrm>
              <a:off x="2191025" y="1631950"/>
              <a:ext cx="20400" cy="45100"/>
            </a:xfrm>
            <a:custGeom>
              <a:avLst/>
              <a:gdLst/>
              <a:ahLst/>
              <a:cxnLst/>
              <a:rect l="l" t="t" r="r" b="b"/>
              <a:pathLst>
                <a:path w="816" h="1804" extrusionOk="0">
                  <a:moveTo>
                    <a:pt x="1" y="1"/>
                  </a:moveTo>
                  <a:lnTo>
                    <a:pt x="1" y="1803"/>
                  </a:lnTo>
                  <a:lnTo>
                    <a:pt x="816" y="1803"/>
                  </a:lnTo>
                  <a:lnTo>
                    <a:pt x="8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52" name="Google Shape;13852;p30"/>
          <p:cNvGrpSpPr/>
          <p:nvPr/>
        </p:nvGrpSpPr>
        <p:grpSpPr>
          <a:xfrm>
            <a:off x="226474" y="2808726"/>
            <a:ext cx="1291401" cy="1794831"/>
            <a:chOff x="2590725" y="560600"/>
            <a:chExt cx="323700" cy="449900"/>
          </a:xfrm>
        </p:grpSpPr>
        <p:sp>
          <p:nvSpPr>
            <p:cNvPr id="13853" name="Google Shape;13853;p30"/>
            <p:cNvSpPr/>
            <p:nvPr/>
          </p:nvSpPr>
          <p:spPr>
            <a:xfrm>
              <a:off x="2611100" y="560600"/>
              <a:ext cx="282950" cy="224975"/>
            </a:xfrm>
            <a:custGeom>
              <a:avLst/>
              <a:gdLst/>
              <a:ahLst/>
              <a:cxnLst/>
              <a:rect l="l" t="t" r="r" b="b"/>
              <a:pathLst>
                <a:path w="11318" h="8999" extrusionOk="0">
                  <a:moveTo>
                    <a:pt x="800" y="1"/>
                  </a:moveTo>
                  <a:lnTo>
                    <a:pt x="800" y="894"/>
                  </a:lnTo>
                  <a:lnTo>
                    <a:pt x="0" y="894"/>
                  </a:lnTo>
                  <a:lnTo>
                    <a:pt x="0" y="8998"/>
                  </a:lnTo>
                  <a:lnTo>
                    <a:pt x="11317" y="8998"/>
                  </a:lnTo>
                  <a:lnTo>
                    <a:pt x="11317" y="894"/>
                  </a:lnTo>
                  <a:lnTo>
                    <a:pt x="10518" y="894"/>
                  </a:lnTo>
                  <a:lnTo>
                    <a:pt x="105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4" name="Google Shape;13854;p30"/>
            <p:cNvSpPr/>
            <p:nvPr/>
          </p:nvSpPr>
          <p:spPr>
            <a:xfrm>
              <a:off x="2590725" y="695800"/>
              <a:ext cx="20400" cy="44700"/>
            </a:xfrm>
            <a:custGeom>
              <a:avLst/>
              <a:gdLst/>
              <a:ahLst/>
              <a:cxnLst/>
              <a:rect l="l" t="t" r="r" b="b"/>
              <a:pathLst>
                <a:path w="816" h="1788" extrusionOk="0">
                  <a:moveTo>
                    <a:pt x="0" y="1"/>
                  </a:moveTo>
                  <a:lnTo>
                    <a:pt x="0" y="1787"/>
                  </a:lnTo>
                  <a:lnTo>
                    <a:pt x="815" y="1787"/>
                  </a:lnTo>
                  <a:lnTo>
                    <a:pt x="8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5" name="Google Shape;13855;p30"/>
            <p:cNvSpPr/>
            <p:nvPr/>
          </p:nvSpPr>
          <p:spPr>
            <a:xfrm>
              <a:off x="2651450" y="695800"/>
              <a:ext cx="20025" cy="44700"/>
            </a:xfrm>
            <a:custGeom>
              <a:avLst/>
              <a:gdLst/>
              <a:ahLst/>
              <a:cxnLst/>
              <a:rect l="l" t="t" r="r" b="b"/>
              <a:pathLst>
                <a:path w="801" h="1788" extrusionOk="0">
                  <a:moveTo>
                    <a:pt x="1" y="1"/>
                  </a:moveTo>
                  <a:lnTo>
                    <a:pt x="1" y="1787"/>
                  </a:lnTo>
                  <a:lnTo>
                    <a:pt x="800" y="1787"/>
                  </a:lnTo>
                  <a:lnTo>
                    <a:pt x="80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6" name="Google Shape;13856;p30"/>
            <p:cNvSpPr/>
            <p:nvPr/>
          </p:nvSpPr>
          <p:spPr>
            <a:xfrm>
              <a:off x="2833275" y="695800"/>
              <a:ext cx="20400" cy="44700"/>
            </a:xfrm>
            <a:custGeom>
              <a:avLst/>
              <a:gdLst/>
              <a:ahLst/>
              <a:cxnLst/>
              <a:rect l="l" t="t" r="r" b="b"/>
              <a:pathLst>
                <a:path w="816" h="1788" extrusionOk="0">
                  <a:moveTo>
                    <a:pt x="1" y="1"/>
                  </a:moveTo>
                  <a:lnTo>
                    <a:pt x="1" y="1787"/>
                  </a:lnTo>
                  <a:lnTo>
                    <a:pt x="816" y="1787"/>
                  </a:lnTo>
                  <a:lnTo>
                    <a:pt x="8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7" name="Google Shape;13857;p30"/>
            <p:cNvSpPr/>
            <p:nvPr/>
          </p:nvSpPr>
          <p:spPr>
            <a:xfrm>
              <a:off x="2894025" y="695800"/>
              <a:ext cx="20400" cy="44700"/>
            </a:xfrm>
            <a:custGeom>
              <a:avLst/>
              <a:gdLst/>
              <a:ahLst/>
              <a:cxnLst/>
              <a:rect l="l" t="t" r="r" b="b"/>
              <a:pathLst>
                <a:path w="816" h="1788" extrusionOk="0">
                  <a:moveTo>
                    <a:pt x="0" y="1"/>
                  </a:moveTo>
                  <a:lnTo>
                    <a:pt x="0" y="1787"/>
                  </a:lnTo>
                  <a:lnTo>
                    <a:pt x="815" y="1787"/>
                  </a:lnTo>
                  <a:lnTo>
                    <a:pt x="8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8" name="Google Shape;13858;p30"/>
            <p:cNvSpPr/>
            <p:nvPr/>
          </p:nvSpPr>
          <p:spPr>
            <a:xfrm>
              <a:off x="2702000" y="763200"/>
              <a:ext cx="101125" cy="22375"/>
            </a:xfrm>
            <a:custGeom>
              <a:avLst/>
              <a:gdLst/>
              <a:ahLst/>
              <a:cxnLst/>
              <a:rect l="l" t="t" r="r" b="b"/>
              <a:pathLst>
                <a:path w="4045" h="895" extrusionOk="0">
                  <a:moveTo>
                    <a:pt x="1" y="1"/>
                  </a:moveTo>
                  <a:lnTo>
                    <a:pt x="1" y="894"/>
                  </a:lnTo>
                  <a:lnTo>
                    <a:pt x="4045" y="894"/>
                  </a:lnTo>
                  <a:lnTo>
                    <a:pt x="40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9" name="Google Shape;13859;p30"/>
            <p:cNvSpPr/>
            <p:nvPr/>
          </p:nvSpPr>
          <p:spPr>
            <a:xfrm>
              <a:off x="2772925" y="560600"/>
              <a:ext cx="121125" cy="90175"/>
            </a:xfrm>
            <a:custGeom>
              <a:avLst/>
              <a:gdLst/>
              <a:ahLst/>
              <a:cxnLst/>
              <a:rect l="l" t="t" r="r" b="b"/>
              <a:pathLst>
                <a:path w="4845" h="3607" extrusionOk="0">
                  <a:moveTo>
                    <a:pt x="1" y="1"/>
                  </a:moveTo>
                  <a:lnTo>
                    <a:pt x="1" y="894"/>
                  </a:lnTo>
                  <a:lnTo>
                    <a:pt x="1615" y="894"/>
                  </a:lnTo>
                  <a:lnTo>
                    <a:pt x="1615" y="1804"/>
                  </a:lnTo>
                  <a:lnTo>
                    <a:pt x="3230" y="1804"/>
                  </a:lnTo>
                  <a:lnTo>
                    <a:pt x="3230" y="3606"/>
                  </a:lnTo>
                  <a:lnTo>
                    <a:pt x="4844" y="3606"/>
                  </a:lnTo>
                  <a:lnTo>
                    <a:pt x="4844" y="894"/>
                  </a:lnTo>
                  <a:lnTo>
                    <a:pt x="4045" y="894"/>
                  </a:lnTo>
                  <a:lnTo>
                    <a:pt x="4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0" name="Google Shape;13860;p30"/>
            <p:cNvSpPr/>
            <p:nvPr/>
          </p:nvSpPr>
          <p:spPr>
            <a:xfrm>
              <a:off x="2611100" y="582950"/>
              <a:ext cx="20000" cy="45075"/>
            </a:xfrm>
            <a:custGeom>
              <a:avLst/>
              <a:gdLst/>
              <a:ahLst/>
              <a:cxnLst/>
              <a:rect l="l" t="t" r="r" b="b"/>
              <a:pathLst>
                <a:path w="800" h="1803" extrusionOk="0">
                  <a:moveTo>
                    <a:pt x="0" y="0"/>
                  </a:moveTo>
                  <a:lnTo>
                    <a:pt x="0" y="1803"/>
                  </a:lnTo>
                  <a:lnTo>
                    <a:pt x="800" y="1803"/>
                  </a:lnTo>
                  <a:lnTo>
                    <a:pt x="8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1" name="Google Shape;13861;p30"/>
            <p:cNvSpPr/>
            <p:nvPr/>
          </p:nvSpPr>
          <p:spPr>
            <a:xfrm>
              <a:off x="2671450" y="785550"/>
              <a:ext cx="161850" cy="135200"/>
            </a:xfrm>
            <a:custGeom>
              <a:avLst/>
              <a:gdLst/>
              <a:ahLst/>
              <a:cxnLst/>
              <a:rect l="l" t="t" r="r" b="b"/>
              <a:pathLst>
                <a:path w="6474" h="5408" extrusionOk="0">
                  <a:moveTo>
                    <a:pt x="0" y="0"/>
                  </a:moveTo>
                  <a:lnTo>
                    <a:pt x="0" y="5408"/>
                  </a:lnTo>
                  <a:lnTo>
                    <a:pt x="6474" y="5408"/>
                  </a:lnTo>
                  <a:lnTo>
                    <a:pt x="6474" y="3605"/>
                  </a:lnTo>
                  <a:lnTo>
                    <a:pt x="5674" y="3605"/>
                  </a:lnTo>
                  <a:lnTo>
                    <a:pt x="5674" y="1803"/>
                  </a:lnTo>
                  <a:lnTo>
                    <a:pt x="6474" y="1803"/>
                  </a:lnTo>
                  <a:lnTo>
                    <a:pt x="64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2" name="Google Shape;13862;p30"/>
            <p:cNvSpPr/>
            <p:nvPr/>
          </p:nvSpPr>
          <p:spPr>
            <a:xfrm>
              <a:off x="2651450" y="808275"/>
              <a:ext cx="202225" cy="22350"/>
            </a:xfrm>
            <a:custGeom>
              <a:avLst/>
              <a:gdLst/>
              <a:ahLst/>
              <a:cxnLst/>
              <a:rect l="l" t="t" r="r" b="b"/>
              <a:pathLst>
                <a:path w="8089" h="894" extrusionOk="0">
                  <a:moveTo>
                    <a:pt x="1" y="0"/>
                  </a:moveTo>
                  <a:lnTo>
                    <a:pt x="1" y="894"/>
                  </a:lnTo>
                  <a:lnTo>
                    <a:pt x="8089" y="894"/>
                  </a:lnTo>
                  <a:lnTo>
                    <a:pt x="8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3" name="Google Shape;13863;p30"/>
            <p:cNvSpPr/>
            <p:nvPr/>
          </p:nvSpPr>
          <p:spPr>
            <a:xfrm>
              <a:off x="2853650" y="830600"/>
              <a:ext cx="20400" cy="45100"/>
            </a:xfrm>
            <a:custGeom>
              <a:avLst/>
              <a:gdLst/>
              <a:ahLst/>
              <a:cxnLst/>
              <a:rect l="l" t="t" r="r" b="b"/>
              <a:pathLst>
                <a:path w="816" h="1804" extrusionOk="0">
                  <a:moveTo>
                    <a:pt x="1" y="1"/>
                  </a:moveTo>
                  <a:lnTo>
                    <a:pt x="1" y="1803"/>
                  </a:lnTo>
                  <a:lnTo>
                    <a:pt x="816" y="1803"/>
                  </a:lnTo>
                  <a:lnTo>
                    <a:pt x="8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4" name="Google Shape;13864;p30"/>
            <p:cNvSpPr/>
            <p:nvPr/>
          </p:nvSpPr>
          <p:spPr>
            <a:xfrm>
              <a:off x="2631075" y="830600"/>
              <a:ext cx="20400" cy="90150"/>
            </a:xfrm>
            <a:custGeom>
              <a:avLst/>
              <a:gdLst/>
              <a:ahLst/>
              <a:cxnLst/>
              <a:rect l="l" t="t" r="r" b="b"/>
              <a:pathLst>
                <a:path w="816" h="3606" extrusionOk="0">
                  <a:moveTo>
                    <a:pt x="1" y="1"/>
                  </a:moveTo>
                  <a:lnTo>
                    <a:pt x="1" y="3606"/>
                  </a:lnTo>
                  <a:lnTo>
                    <a:pt x="816" y="3606"/>
                  </a:lnTo>
                  <a:lnTo>
                    <a:pt x="8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5" name="Google Shape;13865;p30"/>
            <p:cNvSpPr/>
            <p:nvPr/>
          </p:nvSpPr>
          <p:spPr>
            <a:xfrm>
              <a:off x="2671450" y="965800"/>
              <a:ext cx="20400" cy="44700"/>
            </a:xfrm>
            <a:custGeom>
              <a:avLst/>
              <a:gdLst/>
              <a:ahLst/>
              <a:cxnLst/>
              <a:rect l="l" t="t" r="r" b="b"/>
              <a:pathLst>
                <a:path w="816" h="1788" extrusionOk="0">
                  <a:moveTo>
                    <a:pt x="0" y="0"/>
                  </a:moveTo>
                  <a:lnTo>
                    <a:pt x="0" y="1787"/>
                  </a:lnTo>
                  <a:lnTo>
                    <a:pt x="815" y="1787"/>
                  </a:lnTo>
                  <a:lnTo>
                    <a:pt x="8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6" name="Google Shape;13866;p30"/>
            <p:cNvSpPr/>
            <p:nvPr/>
          </p:nvSpPr>
          <p:spPr>
            <a:xfrm>
              <a:off x="2813300" y="965800"/>
              <a:ext cx="20000" cy="44700"/>
            </a:xfrm>
            <a:custGeom>
              <a:avLst/>
              <a:gdLst/>
              <a:ahLst/>
              <a:cxnLst/>
              <a:rect l="l" t="t" r="r" b="b"/>
              <a:pathLst>
                <a:path w="800" h="1788" extrusionOk="0">
                  <a:moveTo>
                    <a:pt x="0" y="0"/>
                  </a:moveTo>
                  <a:lnTo>
                    <a:pt x="0" y="1787"/>
                  </a:lnTo>
                  <a:lnTo>
                    <a:pt x="800" y="1787"/>
                  </a:lnTo>
                  <a:lnTo>
                    <a:pt x="8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7" name="Google Shape;13867;p30"/>
            <p:cNvSpPr/>
            <p:nvPr/>
          </p:nvSpPr>
          <p:spPr>
            <a:xfrm>
              <a:off x="2722375" y="852950"/>
              <a:ext cx="20025" cy="22750"/>
            </a:xfrm>
            <a:custGeom>
              <a:avLst/>
              <a:gdLst/>
              <a:ahLst/>
              <a:cxnLst/>
              <a:rect l="l" t="t" r="r" b="b"/>
              <a:pathLst>
                <a:path w="801" h="910" extrusionOk="0">
                  <a:moveTo>
                    <a:pt x="1" y="0"/>
                  </a:moveTo>
                  <a:lnTo>
                    <a:pt x="1" y="909"/>
                  </a:lnTo>
                  <a:lnTo>
                    <a:pt x="800" y="909"/>
                  </a:lnTo>
                  <a:lnTo>
                    <a:pt x="8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8" name="Google Shape;13868;p30"/>
            <p:cNvSpPr/>
            <p:nvPr/>
          </p:nvSpPr>
          <p:spPr>
            <a:xfrm>
              <a:off x="2671450" y="920725"/>
              <a:ext cx="161850" cy="45100"/>
            </a:xfrm>
            <a:custGeom>
              <a:avLst/>
              <a:gdLst/>
              <a:ahLst/>
              <a:cxnLst/>
              <a:rect l="l" t="t" r="r" b="b"/>
              <a:pathLst>
                <a:path w="6474" h="1804" extrusionOk="0">
                  <a:moveTo>
                    <a:pt x="0" y="1"/>
                  </a:moveTo>
                  <a:lnTo>
                    <a:pt x="0" y="1803"/>
                  </a:lnTo>
                  <a:lnTo>
                    <a:pt x="815" y="1803"/>
                  </a:lnTo>
                  <a:lnTo>
                    <a:pt x="815" y="894"/>
                  </a:lnTo>
                  <a:lnTo>
                    <a:pt x="5674" y="894"/>
                  </a:lnTo>
                  <a:lnTo>
                    <a:pt x="5674" y="1803"/>
                  </a:lnTo>
                  <a:lnTo>
                    <a:pt x="6474" y="1803"/>
                  </a:lnTo>
                  <a:lnTo>
                    <a:pt x="64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72"/>
        <p:cNvGrpSpPr/>
        <p:nvPr/>
      </p:nvGrpSpPr>
      <p:grpSpPr>
        <a:xfrm>
          <a:off x="0" y="0"/>
          <a:ext cx="0" cy="0"/>
          <a:chOff x="0" y="0"/>
          <a:chExt cx="0" cy="0"/>
        </a:xfrm>
      </p:grpSpPr>
      <p:grpSp>
        <p:nvGrpSpPr>
          <p:cNvPr id="14373" name="Google Shape;14373;p35"/>
          <p:cNvGrpSpPr/>
          <p:nvPr/>
        </p:nvGrpSpPr>
        <p:grpSpPr>
          <a:xfrm>
            <a:off x="1457773" y="792782"/>
            <a:ext cx="1542298" cy="1547985"/>
            <a:chOff x="720000" y="1540425"/>
            <a:chExt cx="833900" cy="836975"/>
          </a:xfrm>
        </p:grpSpPr>
        <p:sp>
          <p:nvSpPr>
            <p:cNvPr id="14374" name="Google Shape;14374;p35"/>
            <p:cNvSpPr/>
            <p:nvPr/>
          </p:nvSpPr>
          <p:spPr>
            <a:xfrm rot="-5400000">
              <a:off x="720550" y="1543413"/>
              <a:ext cx="832800" cy="831000"/>
            </a:xfrm>
            <a:prstGeom prst="wedgeRectCallout">
              <a:avLst>
                <a:gd name="adj1" fmla="val -62968"/>
                <a:gd name="adj2" fmla="val 2135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75" name="Google Shape;14375;p35"/>
            <p:cNvGrpSpPr/>
            <p:nvPr/>
          </p:nvGrpSpPr>
          <p:grpSpPr>
            <a:xfrm>
              <a:off x="720000" y="1540425"/>
              <a:ext cx="833900" cy="836975"/>
              <a:chOff x="720000" y="1540425"/>
              <a:chExt cx="833900" cy="836975"/>
            </a:xfrm>
          </p:grpSpPr>
          <p:sp>
            <p:nvSpPr>
              <p:cNvPr id="14376" name="Google Shape;14376;p35"/>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7" name="Google Shape;14377;p35"/>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8" name="Google Shape;14378;p35"/>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9" name="Google Shape;14379;p35"/>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380" name="Google Shape;14380;p35"/>
          <p:cNvSpPr txBox="1">
            <a:spLocks noGrp="1"/>
          </p:cNvSpPr>
          <p:nvPr>
            <p:ph type="title" idx="2"/>
          </p:nvPr>
        </p:nvSpPr>
        <p:spPr>
          <a:xfrm>
            <a:off x="1528225" y="1286013"/>
            <a:ext cx="1624800" cy="748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05.</a:t>
            </a:r>
            <a:endParaRPr dirty="0"/>
          </a:p>
        </p:txBody>
      </p:sp>
      <p:sp>
        <p:nvSpPr>
          <p:cNvPr id="14381" name="Google Shape;14381;p35"/>
          <p:cNvSpPr txBox="1">
            <a:spLocks noGrp="1"/>
          </p:cNvSpPr>
          <p:nvPr>
            <p:ph type="title"/>
          </p:nvPr>
        </p:nvSpPr>
        <p:spPr>
          <a:xfrm>
            <a:off x="2814196" y="1337200"/>
            <a:ext cx="5519300" cy="748500"/>
          </a:xfrm>
          <a:prstGeom prst="rect">
            <a:avLst/>
          </a:prstGeom>
        </p:spPr>
        <p:txBody>
          <a:bodyPr spcFirstLastPara="1" wrap="square" lIns="0" tIns="0" rIns="0" bIns="0" anchor="ctr" anchorCtr="0">
            <a:noAutofit/>
          </a:bodyPr>
          <a:lstStyle/>
          <a:p>
            <a:pPr marL="0" lvl="0" indent="0"/>
            <a:r>
              <a:rPr lang="en-US" dirty="0"/>
              <a:t>Stats Checker</a:t>
            </a:r>
          </a:p>
        </p:txBody>
      </p:sp>
      <p:sp>
        <p:nvSpPr>
          <p:cNvPr id="2" name="Subtitle 1"/>
          <p:cNvSpPr>
            <a:spLocks noGrp="1"/>
          </p:cNvSpPr>
          <p:nvPr>
            <p:ph type="subTitle" idx="1"/>
          </p:nvPr>
        </p:nvSpPr>
        <p:spPr>
          <a:xfrm>
            <a:off x="2018150" y="2934950"/>
            <a:ext cx="5227200" cy="468000"/>
          </a:xfrm>
        </p:spPr>
        <p:txBody>
          <a:bodyPr/>
          <a:lstStyle/>
          <a:p>
            <a:r>
              <a:rPr lang="en-US" dirty="0"/>
              <a:t> - Users can access a detailed statistics checker, displaying upgraded features and achievements.</a:t>
            </a:r>
          </a:p>
        </p:txBody>
      </p:sp>
      <p:pic>
        <p:nvPicPr>
          <p:cNvPr id="4" name="Picture 3"/>
          <p:cNvPicPr>
            <a:picLocks noChangeAspect="1"/>
          </p:cNvPicPr>
          <p:nvPr/>
        </p:nvPicPr>
        <p:blipFill>
          <a:blip r:embed="rId3"/>
          <a:stretch>
            <a:fillRect/>
          </a:stretch>
        </p:blipFill>
        <p:spPr>
          <a:xfrm>
            <a:off x="152400" y="3462337"/>
            <a:ext cx="5067300" cy="1762125"/>
          </a:xfrm>
          <a:prstGeom prst="rect">
            <a:avLst/>
          </a:prstGeom>
        </p:spPr>
      </p:pic>
    </p:spTree>
    <p:extLst>
      <p:ext uri="{BB962C8B-B14F-4D97-AF65-F5344CB8AC3E}">
        <p14:creationId xmlns:p14="http://schemas.microsoft.com/office/powerpoint/2010/main" val="20886588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72"/>
        <p:cNvGrpSpPr/>
        <p:nvPr/>
      </p:nvGrpSpPr>
      <p:grpSpPr>
        <a:xfrm>
          <a:off x="0" y="0"/>
          <a:ext cx="0" cy="0"/>
          <a:chOff x="0" y="0"/>
          <a:chExt cx="0" cy="0"/>
        </a:xfrm>
      </p:grpSpPr>
      <p:grpSp>
        <p:nvGrpSpPr>
          <p:cNvPr id="14373" name="Google Shape;14373;p35"/>
          <p:cNvGrpSpPr/>
          <p:nvPr/>
        </p:nvGrpSpPr>
        <p:grpSpPr>
          <a:xfrm>
            <a:off x="657673" y="875332"/>
            <a:ext cx="1542298" cy="1547985"/>
            <a:chOff x="720000" y="1540425"/>
            <a:chExt cx="833900" cy="836975"/>
          </a:xfrm>
        </p:grpSpPr>
        <p:sp>
          <p:nvSpPr>
            <p:cNvPr id="14374" name="Google Shape;14374;p35"/>
            <p:cNvSpPr/>
            <p:nvPr/>
          </p:nvSpPr>
          <p:spPr>
            <a:xfrm rot="-5400000">
              <a:off x="720550" y="1543413"/>
              <a:ext cx="832800" cy="831000"/>
            </a:xfrm>
            <a:prstGeom prst="wedgeRectCallout">
              <a:avLst>
                <a:gd name="adj1" fmla="val -62968"/>
                <a:gd name="adj2" fmla="val 2135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75" name="Google Shape;14375;p35"/>
            <p:cNvGrpSpPr/>
            <p:nvPr/>
          </p:nvGrpSpPr>
          <p:grpSpPr>
            <a:xfrm>
              <a:off x="720000" y="1540425"/>
              <a:ext cx="833900" cy="836975"/>
              <a:chOff x="720000" y="1540425"/>
              <a:chExt cx="833900" cy="836975"/>
            </a:xfrm>
          </p:grpSpPr>
          <p:sp>
            <p:nvSpPr>
              <p:cNvPr id="14376" name="Google Shape;14376;p35"/>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7" name="Google Shape;14377;p35"/>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8" name="Google Shape;14378;p35"/>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9" name="Google Shape;14379;p35"/>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380" name="Google Shape;14380;p35"/>
          <p:cNvSpPr txBox="1">
            <a:spLocks noGrp="1"/>
          </p:cNvSpPr>
          <p:nvPr>
            <p:ph type="title" idx="2"/>
          </p:nvPr>
        </p:nvSpPr>
        <p:spPr>
          <a:xfrm>
            <a:off x="728125" y="1368563"/>
            <a:ext cx="1624800" cy="748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06.</a:t>
            </a:r>
            <a:endParaRPr dirty="0"/>
          </a:p>
        </p:txBody>
      </p:sp>
      <p:sp>
        <p:nvSpPr>
          <p:cNvPr id="14381" name="Google Shape;14381;p35"/>
          <p:cNvSpPr txBox="1">
            <a:spLocks noGrp="1"/>
          </p:cNvSpPr>
          <p:nvPr>
            <p:ph type="title"/>
          </p:nvPr>
        </p:nvSpPr>
        <p:spPr>
          <a:xfrm>
            <a:off x="2197289" y="1428753"/>
            <a:ext cx="4891800" cy="748500"/>
          </a:xfrm>
          <a:prstGeom prst="rect">
            <a:avLst/>
          </a:prstGeom>
        </p:spPr>
        <p:txBody>
          <a:bodyPr spcFirstLastPara="1" wrap="square" lIns="0" tIns="0" rIns="0" bIns="0" anchor="ctr" anchorCtr="0">
            <a:noAutofit/>
          </a:bodyPr>
          <a:lstStyle/>
          <a:p>
            <a:pPr marL="0" lvl="0" indent="0"/>
            <a:r>
              <a:rPr lang="en-US" dirty="0" smtClean="0"/>
              <a:t>Dice</a:t>
            </a:r>
            <a:endParaRPr lang="en-US" dirty="0"/>
          </a:p>
        </p:txBody>
      </p:sp>
      <p:sp>
        <p:nvSpPr>
          <p:cNvPr id="2" name="Subtitle 1"/>
          <p:cNvSpPr>
            <a:spLocks noGrp="1"/>
          </p:cNvSpPr>
          <p:nvPr>
            <p:ph type="subTitle" idx="1"/>
          </p:nvPr>
        </p:nvSpPr>
        <p:spPr>
          <a:xfrm>
            <a:off x="2703950" y="2419457"/>
            <a:ext cx="4891800" cy="468000"/>
          </a:xfrm>
        </p:spPr>
        <p:txBody>
          <a:bodyPr/>
          <a:lstStyle/>
          <a:p>
            <a:r>
              <a:rPr lang="en-US" dirty="0" smtClean="0"/>
              <a:t>Using 20-sided dice, to make the attack multiplier.</a:t>
            </a:r>
          </a:p>
          <a:p>
            <a:r>
              <a:rPr lang="en-US" dirty="0" smtClean="0"/>
              <a:t>The bigger the dice number, the bigger the damage dealt</a:t>
            </a:r>
            <a:endParaRPr lang="en-US" dirty="0"/>
          </a:p>
        </p:txBody>
      </p:sp>
      <p:pic>
        <p:nvPicPr>
          <p:cNvPr id="3" name="Picture 2"/>
          <p:cNvPicPr>
            <a:picLocks noChangeAspect="1"/>
          </p:cNvPicPr>
          <p:nvPr/>
        </p:nvPicPr>
        <p:blipFill>
          <a:blip r:embed="rId3"/>
          <a:stretch>
            <a:fillRect/>
          </a:stretch>
        </p:blipFill>
        <p:spPr>
          <a:xfrm>
            <a:off x="177270" y="3129661"/>
            <a:ext cx="8816255" cy="1974510"/>
          </a:xfrm>
          <a:prstGeom prst="rect">
            <a:avLst/>
          </a:prstGeom>
        </p:spPr>
      </p:pic>
    </p:spTree>
    <p:extLst>
      <p:ext uri="{BB962C8B-B14F-4D97-AF65-F5344CB8AC3E}">
        <p14:creationId xmlns:p14="http://schemas.microsoft.com/office/powerpoint/2010/main" val="9935350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79"/>
        <p:cNvGrpSpPr/>
        <p:nvPr/>
      </p:nvGrpSpPr>
      <p:grpSpPr>
        <a:xfrm>
          <a:off x="0" y="0"/>
          <a:ext cx="0" cy="0"/>
          <a:chOff x="0" y="0"/>
          <a:chExt cx="0" cy="0"/>
        </a:xfrm>
      </p:grpSpPr>
      <p:sp>
        <p:nvSpPr>
          <p:cNvPr id="14680" name="Google Shape;14680;p39"/>
          <p:cNvSpPr txBox="1">
            <a:spLocks noGrp="1"/>
          </p:cNvSpPr>
          <p:nvPr>
            <p:ph type="title"/>
          </p:nvPr>
        </p:nvSpPr>
        <p:spPr>
          <a:xfrm>
            <a:off x="650150" y="751363"/>
            <a:ext cx="4891800" cy="748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altLang="zh-CN" dirty="0" smtClean="0"/>
              <a:t>conclusion</a:t>
            </a:r>
            <a:endParaRPr dirty="0"/>
          </a:p>
        </p:txBody>
      </p:sp>
      <p:sp>
        <p:nvSpPr>
          <p:cNvPr id="14681" name="Google Shape;14681;p39"/>
          <p:cNvSpPr txBox="1">
            <a:spLocks noGrp="1"/>
          </p:cNvSpPr>
          <p:nvPr>
            <p:ph type="subTitle" idx="1"/>
          </p:nvPr>
        </p:nvSpPr>
        <p:spPr>
          <a:xfrm>
            <a:off x="231050" y="2680950"/>
            <a:ext cx="6423750" cy="468000"/>
          </a:xfrm>
          <a:prstGeom prst="rect">
            <a:avLst/>
          </a:prstGeom>
        </p:spPr>
        <p:txBody>
          <a:bodyPr spcFirstLastPara="1" wrap="square" lIns="0" tIns="0" rIns="0" bIns="0" anchor="ctr" anchorCtr="0">
            <a:noAutofit/>
          </a:bodyPr>
          <a:lstStyle/>
          <a:p>
            <a:r>
              <a:rPr lang="en-US" dirty="0" smtClean="0"/>
              <a:t>	By </a:t>
            </a:r>
            <a:r>
              <a:rPr lang="en-US" dirty="0"/>
              <a:t>incorporating these elements, Unproductive Clockwork Pixel aims to create an engaging and stress-relieving environment for computer science enthusiasts and retro game lovers alike. Join us on this journey down memory lane, where stress fades away, and the joy of gaming takes center stage.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693"/>
        <p:cNvGrpSpPr/>
        <p:nvPr/>
      </p:nvGrpSpPr>
      <p:grpSpPr>
        <a:xfrm>
          <a:off x="0" y="0"/>
          <a:ext cx="0" cy="0"/>
          <a:chOff x="0" y="0"/>
          <a:chExt cx="0" cy="0"/>
        </a:xfrm>
      </p:grpSpPr>
      <p:grpSp>
        <p:nvGrpSpPr>
          <p:cNvPr id="14694" name="Google Shape;14694;p40"/>
          <p:cNvGrpSpPr/>
          <p:nvPr/>
        </p:nvGrpSpPr>
        <p:grpSpPr>
          <a:xfrm flipH="1">
            <a:off x="720129" y="821279"/>
            <a:ext cx="3667516" cy="2176382"/>
            <a:chOff x="1783594" y="620894"/>
            <a:chExt cx="5498525" cy="2832356"/>
          </a:xfrm>
        </p:grpSpPr>
        <p:sp>
          <p:nvSpPr>
            <p:cNvPr id="14695" name="Google Shape;14695;p40"/>
            <p:cNvSpPr/>
            <p:nvPr/>
          </p:nvSpPr>
          <p:spPr>
            <a:xfrm>
              <a:off x="1790650" y="627950"/>
              <a:ext cx="5484900" cy="2822100"/>
            </a:xfrm>
            <a:prstGeom prst="wedgeRectCallout">
              <a:avLst>
                <a:gd name="adj1" fmla="val -57489"/>
                <a:gd name="adj2" fmla="val -2046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6" name="Google Shape;14696;p40"/>
            <p:cNvSpPr/>
            <p:nvPr/>
          </p:nvSpPr>
          <p:spPr>
            <a:xfrm>
              <a:off x="1783594"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7" name="Google Shape;14697;p40"/>
            <p:cNvSpPr/>
            <p:nvPr/>
          </p:nvSpPr>
          <p:spPr>
            <a:xfrm>
              <a:off x="7007019"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8" name="Google Shape;14698;p40"/>
            <p:cNvSpPr/>
            <p:nvPr/>
          </p:nvSpPr>
          <p:spPr>
            <a:xfrm>
              <a:off x="1783594"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9" name="Google Shape;14699;p40"/>
            <p:cNvSpPr/>
            <p:nvPr/>
          </p:nvSpPr>
          <p:spPr>
            <a:xfrm>
              <a:off x="7007019"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00" name="Google Shape;14700;p40"/>
          <p:cNvSpPr txBox="1">
            <a:spLocks noGrp="1"/>
          </p:cNvSpPr>
          <p:nvPr>
            <p:ph type="title"/>
          </p:nvPr>
        </p:nvSpPr>
        <p:spPr>
          <a:xfrm>
            <a:off x="1125175" y="1061063"/>
            <a:ext cx="2857500" cy="1696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Thank You</a:t>
            </a:r>
            <a:endParaRPr dirty="0">
              <a:solidFill>
                <a:schemeClr val="accent3"/>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72"/>
        <p:cNvGrpSpPr/>
        <p:nvPr/>
      </p:nvGrpSpPr>
      <p:grpSpPr>
        <a:xfrm>
          <a:off x="0" y="0"/>
          <a:ext cx="0" cy="0"/>
          <a:chOff x="0" y="0"/>
          <a:chExt cx="0" cy="0"/>
        </a:xfrm>
      </p:grpSpPr>
      <p:grpSp>
        <p:nvGrpSpPr>
          <p:cNvPr id="13873" name="Google Shape;13873;p31"/>
          <p:cNvGrpSpPr/>
          <p:nvPr/>
        </p:nvGrpSpPr>
        <p:grpSpPr>
          <a:xfrm>
            <a:off x="7" y="4511474"/>
            <a:ext cx="9446833" cy="1136997"/>
            <a:chOff x="7" y="4511474"/>
            <a:chExt cx="9446833" cy="1136997"/>
          </a:xfrm>
        </p:grpSpPr>
        <p:grpSp>
          <p:nvGrpSpPr>
            <p:cNvPr id="13874" name="Google Shape;13874;p31"/>
            <p:cNvGrpSpPr/>
            <p:nvPr/>
          </p:nvGrpSpPr>
          <p:grpSpPr>
            <a:xfrm>
              <a:off x="7" y="4511474"/>
              <a:ext cx="1049633" cy="1136997"/>
              <a:chOff x="2130300" y="2121375"/>
              <a:chExt cx="212000" cy="229650"/>
            </a:xfrm>
          </p:grpSpPr>
          <p:sp>
            <p:nvSpPr>
              <p:cNvPr id="13875" name="Google Shape;13875;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6" name="Google Shape;13876;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7" name="Google Shape;13877;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8" name="Google Shape;13878;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9" name="Google Shape;13879;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0" name="Google Shape;13880;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1" name="Google Shape;13881;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2" name="Google Shape;13882;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3" name="Google Shape;13883;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4" name="Google Shape;13884;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5" name="Google Shape;13885;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6" name="Google Shape;13886;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7" name="Google Shape;13887;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8" name="Google Shape;13888;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9" name="Google Shape;13889;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0" name="Google Shape;13890;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1" name="Google Shape;13891;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2" name="Google Shape;13892;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3" name="Google Shape;13893;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4" name="Google Shape;13894;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5" name="Google Shape;13895;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6" name="Google Shape;13896;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7" name="Google Shape;13897;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8" name="Google Shape;13898;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9" name="Google Shape;13899;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0" name="Google Shape;13900;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1" name="Google Shape;13901;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2" name="Google Shape;13902;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3" name="Google Shape;13903;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4" name="Google Shape;13904;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5" name="Google Shape;13905;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6" name="Google Shape;13906;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7" name="Google Shape;13907;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8" name="Google Shape;13908;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9" name="Google Shape;13909;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0" name="Google Shape;13910;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1" name="Google Shape;13911;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2" name="Google Shape;13912;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3" name="Google Shape;13913;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4" name="Google Shape;13914;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5" name="Google Shape;13915;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6" name="Google Shape;13916;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7" name="Google Shape;13917;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18" name="Google Shape;13918;p31"/>
            <p:cNvGrpSpPr/>
            <p:nvPr/>
          </p:nvGrpSpPr>
          <p:grpSpPr>
            <a:xfrm>
              <a:off x="1049657" y="4511474"/>
              <a:ext cx="1049633" cy="1136997"/>
              <a:chOff x="2130300" y="2121375"/>
              <a:chExt cx="212000" cy="229650"/>
            </a:xfrm>
          </p:grpSpPr>
          <p:sp>
            <p:nvSpPr>
              <p:cNvPr id="13919" name="Google Shape;13919;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0" name="Google Shape;13920;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1" name="Google Shape;13921;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2" name="Google Shape;13922;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3" name="Google Shape;13923;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4" name="Google Shape;13924;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5" name="Google Shape;13925;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6" name="Google Shape;13926;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7" name="Google Shape;13927;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8" name="Google Shape;13928;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9" name="Google Shape;13929;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0" name="Google Shape;13930;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1" name="Google Shape;13931;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2" name="Google Shape;13932;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3" name="Google Shape;13933;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4" name="Google Shape;13934;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5" name="Google Shape;13935;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6" name="Google Shape;13936;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7" name="Google Shape;13937;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8" name="Google Shape;13938;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9" name="Google Shape;13939;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0" name="Google Shape;13940;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1" name="Google Shape;13941;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2" name="Google Shape;13942;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3" name="Google Shape;13943;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4" name="Google Shape;13944;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5" name="Google Shape;13945;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6" name="Google Shape;13946;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7" name="Google Shape;13947;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8" name="Google Shape;13948;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9" name="Google Shape;13949;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0" name="Google Shape;13950;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1" name="Google Shape;13951;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2" name="Google Shape;13952;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3" name="Google Shape;13953;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4" name="Google Shape;13954;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5" name="Google Shape;13955;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6" name="Google Shape;13956;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7" name="Google Shape;13957;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8" name="Google Shape;13958;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9" name="Google Shape;13959;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0" name="Google Shape;13960;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1" name="Google Shape;13961;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62" name="Google Shape;13962;p31"/>
            <p:cNvGrpSpPr/>
            <p:nvPr/>
          </p:nvGrpSpPr>
          <p:grpSpPr>
            <a:xfrm>
              <a:off x="2099307" y="4511474"/>
              <a:ext cx="1049633" cy="1136997"/>
              <a:chOff x="2130300" y="2121375"/>
              <a:chExt cx="212000" cy="229650"/>
            </a:xfrm>
          </p:grpSpPr>
          <p:sp>
            <p:nvSpPr>
              <p:cNvPr id="13963" name="Google Shape;13963;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4" name="Google Shape;13964;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5" name="Google Shape;13965;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6" name="Google Shape;13966;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7" name="Google Shape;13967;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8" name="Google Shape;13968;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9" name="Google Shape;13969;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0" name="Google Shape;13970;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1" name="Google Shape;13971;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2" name="Google Shape;13972;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3" name="Google Shape;13973;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4" name="Google Shape;13974;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5" name="Google Shape;13975;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6" name="Google Shape;13976;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7" name="Google Shape;13977;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8" name="Google Shape;13978;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9" name="Google Shape;13979;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0" name="Google Shape;13980;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1" name="Google Shape;13981;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2" name="Google Shape;13982;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3" name="Google Shape;13983;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4" name="Google Shape;13984;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5" name="Google Shape;13985;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6" name="Google Shape;13986;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7" name="Google Shape;13987;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8" name="Google Shape;13988;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9" name="Google Shape;13989;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0" name="Google Shape;13990;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1" name="Google Shape;13991;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2" name="Google Shape;13992;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3" name="Google Shape;13993;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4" name="Google Shape;13994;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5" name="Google Shape;13995;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6" name="Google Shape;13996;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7" name="Google Shape;13997;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8" name="Google Shape;13998;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9" name="Google Shape;13999;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0" name="Google Shape;14000;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1" name="Google Shape;14001;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2" name="Google Shape;14002;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3" name="Google Shape;14003;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4" name="Google Shape;14004;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5" name="Google Shape;14005;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06" name="Google Shape;14006;p31"/>
            <p:cNvGrpSpPr/>
            <p:nvPr/>
          </p:nvGrpSpPr>
          <p:grpSpPr>
            <a:xfrm>
              <a:off x="3148957" y="4511474"/>
              <a:ext cx="1049633" cy="1136997"/>
              <a:chOff x="2130300" y="2121375"/>
              <a:chExt cx="212000" cy="229650"/>
            </a:xfrm>
          </p:grpSpPr>
          <p:sp>
            <p:nvSpPr>
              <p:cNvPr id="14007" name="Google Shape;14007;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8" name="Google Shape;14008;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9" name="Google Shape;14009;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0" name="Google Shape;14010;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1" name="Google Shape;14011;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2" name="Google Shape;14012;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3" name="Google Shape;14013;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4" name="Google Shape;14014;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5" name="Google Shape;14015;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6" name="Google Shape;14016;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7" name="Google Shape;14017;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8" name="Google Shape;14018;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9" name="Google Shape;14019;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0" name="Google Shape;14020;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1" name="Google Shape;14021;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2" name="Google Shape;14022;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3" name="Google Shape;14023;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4" name="Google Shape;14024;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5" name="Google Shape;14025;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6" name="Google Shape;14026;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7" name="Google Shape;14027;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8" name="Google Shape;14028;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9" name="Google Shape;14029;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0" name="Google Shape;14030;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1" name="Google Shape;14031;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2" name="Google Shape;14032;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3" name="Google Shape;14033;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4" name="Google Shape;14034;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5" name="Google Shape;14035;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6" name="Google Shape;14036;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7" name="Google Shape;14037;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8" name="Google Shape;14038;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9" name="Google Shape;14039;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0" name="Google Shape;14040;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1" name="Google Shape;14041;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2" name="Google Shape;14042;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3" name="Google Shape;14043;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4" name="Google Shape;14044;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5" name="Google Shape;14045;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6" name="Google Shape;14046;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7" name="Google Shape;14047;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8" name="Google Shape;14048;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9" name="Google Shape;14049;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50" name="Google Shape;14050;p31"/>
            <p:cNvGrpSpPr/>
            <p:nvPr/>
          </p:nvGrpSpPr>
          <p:grpSpPr>
            <a:xfrm>
              <a:off x="4198607" y="4511474"/>
              <a:ext cx="1049633" cy="1136997"/>
              <a:chOff x="2130300" y="2121375"/>
              <a:chExt cx="212000" cy="229650"/>
            </a:xfrm>
          </p:grpSpPr>
          <p:sp>
            <p:nvSpPr>
              <p:cNvPr id="14051" name="Google Shape;14051;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2" name="Google Shape;14052;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3" name="Google Shape;14053;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4" name="Google Shape;14054;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5" name="Google Shape;14055;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6" name="Google Shape;14056;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7" name="Google Shape;14057;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8" name="Google Shape;14058;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9" name="Google Shape;14059;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0" name="Google Shape;14060;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1" name="Google Shape;14061;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2" name="Google Shape;14062;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3" name="Google Shape;14063;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4" name="Google Shape;14064;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5" name="Google Shape;14065;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6" name="Google Shape;14066;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7" name="Google Shape;14067;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8" name="Google Shape;14068;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9" name="Google Shape;14069;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0" name="Google Shape;14070;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1" name="Google Shape;14071;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2" name="Google Shape;14072;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3" name="Google Shape;14073;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4" name="Google Shape;14074;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5" name="Google Shape;14075;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6" name="Google Shape;14076;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7" name="Google Shape;14077;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8" name="Google Shape;14078;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9" name="Google Shape;14079;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0" name="Google Shape;14080;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1" name="Google Shape;14081;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2" name="Google Shape;14082;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3" name="Google Shape;14083;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4" name="Google Shape;14084;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5" name="Google Shape;14085;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6" name="Google Shape;14086;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7" name="Google Shape;14087;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8" name="Google Shape;14088;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9" name="Google Shape;14089;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0" name="Google Shape;14090;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1" name="Google Shape;14091;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2" name="Google Shape;14092;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3" name="Google Shape;14093;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4" name="Google Shape;14094;p31"/>
            <p:cNvGrpSpPr/>
            <p:nvPr/>
          </p:nvGrpSpPr>
          <p:grpSpPr>
            <a:xfrm>
              <a:off x="5248257" y="4511474"/>
              <a:ext cx="1049633" cy="1136997"/>
              <a:chOff x="2130300" y="2121375"/>
              <a:chExt cx="212000" cy="229650"/>
            </a:xfrm>
          </p:grpSpPr>
          <p:sp>
            <p:nvSpPr>
              <p:cNvPr id="14095" name="Google Shape;14095;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6" name="Google Shape;14096;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7" name="Google Shape;14097;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8" name="Google Shape;14098;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9" name="Google Shape;14099;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0" name="Google Shape;14100;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1" name="Google Shape;14101;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2" name="Google Shape;14102;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3" name="Google Shape;14103;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4" name="Google Shape;14104;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5" name="Google Shape;14105;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6" name="Google Shape;14106;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7" name="Google Shape;14107;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8" name="Google Shape;14108;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9" name="Google Shape;14109;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0" name="Google Shape;14110;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1" name="Google Shape;14111;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2" name="Google Shape;14112;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3" name="Google Shape;14113;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4" name="Google Shape;14114;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5" name="Google Shape;14115;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6" name="Google Shape;14116;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7" name="Google Shape;14117;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8" name="Google Shape;14118;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9" name="Google Shape;14119;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0" name="Google Shape;14120;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1" name="Google Shape;14121;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2" name="Google Shape;14122;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3" name="Google Shape;14123;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4" name="Google Shape;14124;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5" name="Google Shape;14125;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6" name="Google Shape;14126;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7" name="Google Shape;14127;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8" name="Google Shape;14128;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9" name="Google Shape;14129;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0" name="Google Shape;14130;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1" name="Google Shape;14131;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2" name="Google Shape;14132;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3" name="Google Shape;14133;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4" name="Google Shape;14134;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5" name="Google Shape;14135;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6" name="Google Shape;14136;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7" name="Google Shape;14137;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38" name="Google Shape;14138;p31"/>
            <p:cNvGrpSpPr/>
            <p:nvPr/>
          </p:nvGrpSpPr>
          <p:grpSpPr>
            <a:xfrm>
              <a:off x="6297907" y="4511474"/>
              <a:ext cx="1049633" cy="1136997"/>
              <a:chOff x="2130300" y="2121375"/>
              <a:chExt cx="212000" cy="229650"/>
            </a:xfrm>
          </p:grpSpPr>
          <p:sp>
            <p:nvSpPr>
              <p:cNvPr id="14139" name="Google Shape;14139;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0" name="Google Shape;14140;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1" name="Google Shape;14141;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2" name="Google Shape;14142;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3" name="Google Shape;14143;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4" name="Google Shape;14144;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5" name="Google Shape;14145;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6" name="Google Shape;14146;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7" name="Google Shape;14147;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8" name="Google Shape;14148;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9" name="Google Shape;14149;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0" name="Google Shape;14150;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1" name="Google Shape;14151;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2" name="Google Shape;14152;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3" name="Google Shape;14153;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4" name="Google Shape;14154;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5" name="Google Shape;14155;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6" name="Google Shape;14156;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7" name="Google Shape;14157;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8" name="Google Shape;14158;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9" name="Google Shape;14159;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0" name="Google Shape;14160;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1" name="Google Shape;14161;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2" name="Google Shape;14162;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3" name="Google Shape;14163;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4" name="Google Shape;14164;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5" name="Google Shape;14165;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6" name="Google Shape;14166;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7" name="Google Shape;14167;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8" name="Google Shape;14168;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9" name="Google Shape;14169;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0" name="Google Shape;14170;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1" name="Google Shape;14171;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2" name="Google Shape;14172;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3" name="Google Shape;14173;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4" name="Google Shape;14174;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5" name="Google Shape;14175;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6" name="Google Shape;14176;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7" name="Google Shape;14177;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8" name="Google Shape;14178;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9" name="Google Shape;14179;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0" name="Google Shape;14180;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1" name="Google Shape;14181;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82" name="Google Shape;14182;p31"/>
            <p:cNvGrpSpPr/>
            <p:nvPr/>
          </p:nvGrpSpPr>
          <p:grpSpPr>
            <a:xfrm>
              <a:off x="7347557" y="4511474"/>
              <a:ext cx="1049633" cy="1136997"/>
              <a:chOff x="2130300" y="2121375"/>
              <a:chExt cx="212000" cy="229650"/>
            </a:xfrm>
          </p:grpSpPr>
          <p:sp>
            <p:nvSpPr>
              <p:cNvPr id="14183" name="Google Shape;14183;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4" name="Google Shape;14184;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5" name="Google Shape;14185;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6" name="Google Shape;14186;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7" name="Google Shape;14187;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8" name="Google Shape;14188;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9" name="Google Shape;14189;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0" name="Google Shape;14190;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1" name="Google Shape;14191;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2" name="Google Shape;14192;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3" name="Google Shape;14193;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4" name="Google Shape;14194;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5" name="Google Shape;14195;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6" name="Google Shape;14196;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7" name="Google Shape;14197;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8" name="Google Shape;14198;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9" name="Google Shape;14199;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0" name="Google Shape;14200;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1" name="Google Shape;14201;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2" name="Google Shape;14202;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3" name="Google Shape;14203;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4" name="Google Shape;14204;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5" name="Google Shape;14205;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6" name="Google Shape;14206;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7" name="Google Shape;14207;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8" name="Google Shape;14208;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9" name="Google Shape;14209;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0" name="Google Shape;14210;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1" name="Google Shape;14211;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2" name="Google Shape;14212;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3" name="Google Shape;14213;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4" name="Google Shape;14214;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5" name="Google Shape;14215;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6" name="Google Shape;14216;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7" name="Google Shape;14217;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8" name="Google Shape;14218;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9" name="Google Shape;14219;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0" name="Google Shape;14220;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1" name="Google Shape;14221;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2" name="Google Shape;14222;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3" name="Google Shape;14223;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4" name="Google Shape;14224;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5" name="Google Shape;14225;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6" name="Google Shape;14226;p31"/>
            <p:cNvGrpSpPr/>
            <p:nvPr/>
          </p:nvGrpSpPr>
          <p:grpSpPr>
            <a:xfrm>
              <a:off x="8397207" y="4511474"/>
              <a:ext cx="1049633" cy="1136997"/>
              <a:chOff x="2130300" y="2121375"/>
              <a:chExt cx="212000" cy="229650"/>
            </a:xfrm>
          </p:grpSpPr>
          <p:sp>
            <p:nvSpPr>
              <p:cNvPr id="14227" name="Google Shape;14227;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8" name="Google Shape;14228;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9" name="Google Shape;14229;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0" name="Google Shape;14230;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1" name="Google Shape;14231;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2" name="Google Shape;14232;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3" name="Google Shape;14233;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4" name="Google Shape;14234;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5" name="Google Shape;14235;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6" name="Google Shape;14236;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7" name="Google Shape;14237;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8" name="Google Shape;14238;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9" name="Google Shape;14239;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0" name="Google Shape;14240;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1" name="Google Shape;14241;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2" name="Google Shape;14242;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3" name="Google Shape;14243;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4" name="Google Shape;14244;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5" name="Google Shape;14245;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6" name="Google Shape;14246;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7" name="Google Shape;14247;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8" name="Google Shape;14248;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9" name="Google Shape;14249;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0" name="Google Shape;14250;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1" name="Google Shape;14251;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2" name="Google Shape;14252;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3" name="Google Shape;14253;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4" name="Google Shape;14254;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5" name="Google Shape;14255;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6" name="Google Shape;14256;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7" name="Google Shape;14257;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8" name="Google Shape;14258;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9" name="Google Shape;14259;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0" name="Google Shape;14260;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1" name="Google Shape;14261;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2" name="Google Shape;14262;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3" name="Google Shape;14263;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4" name="Google Shape;14264;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5" name="Google Shape;14265;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6" name="Google Shape;14266;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7" name="Google Shape;14267;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8" name="Google Shape;14268;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9" name="Google Shape;14269;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270" name="Google Shape;14270;p31"/>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r>
              <a:rPr lang="en-US" dirty="0"/>
              <a:t>Introduction: </a:t>
            </a:r>
          </a:p>
        </p:txBody>
      </p:sp>
      <p:sp>
        <p:nvSpPr>
          <p:cNvPr id="14271" name="Google Shape;14271;p31"/>
          <p:cNvSpPr txBox="1">
            <a:spLocks noGrp="1"/>
          </p:cNvSpPr>
          <p:nvPr>
            <p:ph type="body" idx="1"/>
          </p:nvPr>
        </p:nvSpPr>
        <p:spPr>
          <a:xfrm>
            <a:off x="152426" y="579387"/>
            <a:ext cx="7704000" cy="3493800"/>
          </a:xfrm>
          <a:prstGeom prst="rect">
            <a:avLst/>
          </a:prstGeom>
        </p:spPr>
        <p:txBody>
          <a:bodyPr spcFirstLastPara="1" wrap="square" lIns="0" tIns="0" rIns="0" bIns="0" anchor="ctr" anchorCtr="0">
            <a:noAutofit/>
          </a:bodyPr>
          <a:lstStyle/>
          <a:p>
            <a:r>
              <a:rPr lang="en-US" sz="2000" dirty="0"/>
              <a:t>We are retro game enthusiasts who have taken notice of the disappearance of retro 8-bit style games. In response to this, we have made a unique website with an 8-bit old-school theme. Observing the increasing levels of stress in society, we have created this website as a viable option for stress relief, offering users a unique and enjoyable experience to unwind and escape from the pressures of everyday life.</a:t>
            </a:r>
          </a:p>
        </p:txBody>
      </p:sp>
      <p:grpSp>
        <p:nvGrpSpPr>
          <p:cNvPr id="401" name="Google Shape;16329;p61"/>
          <p:cNvGrpSpPr/>
          <p:nvPr/>
        </p:nvGrpSpPr>
        <p:grpSpPr>
          <a:xfrm>
            <a:off x="2359783" y="362788"/>
            <a:ext cx="477169" cy="737174"/>
            <a:chOff x="2198946" y="1668078"/>
            <a:chExt cx="477169" cy="737174"/>
          </a:xfrm>
        </p:grpSpPr>
        <p:sp>
          <p:nvSpPr>
            <p:cNvPr id="402" name="Google Shape;16330;p61"/>
            <p:cNvSpPr/>
            <p:nvPr/>
          </p:nvSpPr>
          <p:spPr>
            <a:xfrm>
              <a:off x="2198946" y="1668078"/>
              <a:ext cx="42952" cy="43790"/>
            </a:xfrm>
            <a:custGeom>
              <a:avLst/>
              <a:gdLst/>
              <a:ahLst/>
              <a:cxnLst/>
              <a:rect l="l" t="t" r="r" b="b"/>
              <a:pathLst>
                <a:path w="769" h="784" extrusionOk="0">
                  <a:moveTo>
                    <a:pt x="0" y="0"/>
                  </a:moveTo>
                  <a:lnTo>
                    <a:pt x="0" y="784"/>
                  </a:lnTo>
                  <a:lnTo>
                    <a:pt x="768" y="784"/>
                  </a:lnTo>
                  <a:lnTo>
                    <a:pt x="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16331;p61"/>
            <p:cNvSpPr/>
            <p:nvPr/>
          </p:nvSpPr>
          <p:spPr>
            <a:xfrm>
              <a:off x="2241842" y="1668078"/>
              <a:ext cx="43790" cy="43790"/>
            </a:xfrm>
            <a:custGeom>
              <a:avLst/>
              <a:gdLst/>
              <a:ahLst/>
              <a:cxnLst/>
              <a:rect l="l" t="t" r="r" b="b"/>
              <a:pathLst>
                <a:path w="784" h="784" extrusionOk="0">
                  <a:moveTo>
                    <a:pt x="0" y="0"/>
                  </a:moveTo>
                  <a:lnTo>
                    <a:pt x="0" y="784"/>
                  </a:lnTo>
                  <a:lnTo>
                    <a:pt x="784" y="784"/>
                  </a:lnTo>
                  <a:lnTo>
                    <a:pt x="78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16332;p61"/>
            <p:cNvSpPr/>
            <p:nvPr/>
          </p:nvSpPr>
          <p:spPr>
            <a:xfrm>
              <a:off x="2285577" y="1668078"/>
              <a:ext cx="42952" cy="43790"/>
            </a:xfrm>
            <a:custGeom>
              <a:avLst/>
              <a:gdLst/>
              <a:ahLst/>
              <a:cxnLst/>
              <a:rect l="l" t="t" r="r" b="b"/>
              <a:pathLst>
                <a:path w="769" h="784" extrusionOk="0">
                  <a:moveTo>
                    <a:pt x="1" y="0"/>
                  </a:moveTo>
                  <a:lnTo>
                    <a:pt x="1" y="784"/>
                  </a:lnTo>
                  <a:lnTo>
                    <a:pt x="769" y="784"/>
                  </a:lnTo>
                  <a:lnTo>
                    <a:pt x="769"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16333;p61"/>
            <p:cNvSpPr/>
            <p:nvPr/>
          </p:nvSpPr>
          <p:spPr>
            <a:xfrm>
              <a:off x="2328474" y="1668078"/>
              <a:ext cx="43846" cy="43790"/>
            </a:xfrm>
            <a:custGeom>
              <a:avLst/>
              <a:gdLst/>
              <a:ahLst/>
              <a:cxnLst/>
              <a:rect l="l" t="t" r="r" b="b"/>
              <a:pathLst>
                <a:path w="785" h="784" extrusionOk="0">
                  <a:moveTo>
                    <a:pt x="1" y="0"/>
                  </a:moveTo>
                  <a:lnTo>
                    <a:pt x="1" y="784"/>
                  </a:lnTo>
                  <a:lnTo>
                    <a:pt x="785" y="784"/>
                  </a:lnTo>
                  <a:lnTo>
                    <a:pt x="785"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16334;p61"/>
            <p:cNvSpPr/>
            <p:nvPr/>
          </p:nvSpPr>
          <p:spPr>
            <a:xfrm>
              <a:off x="2372264" y="1668078"/>
              <a:ext cx="42952" cy="43790"/>
            </a:xfrm>
            <a:custGeom>
              <a:avLst/>
              <a:gdLst/>
              <a:ahLst/>
              <a:cxnLst/>
              <a:rect l="l" t="t" r="r" b="b"/>
              <a:pathLst>
                <a:path w="769" h="784" extrusionOk="0">
                  <a:moveTo>
                    <a:pt x="1" y="0"/>
                  </a:moveTo>
                  <a:lnTo>
                    <a:pt x="1" y="784"/>
                  </a:lnTo>
                  <a:lnTo>
                    <a:pt x="769" y="784"/>
                  </a:lnTo>
                  <a:lnTo>
                    <a:pt x="769"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16335;p61"/>
            <p:cNvSpPr/>
            <p:nvPr/>
          </p:nvSpPr>
          <p:spPr>
            <a:xfrm>
              <a:off x="2415160" y="1668078"/>
              <a:ext cx="43846" cy="43790"/>
            </a:xfrm>
            <a:custGeom>
              <a:avLst/>
              <a:gdLst/>
              <a:ahLst/>
              <a:cxnLst/>
              <a:rect l="l" t="t" r="r" b="b"/>
              <a:pathLst>
                <a:path w="785" h="784" extrusionOk="0">
                  <a:moveTo>
                    <a:pt x="1" y="0"/>
                  </a:moveTo>
                  <a:lnTo>
                    <a:pt x="1" y="784"/>
                  </a:lnTo>
                  <a:lnTo>
                    <a:pt x="784" y="784"/>
                  </a:lnTo>
                  <a:lnTo>
                    <a:pt x="78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16336;p61"/>
            <p:cNvSpPr/>
            <p:nvPr/>
          </p:nvSpPr>
          <p:spPr>
            <a:xfrm>
              <a:off x="2458951" y="1668078"/>
              <a:ext cx="43846" cy="43790"/>
            </a:xfrm>
            <a:custGeom>
              <a:avLst/>
              <a:gdLst/>
              <a:ahLst/>
              <a:cxnLst/>
              <a:rect l="l" t="t" r="r" b="b"/>
              <a:pathLst>
                <a:path w="785" h="784" extrusionOk="0">
                  <a:moveTo>
                    <a:pt x="0" y="0"/>
                  </a:moveTo>
                  <a:lnTo>
                    <a:pt x="0" y="784"/>
                  </a:lnTo>
                  <a:lnTo>
                    <a:pt x="784" y="784"/>
                  </a:lnTo>
                  <a:lnTo>
                    <a:pt x="78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16337;p61"/>
            <p:cNvSpPr/>
            <p:nvPr/>
          </p:nvSpPr>
          <p:spPr>
            <a:xfrm>
              <a:off x="2502741" y="1668078"/>
              <a:ext cx="42952" cy="43790"/>
            </a:xfrm>
            <a:custGeom>
              <a:avLst/>
              <a:gdLst/>
              <a:ahLst/>
              <a:cxnLst/>
              <a:rect l="l" t="t" r="r" b="b"/>
              <a:pathLst>
                <a:path w="769" h="784" extrusionOk="0">
                  <a:moveTo>
                    <a:pt x="0" y="0"/>
                  </a:moveTo>
                  <a:lnTo>
                    <a:pt x="0" y="784"/>
                  </a:lnTo>
                  <a:lnTo>
                    <a:pt x="768" y="784"/>
                  </a:lnTo>
                  <a:lnTo>
                    <a:pt x="768"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16338;p61"/>
            <p:cNvSpPr/>
            <p:nvPr/>
          </p:nvSpPr>
          <p:spPr>
            <a:xfrm>
              <a:off x="2545638" y="1668078"/>
              <a:ext cx="43790" cy="43790"/>
            </a:xfrm>
            <a:custGeom>
              <a:avLst/>
              <a:gdLst/>
              <a:ahLst/>
              <a:cxnLst/>
              <a:rect l="l" t="t" r="r" b="b"/>
              <a:pathLst>
                <a:path w="784" h="784" extrusionOk="0">
                  <a:moveTo>
                    <a:pt x="0" y="0"/>
                  </a:moveTo>
                  <a:lnTo>
                    <a:pt x="0" y="784"/>
                  </a:lnTo>
                  <a:lnTo>
                    <a:pt x="784" y="784"/>
                  </a:lnTo>
                  <a:lnTo>
                    <a:pt x="7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16339;p61"/>
            <p:cNvSpPr/>
            <p:nvPr/>
          </p:nvSpPr>
          <p:spPr>
            <a:xfrm>
              <a:off x="2589372" y="1668078"/>
              <a:ext cx="42952" cy="43790"/>
            </a:xfrm>
            <a:custGeom>
              <a:avLst/>
              <a:gdLst/>
              <a:ahLst/>
              <a:cxnLst/>
              <a:rect l="l" t="t" r="r" b="b"/>
              <a:pathLst>
                <a:path w="769" h="784" extrusionOk="0">
                  <a:moveTo>
                    <a:pt x="1" y="0"/>
                  </a:moveTo>
                  <a:lnTo>
                    <a:pt x="1" y="784"/>
                  </a:lnTo>
                  <a:lnTo>
                    <a:pt x="769" y="784"/>
                  </a:lnTo>
                  <a:lnTo>
                    <a:pt x="7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16340;p61"/>
            <p:cNvSpPr/>
            <p:nvPr/>
          </p:nvSpPr>
          <p:spPr>
            <a:xfrm>
              <a:off x="2198946" y="1711813"/>
              <a:ext cx="42952" cy="42952"/>
            </a:xfrm>
            <a:custGeom>
              <a:avLst/>
              <a:gdLst/>
              <a:ahLst/>
              <a:cxnLst/>
              <a:rect l="l" t="t" r="r" b="b"/>
              <a:pathLst>
                <a:path w="769" h="769" extrusionOk="0">
                  <a:moveTo>
                    <a:pt x="0" y="1"/>
                  </a:moveTo>
                  <a:lnTo>
                    <a:pt x="0" y="769"/>
                  </a:lnTo>
                  <a:lnTo>
                    <a:pt x="768" y="769"/>
                  </a:lnTo>
                  <a:lnTo>
                    <a:pt x="7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16341;p61"/>
            <p:cNvSpPr/>
            <p:nvPr/>
          </p:nvSpPr>
          <p:spPr>
            <a:xfrm>
              <a:off x="2241842" y="1711813"/>
              <a:ext cx="43790" cy="42952"/>
            </a:xfrm>
            <a:custGeom>
              <a:avLst/>
              <a:gdLst/>
              <a:ahLst/>
              <a:cxnLst/>
              <a:rect l="l" t="t" r="r" b="b"/>
              <a:pathLst>
                <a:path w="784" h="769" extrusionOk="0">
                  <a:moveTo>
                    <a:pt x="0" y="1"/>
                  </a:moveTo>
                  <a:lnTo>
                    <a:pt x="0" y="769"/>
                  </a:lnTo>
                  <a:lnTo>
                    <a:pt x="784" y="769"/>
                  </a:lnTo>
                  <a:lnTo>
                    <a:pt x="78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16342;p61"/>
            <p:cNvSpPr/>
            <p:nvPr/>
          </p:nvSpPr>
          <p:spPr>
            <a:xfrm>
              <a:off x="2285577" y="1711813"/>
              <a:ext cx="42952" cy="42952"/>
            </a:xfrm>
            <a:custGeom>
              <a:avLst/>
              <a:gdLst/>
              <a:ahLst/>
              <a:cxnLst/>
              <a:rect l="l" t="t" r="r" b="b"/>
              <a:pathLst>
                <a:path w="769" h="769" extrusionOk="0">
                  <a:moveTo>
                    <a:pt x="1" y="1"/>
                  </a:moveTo>
                  <a:lnTo>
                    <a:pt x="1" y="769"/>
                  </a:lnTo>
                  <a:lnTo>
                    <a:pt x="769" y="769"/>
                  </a:lnTo>
                  <a:lnTo>
                    <a:pt x="769"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16343;p61"/>
            <p:cNvSpPr/>
            <p:nvPr/>
          </p:nvSpPr>
          <p:spPr>
            <a:xfrm>
              <a:off x="2328474" y="1711813"/>
              <a:ext cx="43846" cy="42952"/>
            </a:xfrm>
            <a:custGeom>
              <a:avLst/>
              <a:gdLst/>
              <a:ahLst/>
              <a:cxnLst/>
              <a:rect l="l" t="t" r="r" b="b"/>
              <a:pathLst>
                <a:path w="785" h="769" extrusionOk="0">
                  <a:moveTo>
                    <a:pt x="1" y="1"/>
                  </a:moveTo>
                  <a:lnTo>
                    <a:pt x="1" y="769"/>
                  </a:lnTo>
                  <a:lnTo>
                    <a:pt x="785" y="769"/>
                  </a:lnTo>
                  <a:lnTo>
                    <a:pt x="785"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16344;p61"/>
            <p:cNvSpPr/>
            <p:nvPr/>
          </p:nvSpPr>
          <p:spPr>
            <a:xfrm>
              <a:off x="2372264" y="1711813"/>
              <a:ext cx="42952" cy="42952"/>
            </a:xfrm>
            <a:custGeom>
              <a:avLst/>
              <a:gdLst/>
              <a:ahLst/>
              <a:cxnLst/>
              <a:rect l="l" t="t" r="r" b="b"/>
              <a:pathLst>
                <a:path w="769" h="769" extrusionOk="0">
                  <a:moveTo>
                    <a:pt x="1" y="1"/>
                  </a:moveTo>
                  <a:lnTo>
                    <a:pt x="1" y="769"/>
                  </a:lnTo>
                  <a:lnTo>
                    <a:pt x="769" y="769"/>
                  </a:lnTo>
                  <a:lnTo>
                    <a:pt x="769"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16345;p61"/>
            <p:cNvSpPr/>
            <p:nvPr/>
          </p:nvSpPr>
          <p:spPr>
            <a:xfrm>
              <a:off x="2415160" y="1711813"/>
              <a:ext cx="43846" cy="42952"/>
            </a:xfrm>
            <a:custGeom>
              <a:avLst/>
              <a:gdLst/>
              <a:ahLst/>
              <a:cxnLst/>
              <a:rect l="l" t="t" r="r" b="b"/>
              <a:pathLst>
                <a:path w="785" h="769" extrusionOk="0">
                  <a:moveTo>
                    <a:pt x="1" y="1"/>
                  </a:moveTo>
                  <a:lnTo>
                    <a:pt x="1" y="769"/>
                  </a:lnTo>
                  <a:lnTo>
                    <a:pt x="784" y="769"/>
                  </a:lnTo>
                  <a:lnTo>
                    <a:pt x="784"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16346;p61"/>
            <p:cNvSpPr/>
            <p:nvPr/>
          </p:nvSpPr>
          <p:spPr>
            <a:xfrm>
              <a:off x="2458951" y="1711813"/>
              <a:ext cx="43846" cy="42952"/>
            </a:xfrm>
            <a:custGeom>
              <a:avLst/>
              <a:gdLst/>
              <a:ahLst/>
              <a:cxnLst/>
              <a:rect l="l" t="t" r="r" b="b"/>
              <a:pathLst>
                <a:path w="785" h="769" extrusionOk="0">
                  <a:moveTo>
                    <a:pt x="0" y="1"/>
                  </a:moveTo>
                  <a:lnTo>
                    <a:pt x="0" y="769"/>
                  </a:lnTo>
                  <a:lnTo>
                    <a:pt x="784" y="769"/>
                  </a:lnTo>
                  <a:lnTo>
                    <a:pt x="784"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16347;p61"/>
            <p:cNvSpPr/>
            <p:nvPr/>
          </p:nvSpPr>
          <p:spPr>
            <a:xfrm>
              <a:off x="2502741" y="1711813"/>
              <a:ext cx="42952" cy="42952"/>
            </a:xfrm>
            <a:custGeom>
              <a:avLst/>
              <a:gdLst/>
              <a:ahLst/>
              <a:cxnLst/>
              <a:rect l="l" t="t" r="r" b="b"/>
              <a:pathLst>
                <a:path w="769" h="769" extrusionOk="0">
                  <a:moveTo>
                    <a:pt x="0" y="1"/>
                  </a:moveTo>
                  <a:lnTo>
                    <a:pt x="0" y="769"/>
                  </a:lnTo>
                  <a:lnTo>
                    <a:pt x="768" y="769"/>
                  </a:lnTo>
                  <a:lnTo>
                    <a:pt x="768"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16348;p61"/>
            <p:cNvSpPr/>
            <p:nvPr/>
          </p:nvSpPr>
          <p:spPr>
            <a:xfrm>
              <a:off x="2545638" y="1711813"/>
              <a:ext cx="43790" cy="42952"/>
            </a:xfrm>
            <a:custGeom>
              <a:avLst/>
              <a:gdLst/>
              <a:ahLst/>
              <a:cxnLst/>
              <a:rect l="l" t="t" r="r" b="b"/>
              <a:pathLst>
                <a:path w="784" h="769" extrusionOk="0">
                  <a:moveTo>
                    <a:pt x="0" y="1"/>
                  </a:moveTo>
                  <a:lnTo>
                    <a:pt x="0" y="769"/>
                  </a:lnTo>
                  <a:lnTo>
                    <a:pt x="784" y="769"/>
                  </a:lnTo>
                  <a:lnTo>
                    <a:pt x="7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16349;p61"/>
            <p:cNvSpPr/>
            <p:nvPr/>
          </p:nvSpPr>
          <p:spPr>
            <a:xfrm>
              <a:off x="2589372" y="1711813"/>
              <a:ext cx="42952" cy="42952"/>
            </a:xfrm>
            <a:custGeom>
              <a:avLst/>
              <a:gdLst/>
              <a:ahLst/>
              <a:cxnLst/>
              <a:rect l="l" t="t" r="r" b="b"/>
              <a:pathLst>
                <a:path w="769" h="769" extrusionOk="0">
                  <a:moveTo>
                    <a:pt x="1" y="1"/>
                  </a:moveTo>
                  <a:lnTo>
                    <a:pt x="1" y="769"/>
                  </a:lnTo>
                  <a:lnTo>
                    <a:pt x="769" y="769"/>
                  </a:lnTo>
                  <a:lnTo>
                    <a:pt x="7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16350;p61"/>
            <p:cNvSpPr/>
            <p:nvPr/>
          </p:nvSpPr>
          <p:spPr>
            <a:xfrm>
              <a:off x="2198946" y="1754709"/>
              <a:ext cx="42952" cy="43846"/>
            </a:xfrm>
            <a:custGeom>
              <a:avLst/>
              <a:gdLst/>
              <a:ahLst/>
              <a:cxnLst/>
              <a:rect l="l" t="t" r="r" b="b"/>
              <a:pathLst>
                <a:path w="769" h="785" extrusionOk="0">
                  <a:moveTo>
                    <a:pt x="0" y="1"/>
                  </a:moveTo>
                  <a:lnTo>
                    <a:pt x="0" y="785"/>
                  </a:lnTo>
                  <a:lnTo>
                    <a:pt x="768" y="785"/>
                  </a:lnTo>
                  <a:lnTo>
                    <a:pt x="7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16351;p61"/>
            <p:cNvSpPr/>
            <p:nvPr/>
          </p:nvSpPr>
          <p:spPr>
            <a:xfrm>
              <a:off x="2241842" y="1754709"/>
              <a:ext cx="43790" cy="43846"/>
            </a:xfrm>
            <a:custGeom>
              <a:avLst/>
              <a:gdLst/>
              <a:ahLst/>
              <a:cxnLst/>
              <a:rect l="l" t="t" r="r" b="b"/>
              <a:pathLst>
                <a:path w="784" h="785" extrusionOk="0">
                  <a:moveTo>
                    <a:pt x="0" y="1"/>
                  </a:moveTo>
                  <a:lnTo>
                    <a:pt x="0" y="785"/>
                  </a:lnTo>
                  <a:lnTo>
                    <a:pt x="784" y="785"/>
                  </a:lnTo>
                  <a:lnTo>
                    <a:pt x="78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16352;p61"/>
            <p:cNvSpPr/>
            <p:nvPr/>
          </p:nvSpPr>
          <p:spPr>
            <a:xfrm>
              <a:off x="2285577" y="1754709"/>
              <a:ext cx="42952" cy="43846"/>
            </a:xfrm>
            <a:custGeom>
              <a:avLst/>
              <a:gdLst/>
              <a:ahLst/>
              <a:cxnLst/>
              <a:rect l="l" t="t" r="r" b="b"/>
              <a:pathLst>
                <a:path w="769" h="785" extrusionOk="0">
                  <a:moveTo>
                    <a:pt x="1" y="1"/>
                  </a:moveTo>
                  <a:lnTo>
                    <a:pt x="1" y="785"/>
                  </a:lnTo>
                  <a:lnTo>
                    <a:pt x="769" y="785"/>
                  </a:lnTo>
                  <a:lnTo>
                    <a:pt x="769"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16353;p61"/>
            <p:cNvSpPr/>
            <p:nvPr/>
          </p:nvSpPr>
          <p:spPr>
            <a:xfrm>
              <a:off x="2328474" y="1754709"/>
              <a:ext cx="43846" cy="43846"/>
            </a:xfrm>
            <a:custGeom>
              <a:avLst/>
              <a:gdLst/>
              <a:ahLst/>
              <a:cxnLst/>
              <a:rect l="l" t="t" r="r" b="b"/>
              <a:pathLst>
                <a:path w="785" h="785" extrusionOk="0">
                  <a:moveTo>
                    <a:pt x="1" y="1"/>
                  </a:moveTo>
                  <a:lnTo>
                    <a:pt x="1" y="785"/>
                  </a:lnTo>
                  <a:lnTo>
                    <a:pt x="785" y="785"/>
                  </a:lnTo>
                  <a:lnTo>
                    <a:pt x="785"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16354;p61"/>
            <p:cNvSpPr/>
            <p:nvPr/>
          </p:nvSpPr>
          <p:spPr>
            <a:xfrm>
              <a:off x="2372264" y="1754709"/>
              <a:ext cx="42952" cy="43846"/>
            </a:xfrm>
            <a:custGeom>
              <a:avLst/>
              <a:gdLst/>
              <a:ahLst/>
              <a:cxnLst/>
              <a:rect l="l" t="t" r="r" b="b"/>
              <a:pathLst>
                <a:path w="769" h="785" extrusionOk="0">
                  <a:moveTo>
                    <a:pt x="1" y="1"/>
                  </a:moveTo>
                  <a:lnTo>
                    <a:pt x="1" y="785"/>
                  </a:lnTo>
                  <a:lnTo>
                    <a:pt x="769" y="785"/>
                  </a:lnTo>
                  <a:lnTo>
                    <a:pt x="769"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16355;p61"/>
            <p:cNvSpPr/>
            <p:nvPr/>
          </p:nvSpPr>
          <p:spPr>
            <a:xfrm>
              <a:off x="2415160" y="1754709"/>
              <a:ext cx="43846" cy="43846"/>
            </a:xfrm>
            <a:custGeom>
              <a:avLst/>
              <a:gdLst/>
              <a:ahLst/>
              <a:cxnLst/>
              <a:rect l="l" t="t" r="r" b="b"/>
              <a:pathLst>
                <a:path w="785" h="785" extrusionOk="0">
                  <a:moveTo>
                    <a:pt x="1" y="1"/>
                  </a:moveTo>
                  <a:lnTo>
                    <a:pt x="1" y="785"/>
                  </a:lnTo>
                  <a:lnTo>
                    <a:pt x="784" y="785"/>
                  </a:lnTo>
                  <a:lnTo>
                    <a:pt x="78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16356;p61"/>
            <p:cNvSpPr/>
            <p:nvPr/>
          </p:nvSpPr>
          <p:spPr>
            <a:xfrm>
              <a:off x="2458951" y="1754709"/>
              <a:ext cx="43846" cy="43846"/>
            </a:xfrm>
            <a:custGeom>
              <a:avLst/>
              <a:gdLst/>
              <a:ahLst/>
              <a:cxnLst/>
              <a:rect l="l" t="t" r="r" b="b"/>
              <a:pathLst>
                <a:path w="785" h="785" extrusionOk="0">
                  <a:moveTo>
                    <a:pt x="0" y="1"/>
                  </a:moveTo>
                  <a:lnTo>
                    <a:pt x="0" y="785"/>
                  </a:lnTo>
                  <a:lnTo>
                    <a:pt x="784" y="785"/>
                  </a:lnTo>
                  <a:lnTo>
                    <a:pt x="784"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16357;p61"/>
            <p:cNvSpPr/>
            <p:nvPr/>
          </p:nvSpPr>
          <p:spPr>
            <a:xfrm>
              <a:off x="2502741" y="1754709"/>
              <a:ext cx="42952" cy="43846"/>
            </a:xfrm>
            <a:custGeom>
              <a:avLst/>
              <a:gdLst/>
              <a:ahLst/>
              <a:cxnLst/>
              <a:rect l="l" t="t" r="r" b="b"/>
              <a:pathLst>
                <a:path w="769" h="785" extrusionOk="0">
                  <a:moveTo>
                    <a:pt x="0" y="1"/>
                  </a:moveTo>
                  <a:lnTo>
                    <a:pt x="0" y="785"/>
                  </a:lnTo>
                  <a:lnTo>
                    <a:pt x="768" y="785"/>
                  </a:lnTo>
                  <a:lnTo>
                    <a:pt x="768"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16358;p61"/>
            <p:cNvSpPr/>
            <p:nvPr/>
          </p:nvSpPr>
          <p:spPr>
            <a:xfrm>
              <a:off x="2545638" y="1754709"/>
              <a:ext cx="43790" cy="43846"/>
            </a:xfrm>
            <a:custGeom>
              <a:avLst/>
              <a:gdLst/>
              <a:ahLst/>
              <a:cxnLst/>
              <a:rect l="l" t="t" r="r" b="b"/>
              <a:pathLst>
                <a:path w="784" h="785" extrusionOk="0">
                  <a:moveTo>
                    <a:pt x="0" y="1"/>
                  </a:moveTo>
                  <a:lnTo>
                    <a:pt x="0" y="785"/>
                  </a:lnTo>
                  <a:lnTo>
                    <a:pt x="784" y="785"/>
                  </a:lnTo>
                  <a:lnTo>
                    <a:pt x="7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16359;p61"/>
            <p:cNvSpPr/>
            <p:nvPr/>
          </p:nvSpPr>
          <p:spPr>
            <a:xfrm>
              <a:off x="2589372" y="1754709"/>
              <a:ext cx="42952" cy="43846"/>
            </a:xfrm>
            <a:custGeom>
              <a:avLst/>
              <a:gdLst/>
              <a:ahLst/>
              <a:cxnLst/>
              <a:rect l="l" t="t" r="r" b="b"/>
              <a:pathLst>
                <a:path w="769" h="785" extrusionOk="0">
                  <a:moveTo>
                    <a:pt x="1" y="1"/>
                  </a:moveTo>
                  <a:lnTo>
                    <a:pt x="1" y="785"/>
                  </a:lnTo>
                  <a:lnTo>
                    <a:pt x="769" y="785"/>
                  </a:lnTo>
                  <a:lnTo>
                    <a:pt x="7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16360;p61"/>
            <p:cNvSpPr/>
            <p:nvPr/>
          </p:nvSpPr>
          <p:spPr>
            <a:xfrm>
              <a:off x="2198946" y="1798500"/>
              <a:ext cx="42952" cy="42952"/>
            </a:xfrm>
            <a:custGeom>
              <a:avLst/>
              <a:gdLst/>
              <a:ahLst/>
              <a:cxnLst/>
              <a:rect l="l" t="t" r="r" b="b"/>
              <a:pathLst>
                <a:path w="769" h="769" extrusionOk="0">
                  <a:moveTo>
                    <a:pt x="0" y="1"/>
                  </a:moveTo>
                  <a:lnTo>
                    <a:pt x="0" y="769"/>
                  </a:lnTo>
                  <a:lnTo>
                    <a:pt x="768" y="769"/>
                  </a:lnTo>
                  <a:lnTo>
                    <a:pt x="7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16361;p61"/>
            <p:cNvSpPr/>
            <p:nvPr/>
          </p:nvSpPr>
          <p:spPr>
            <a:xfrm>
              <a:off x="2241842" y="1798500"/>
              <a:ext cx="43790" cy="42952"/>
            </a:xfrm>
            <a:custGeom>
              <a:avLst/>
              <a:gdLst/>
              <a:ahLst/>
              <a:cxnLst/>
              <a:rect l="l" t="t" r="r" b="b"/>
              <a:pathLst>
                <a:path w="784" h="769" extrusionOk="0">
                  <a:moveTo>
                    <a:pt x="0" y="1"/>
                  </a:moveTo>
                  <a:lnTo>
                    <a:pt x="0" y="769"/>
                  </a:lnTo>
                  <a:lnTo>
                    <a:pt x="784" y="769"/>
                  </a:lnTo>
                  <a:lnTo>
                    <a:pt x="78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16362;p61"/>
            <p:cNvSpPr/>
            <p:nvPr/>
          </p:nvSpPr>
          <p:spPr>
            <a:xfrm>
              <a:off x="2285577" y="1798500"/>
              <a:ext cx="42952" cy="42952"/>
            </a:xfrm>
            <a:custGeom>
              <a:avLst/>
              <a:gdLst/>
              <a:ahLst/>
              <a:cxnLst/>
              <a:rect l="l" t="t" r="r" b="b"/>
              <a:pathLst>
                <a:path w="769" h="769" extrusionOk="0">
                  <a:moveTo>
                    <a:pt x="1" y="1"/>
                  </a:moveTo>
                  <a:lnTo>
                    <a:pt x="1" y="769"/>
                  </a:lnTo>
                  <a:lnTo>
                    <a:pt x="769" y="769"/>
                  </a:lnTo>
                  <a:lnTo>
                    <a:pt x="769"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16363;p61"/>
            <p:cNvSpPr/>
            <p:nvPr/>
          </p:nvSpPr>
          <p:spPr>
            <a:xfrm>
              <a:off x="2328474" y="1798500"/>
              <a:ext cx="43846" cy="42952"/>
            </a:xfrm>
            <a:custGeom>
              <a:avLst/>
              <a:gdLst/>
              <a:ahLst/>
              <a:cxnLst/>
              <a:rect l="l" t="t" r="r" b="b"/>
              <a:pathLst>
                <a:path w="785" h="769" extrusionOk="0">
                  <a:moveTo>
                    <a:pt x="1" y="1"/>
                  </a:moveTo>
                  <a:lnTo>
                    <a:pt x="1" y="769"/>
                  </a:lnTo>
                  <a:lnTo>
                    <a:pt x="785" y="769"/>
                  </a:lnTo>
                  <a:lnTo>
                    <a:pt x="7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16364;p61"/>
            <p:cNvSpPr/>
            <p:nvPr/>
          </p:nvSpPr>
          <p:spPr>
            <a:xfrm>
              <a:off x="2372264" y="1798500"/>
              <a:ext cx="42952" cy="42952"/>
            </a:xfrm>
            <a:custGeom>
              <a:avLst/>
              <a:gdLst/>
              <a:ahLst/>
              <a:cxnLst/>
              <a:rect l="l" t="t" r="r" b="b"/>
              <a:pathLst>
                <a:path w="769" h="769" extrusionOk="0">
                  <a:moveTo>
                    <a:pt x="1" y="1"/>
                  </a:moveTo>
                  <a:lnTo>
                    <a:pt x="1" y="769"/>
                  </a:lnTo>
                  <a:lnTo>
                    <a:pt x="769" y="769"/>
                  </a:lnTo>
                  <a:lnTo>
                    <a:pt x="769"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16365;p61"/>
            <p:cNvSpPr/>
            <p:nvPr/>
          </p:nvSpPr>
          <p:spPr>
            <a:xfrm>
              <a:off x="2415160" y="1798500"/>
              <a:ext cx="43846" cy="42952"/>
            </a:xfrm>
            <a:custGeom>
              <a:avLst/>
              <a:gdLst/>
              <a:ahLst/>
              <a:cxnLst/>
              <a:rect l="l" t="t" r="r" b="b"/>
              <a:pathLst>
                <a:path w="785" h="769" extrusionOk="0">
                  <a:moveTo>
                    <a:pt x="1" y="1"/>
                  </a:moveTo>
                  <a:lnTo>
                    <a:pt x="1" y="769"/>
                  </a:lnTo>
                  <a:lnTo>
                    <a:pt x="784" y="769"/>
                  </a:lnTo>
                  <a:lnTo>
                    <a:pt x="7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16366;p61"/>
            <p:cNvSpPr/>
            <p:nvPr/>
          </p:nvSpPr>
          <p:spPr>
            <a:xfrm>
              <a:off x="2458951" y="1798500"/>
              <a:ext cx="43846" cy="42952"/>
            </a:xfrm>
            <a:custGeom>
              <a:avLst/>
              <a:gdLst/>
              <a:ahLst/>
              <a:cxnLst/>
              <a:rect l="l" t="t" r="r" b="b"/>
              <a:pathLst>
                <a:path w="785" h="769" extrusionOk="0">
                  <a:moveTo>
                    <a:pt x="0" y="1"/>
                  </a:moveTo>
                  <a:lnTo>
                    <a:pt x="0" y="769"/>
                  </a:lnTo>
                  <a:lnTo>
                    <a:pt x="784" y="769"/>
                  </a:lnTo>
                  <a:lnTo>
                    <a:pt x="784"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16367;p61"/>
            <p:cNvSpPr/>
            <p:nvPr/>
          </p:nvSpPr>
          <p:spPr>
            <a:xfrm>
              <a:off x="2502741" y="1798500"/>
              <a:ext cx="42952" cy="42952"/>
            </a:xfrm>
            <a:custGeom>
              <a:avLst/>
              <a:gdLst/>
              <a:ahLst/>
              <a:cxnLst/>
              <a:rect l="l" t="t" r="r" b="b"/>
              <a:pathLst>
                <a:path w="769" h="769" extrusionOk="0">
                  <a:moveTo>
                    <a:pt x="0" y="1"/>
                  </a:moveTo>
                  <a:lnTo>
                    <a:pt x="0" y="769"/>
                  </a:lnTo>
                  <a:lnTo>
                    <a:pt x="768" y="769"/>
                  </a:lnTo>
                  <a:lnTo>
                    <a:pt x="768"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16368;p61"/>
            <p:cNvSpPr/>
            <p:nvPr/>
          </p:nvSpPr>
          <p:spPr>
            <a:xfrm>
              <a:off x="2545638" y="1798500"/>
              <a:ext cx="43790" cy="42952"/>
            </a:xfrm>
            <a:custGeom>
              <a:avLst/>
              <a:gdLst/>
              <a:ahLst/>
              <a:cxnLst/>
              <a:rect l="l" t="t" r="r" b="b"/>
              <a:pathLst>
                <a:path w="784" h="769" extrusionOk="0">
                  <a:moveTo>
                    <a:pt x="0" y="1"/>
                  </a:moveTo>
                  <a:lnTo>
                    <a:pt x="0" y="769"/>
                  </a:lnTo>
                  <a:lnTo>
                    <a:pt x="784" y="769"/>
                  </a:lnTo>
                  <a:lnTo>
                    <a:pt x="7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16369;p61"/>
            <p:cNvSpPr/>
            <p:nvPr/>
          </p:nvSpPr>
          <p:spPr>
            <a:xfrm>
              <a:off x="2589372" y="1798500"/>
              <a:ext cx="42952" cy="42952"/>
            </a:xfrm>
            <a:custGeom>
              <a:avLst/>
              <a:gdLst/>
              <a:ahLst/>
              <a:cxnLst/>
              <a:rect l="l" t="t" r="r" b="b"/>
              <a:pathLst>
                <a:path w="769" h="769" extrusionOk="0">
                  <a:moveTo>
                    <a:pt x="1" y="1"/>
                  </a:moveTo>
                  <a:lnTo>
                    <a:pt x="1" y="769"/>
                  </a:lnTo>
                  <a:lnTo>
                    <a:pt x="769" y="769"/>
                  </a:lnTo>
                  <a:lnTo>
                    <a:pt x="7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16370;p61"/>
            <p:cNvSpPr/>
            <p:nvPr/>
          </p:nvSpPr>
          <p:spPr>
            <a:xfrm>
              <a:off x="2198946" y="1841396"/>
              <a:ext cx="42952" cy="43846"/>
            </a:xfrm>
            <a:custGeom>
              <a:avLst/>
              <a:gdLst/>
              <a:ahLst/>
              <a:cxnLst/>
              <a:rect l="l" t="t" r="r" b="b"/>
              <a:pathLst>
                <a:path w="769" h="785" extrusionOk="0">
                  <a:moveTo>
                    <a:pt x="0" y="1"/>
                  </a:moveTo>
                  <a:lnTo>
                    <a:pt x="0" y="784"/>
                  </a:lnTo>
                  <a:lnTo>
                    <a:pt x="768" y="784"/>
                  </a:lnTo>
                  <a:lnTo>
                    <a:pt x="7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16371;p61"/>
            <p:cNvSpPr/>
            <p:nvPr/>
          </p:nvSpPr>
          <p:spPr>
            <a:xfrm>
              <a:off x="2241842" y="1841396"/>
              <a:ext cx="43790" cy="43846"/>
            </a:xfrm>
            <a:custGeom>
              <a:avLst/>
              <a:gdLst/>
              <a:ahLst/>
              <a:cxnLst/>
              <a:rect l="l" t="t" r="r" b="b"/>
              <a:pathLst>
                <a:path w="784" h="785" extrusionOk="0">
                  <a:moveTo>
                    <a:pt x="0" y="1"/>
                  </a:moveTo>
                  <a:lnTo>
                    <a:pt x="0" y="784"/>
                  </a:lnTo>
                  <a:lnTo>
                    <a:pt x="784" y="784"/>
                  </a:lnTo>
                  <a:lnTo>
                    <a:pt x="78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16372;p61"/>
            <p:cNvSpPr/>
            <p:nvPr/>
          </p:nvSpPr>
          <p:spPr>
            <a:xfrm>
              <a:off x="2285577" y="1841396"/>
              <a:ext cx="42952" cy="43846"/>
            </a:xfrm>
            <a:custGeom>
              <a:avLst/>
              <a:gdLst/>
              <a:ahLst/>
              <a:cxnLst/>
              <a:rect l="l" t="t" r="r" b="b"/>
              <a:pathLst>
                <a:path w="769" h="785" extrusionOk="0">
                  <a:moveTo>
                    <a:pt x="1" y="1"/>
                  </a:moveTo>
                  <a:lnTo>
                    <a:pt x="1" y="784"/>
                  </a:lnTo>
                  <a:lnTo>
                    <a:pt x="769" y="784"/>
                  </a:lnTo>
                  <a:lnTo>
                    <a:pt x="769"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16373;p61"/>
            <p:cNvSpPr/>
            <p:nvPr/>
          </p:nvSpPr>
          <p:spPr>
            <a:xfrm>
              <a:off x="2328474" y="1841396"/>
              <a:ext cx="43846" cy="43846"/>
            </a:xfrm>
            <a:custGeom>
              <a:avLst/>
              <a:gdLst/>
              <a:ahLst/>
              <a:cxnLst/>
              <a:rect l="l" t="t" r="r" b="b"/>
              <a:pathLst>
                <a:path w="785" h="785" extrusionOk="0">
                  <a:moveTo>
                    <a:pt x="1" y="1"/>
                  </a:moveTo>
                  <a:lnTo>
                    <a:pt x="1" y="784"/>
                  </a:lnTo>
                  <a:lnTo>
                    <a:pt x="785" y="784"/>
                  </a:lnTo>
                  <a:lnTo>
                    <a:pt x="785"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16374;p61"/>
            <p:cNvSpPr/>
            <p:nvPr/>
          </p:nvSpPr>
          <p:spPr>
            <a:xfrm>
              <a:off x="2372264" y="1841396"/>
              <a:ext cx="42952" cy="43846"/>
            </a:xfrm>
            <a:custGeom>
              <a:avLst/>
              <a:gdLst/>
              <a:ahLst/>
              <a:cxnLst/>
              <a:rect l="l" t="t" r="r" b="b"/>
              <a:pathLst>
                <a:path w="769" h="785" extrusionOk="0">
                  <a:moveTo>
                    <a:pt x="1" y="1"/>
                  </a:moveTo>
                  <a:lnTo>
                    <a:pt x="1" y="784"/>
                  </a:lnTo>
                  <a:lnTo>
                    <a:pt x="769" y="784"/>
                  </a:lnTo>
                  <a:lnTo>
                    <a:pt x="7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16375;p61"/>
            <p:cNvSpPr/>
            <p:nvPr/>
          </p:nvSpPr>
          <p:spPr>
            <a:xfrm>
              <a:off x="2415160" y="1841396"/>
              <a:ext cx="43846" cy="43846"/>
            </a:xfrm>
            <a:custGeom>
              <a:avLst/>
              <a:gdLst/>
              <a:ahLst/>
              <a:cxnLst/>
              <a:rect l="l" t="t" r="r" b="b"/>
              <a:pathLst>
                <a:path w="785" h="785" extrusionOk="0">
                  <a:moveTo>
                    <a:pt x="1" y="1"/>
                  </a:moveTo>
                  <a:lnTo>
                    <a:pt x="1" y="784"/>
                  </a:lnTo>
                  <a:lnTo>
                    <a:pt x="784" y="784"/>
                  </a:lnTo>
                  <a:lnTo>
                    <a:pt x="78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6376;p61"/>
            <p:cNvSpPr/>
            <p:nvPr/>
          </p:nvSpPr>
          <p:spPr>
            <a:xfrm>
              <a:off x="2458951" y="1841396"/>
              <a:ext cx="43846" cy="43846"/>
            </a:xfrm>
            <a:custGeom>
              <a:avLst/>
              <a:gdLst/>
              <a:ahLst/>
              <a:cxnLst/>
              <a:rect l="l" t="t" r="r" b="b"/>
              <a:pathLst>
                <a:path w="785" h="785" extrusionOk="0">
                  <a:moveTo>
                    <a:pt x="0" y="1"/>
                  </a:moveTo>
                  <a:lnTo>
                    <a:pt x="0" y="784"/>
                  </a:lnTo>
                  <a:lnTo>
                    <a:pt x="784" y="784"/>
                  </a:lnTo>
                  <a:lnTo>
                    <a:pt x="784"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6377;p61"/>
            <p:cNvSpPr/>
            <p:nvPr/>
          </p:nvSpPr>
          <p:spPr>
            <a:xfrm>
              <a:off x="2502741" y="1841396"/>
              <a:ext cx="42952" cy="43846"/>
            </a:xfrm>
            <a:custGeom>
              <a:avLst/>
              <a:gdLst/>
              <a:ahLst/>
              <a:cxnLst/>
              <a:rect l="l" t="t" r="r" b="b"/>
              <a:pathLst>
                <a:path w="769" h="785" extrusionOk="0">
                  <a:moveTo>
                    <a:pt x="0" y="1"/>
                  </a:moveTo>
                  <a:lnTo>
                    <a:pt x="0" y="784"/>
                  </a:lnTo>
                  <a:lnTo>
                    <a:pt x="768" y="784"/>
                  </a:lnTo>
                  <a:lnTo>
                    <a:pt x="768"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6378;p61"/>
            <p:cNvSpPr/>
            <p:nvPr/>
          </p:nvSpPr>
          <p:spPr>
            <a:xfrm>
              <a:off x="2545638" y="1841396"/>
              <a:ext cx="43790" cy="43846"/>
            </a:xfrm>
            <a:custGeom>
              <a:avLst/>
              <a:gdLst/>
              <a:ahLst/>
              <a:cxnLst/>
              <a:rect l="l" t="t" r="r" b="b"/>
              <a:pathLst>
                <a:path w="784" h="785" extrusionOk="0">
                  <a:moveTo>
                    <a:pt x="0" y="1"/>
                  </a:moveTo>
                  <a:lnTo>
                    <a:pt x="0" y="784"/>
                  </a:lnTo>
                  <a:lnTo>
                    <a:pt x="784" y="784"/>
                  </a:lnTo>
                  <a:lnTo>
                    <a:pt x="7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6379;p61"/>
            <p:cNvSpPr/>
            <p:nvPr/>
          </p:nvSpPr>
          <p:spPr>
            <a:xfrm>
              <a:off x="2589372" y="1841396"/>
              <a:ext cx="42952" cy="43846"/>
            </a:xfrm>
            <a:custGeom>
              <a:avLst/>
              <a:gdLst/>
              <a:ahLst/>
              <a:cxnLst/>
              <a:rect l="l" t="t" r="r" b="b"/>
              <a:pathLst>
                <a:path w="769" h="785" extrusionOk="0">
                  <a:moveTo>
                    <a:pt x="1" y="1"/>
                  </a:moveTo>
                  <a:lnTo>
                    <a:pt x="1" y="784"/>
                  </a:lnTo>
                  <a:lnTo>
                    <a:pt x="769" y="784"/>
                  </a:lnTo>
                  <a:lnTo>
                    <a:pt x="7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6380;p61"/>
            <p:cNvSpPr/>
            <p:nvPr/>
          </p:nvSpPr>
          <p:spPr>
            <a:xfrm>
              <a:off x="2198946" y="1885187"/>
              <a:ext cx="42952" cy="42952"/>
            </a:xfrm>
            <a:custGeom>
              <a:avLst/>
              <a:gdLst/>
              <a:ahLst/>
              <a:cxnLst/>
              <a:rect l="l" t="t" r="r" b="b"/>
              <a:pathLst>
                <a:path w="769" h="769" extrusionOk="0">
                  <a:moveTo>
                    <a:pt x="0" y="0"/>
                  </a:moveTo>
                  <a:lnTo>
                    <a:pt x="0" y="768"/>
                  </a:lnTo>
                  <a:lnTo>
                    <a:pt x="768" y="768"/>
                  </a:lnTo>
                  <a:lnTo>
                    <a:pt x="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6381;p61"/>
            <p:cNvSpPr/>
            <p:nvPr/>
          </p:nvSpPr>
          <p:spPr>
            <a:xfrm>
              <a:off x="2241842" y="1885187"/>
              <a:ext cx="43790" cy="42952"/>
            </a:xfrm>
            <a:custGeom>
              <a:avLst/>
              <a:gdLst/>
              <a:ahLst/>
              <a:cxnLst/>
              <a:rect l="l" t="t" r="r" b="b"/>
              <a:pathLst>
                <a:path w="784" h="769" extrusionOk="0">
                  <a:moveTo>
                    <a:pt x="0" y="0"/>
                  </a:moveTo>
                  <a:lnTo>
                    <a:pt x="0" y="768"/>
                  </a:lnTo>
                  <a:lnTo>
                    <a:pt x="784" y="768"/>
                  </a:lnTo>
                  <a:lnTo>
                    <a:pt x="78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6382;p61"/>
            <p:cNvSpPr/>
            <p:nvPr/>
          </p:nvSpPr>
          <p:spPr>
            <a:xfrm>
              <a:off x="2285577" y="1885187"/>
              <a:ext cx="42952" cy="42952"/>
            </a:xfrm>
            <a:custGeom>
              <a:avLst/>
              <a:gdLst/>
              <a:ahLst/>
              <a:cxnLst/>
              <a:rect l="l" t="t" r="r" b="b"/>
              <a:pathLst>
                <a:path w="769" h="769" extrusionOk="0">
                  <a:moveTo>
                    <a:pt x="1" y="0"/>
                  </a:moveTo>
                  <a:lnTo>
                    <a:pt x="1" y="768"/>
                  </a:lnTo>
                  <a:lnTo>
                    <a:pt x="769" y="768"/>
                  </a:lnTo>
                  <a:lnTo>
                    <a:pt x="769" y="0"/>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6383;p61"/>
            <p:cNvSpPr/>
            <p:nvPr/>
          </p:nvSpPr>
          <p:spPr>
            <a:xfrm>
              <a:off x="2328474" y="1885187"/>
              <a:ext cx="43846" cy="42952"/>
            </a:xfrm>
            <a:custGeom>
              <a:avLst/>
              <a:gdLst/>
              <a:ahLst/>
              <a:cxnLst/>
              <a:rect l="l" t="t" r="r" b="b"/>
              <a:pathLst>
                <a:path w="785" h="769" extrusionOk="0">
                  <a:moveTo>
                    <a:pt x="1" y="0"/>
                  </a:moveTo>
                  <a:lnTo>
                    <a:pt x="1" y="768"/>
                  </a:lnTo>
                  <a:lnTo>
                    <a:pt x="785" y="768"/>
                  </a:lnTo>
                  <a:lnTo>
                    <a:pt x="7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16384;p61"/>
            <p:cNvSpPr/>
            <p:nvPr/>
          </p:nvSpPr>
          <p:spPr>
            <a:xfrm>
              <a:off x="2372264" y="1885187"/>
              <a:ext cx="42952" cy="42952"/>
            </a:xfrm>
            <a:custGeom>
              <a:avLst/>
              <a:gdLst/>
              <a:ahLst/>
              <a:cxnLst/>
              <a:rect l="l" t="t" r="r" b="b"/>
              <a:pathLst>
                <a:path w="769" h="769" extrusionOk="0">
                  <a:moveTo>
                    <a:pt x="1" y="0"/>
                  </a:moveTo>
                  <a:lnTo>
                    <a:pt x="1" y="768"/>
                  </a:lnTo>
                  <a:lnTo>
                    <a:pt x="769" y="768"/>
                  </a:lnTo>
                  <a:lnTo>
                    <a:pt x="769"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6385;p61"/>
            <p:cNvSpPr/>
            <p:nvPr/>
          </p:nvSpPr>
          <p:spPr>
            <a:xfrm>
              <a:off x="2415160" y="1885187"/>
              <a:ext cx="43846" cy="42952"/>
            </a:xfrm>
            <a:custGeom>
              <a:avLst/>
              <a:gdLst/>
              <a:ahLst/>
              <a:cxnLst/>
              <a:rect l="l" t="t" r="r" b="b"/>
              <a:pathLst>
                <a:path w="785" h="769" extrusionOk="0">
                  <a:moveTo>
                    <a:pt x="1" y="0"/>
                  </a:moveTo>
                  <a:lnTo>
                    <a:pt x="1" y="768"/>
                  </a:lnTo>
                  <a:lnTo>
                    <a:pt x="784" y="768"/>
                  </a:lnTo>
                  <a:lnTo>
                    <a:pt x="7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6386;p61"/>
            <p:cNvSpPr/>
            <p:nvPr/>
          </p:nvSpPr>
          <p:spPr>
            <a:xfrm>
              <a:off x="2458951" y="1885187"/>
              <a:ext cx="43846" cy="42952"/>
            </a:xfrm>
            <a:custGeom>
              <a:avLst/>
              <a:gdLst/>
              <a:ahLst/>
              <a:cxnLst/>
              <a:rect l="l" t="t" r="r" b="b"/>
              <a:pathLst>
                <a:path w="785" h="769" extrusionOk="0">
                  <a:moveTo>
                    <a:pt x="0" y="0"/>
                  </a:moveTo>
                  <a:lnTo>
                    <a:pt x="0" y="768"/>
                  </a:lnTo>
                  <a:lnTo>
                    <a:pt x="784" y="768"/>
                  </a:lnTo>
                  <a:lnTo>
                    <a:pt x="784" y="0"/>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6387;p61"/>
            <p:cNvSpPr/>
            <p:nvPr/>
          </p:nvSpPr>
          <p:spPr>
            <a:xfrm>
              <a:off x="2502741" y="1885187"/>
              <a:ext cx="42952" cy="42952"/>
            </a:xfrm>
            <a:custGeom>
              <a:avLst/>
              <a:gdLst/>
              <a:ahLst/>
              <a:cxnLst/>
              <a:rect l="l" t="t" r="r" b="b"/>
              <a:pathLst>
                <a:path w="769" h="769" extrusionOk="0">
                  <a:moveTo>
                    <a:pt x="0" y="0"/>
                  </a:moveTo>
                  <a:lnTo>
                    <a:pt x="0" y="768"/>
                  </a:lnTo>
                  <a:lnTo>
                    <a:pt x="768" y="768"/>
                  </a:lnTo>
                  <a:lnTo>
                    <a:pt x="768"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6388;p61"/>
            <p:cNvSpPr/>
            <p:nvPr/>
          </p:nvSpPr>
          <p:spPr>
            <a:xfrm>
              <a:off x="2545638" y="1885187"/>
              <a:ext cx="43790" cy="42952"/>
            </a:xfrm>
            <a:custGeom>
              <a:avLst/>
              <a:gdLst/>
              <a:ahLst/>
              <a:cxnLst/>
              <a:rect l="l" t="t" r="r" b="b"/>
              <a:pathLst>
                <a:path w="784" h="769" extrusionOk="0">
                  <a:moveTo>
                    <a:pt x="0" y="0"/>
                  </a:moveTo>
                  <a:lnTo>
                    <a:pt x="0" y="768"/>
                  </a:lnTo>
                  <a:lnTo>
                    <a:pt x="784" y="768"/>
                  </a:lnTo>
                  <a:lnTo>
                    <a:pt x="7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6389;p61"/>
            <p:cNvSpPr/>
            <p:nvPr/>
          </p:nvSpPr>
          <p:spPr>
            <a:xfrm>
              <a:off x="2589372" y="1885187"/>
              <a:ext cx="42952" cy="42952"/>
            </a:xfrm>
            <a:custGeom>
              <a:avLst/>
              <a:gdLst/>
              <a:ahLst/>
              <a:cxnLst/>
              <a:rect l="l" t="t" r="r" b="b"/>
              <a:pathLst>
                <a:path w="769" h="769" extrusionOk="0">
                  <a:moveTo>
                    <a:pt x="1" y="0"/>
                  </a:moveTo>
                  <a:lnTo>
                    <a:pt x="1" y="768"/>
                  </a:lnTo>
                  <a:lnTo>
                    <a:pt x="769" y="768"/>
                  </a:lnTo>
                  <a:lnTo>
                    <a:pt x="7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6390;p61"/>
            <p:cNvSpPr/>
            <p:nvPr/>
          </p:nvSpPr>
          <p:spPr>
            <a:xfrm>
              <a:off x="2198946" y="1928083"/>
              <a:ext cx="42952" cy="43846"/>
            </a:xfrm>
            <a:custGeom>
              <a:avLst/>
              <a:gdLst/>
              <a:ahLst/>
              <a:cxnLst/>
              <a:rect l="l" t="t" r="r" b="b"/>
              <a:pathLst>
                <a:path w="769" h="785" extrusionOk="0">
                  <a:moveTo>
                    <a:pt x="0" y="0"/>
                  </a:moveTo>
                  <a:lnTo>
                    <a:pt x="0" y="784"/>
                  </a:lnTo>
                  <a:lnTo>
                    <a:pt x="768" y="784"/>
                  </a:lnTo>
                  <a:lnTo>
                    <a:pt x="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6391;p61"/>
            <p:cNvSpPr/>
            <p:nvPr/>
          </p:nvSpPr>
          <p:spPr>
            <a:xfrm>
              <a:off x="2241842" y="1928083"/>
              <a:ext cx="43790" cy="43846"/>
            </a:xfrm>
            <a:custGeom>
              <a:avLst/>
              <a:gdLst/>
              <a:ahLst/>
              <a:cxnLst/>
              <a:rect l="l" t="t" r="r" b="b"/>
              <a:pathLst>
                <a:path w="784" h="785" extrusionOk="0">
                  <a:moveTo>
                    <a:pt x="0" y="0"/>
                  </a:moveTo>
                  <a:lnTo>
                    <a:pt x="0" y="784"/>
                  </a:lnTo>
                  <a:lnTo>
                    <a:pt x="784" y="784"/>
                  </a:lnTo>
                  <a:lnTo>
                    <a:pt x="78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6392;p61"/>
            <p:cNvSpPr/>
            <p:nvPr/>
          </p:nvSpPr>
          <p:spPr>
            <a:xfrm>
              <a:off x="2285577" y="1928083"/>
              <a:ext cx="42952" cy="43846"/>
            </a:xfrm>
            <a:custGeom>
              <a:avLst/>
              <a:gdLst/>
              <a:ahLst/>
              <a:cxnLst/>
              <a:rect l="l" t="t" r="r" b="b"/>
              <a:pathLst>
                <a:path w="769" h="785" extrusionOk="0">
                  <a:moveTo>
                    <a:pt x="1" y="0"/>
                  </a:moveTo>
                  <a:lnTo>
                    <a:pt x="1" y="784"/>
                  </a:lnTo>
                  <a:lnTo>
                    <a:pt x="769" y="784"/>
                  </a:lnTo>
                  <a:lnTo>
                    <a:pt x="769" y="0"/>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6393;p61"/>
            <p:cNvSpPr/>
            <p:nvPr/>
          </p:nvSpPr>
          <p:spPr>
            <a:xfrm>
              <a:off x="2328474" y="1928083"/>
              <a:ext cx="43846" cy="43846"/>
            </a:xfrm>
            <a:custGeom>
              <a:avLst/>
              <a:gdLst/>
              <a:ahLst/>
              <a:cxnLst/>
              <a:rect l="l" t="t" r="r" b="b"/>
              <a:pathLst>
                <a:path w="785" h="785" extrusionOk="0">
                  <a:moveTo>
                    <a:pt x="1" y="0"/>
                  </a:moveTo>
                  <a:lnTo>
                    <a:pt x="1" y="784"/>
                  </a:lnTo>
                  <a:lnTo>
                    <a:pt x="785" y="784"/>
                  </a:lnTo>
                  <a:lnTo>
                    <a:pt x="785"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6394;p61"/>
            <p:cNvSpPr/>
            <p:nvPr/>
          </p:nvSpPr>
          <p:spPr>
            <a:xfrm>
              <a:off x="2372264" y="1928083"/>
              <a:ext cx="42952" cy="43846"/>
            </a:xfrm>
            <a:custGeom>
              <a:avLst/>
              <a:gdLst/>
              <a:ahLst/>
              <a:cxnLst/>
              <a:rect l="l" t="t" r="r" b="b"/>
              <a:pathLst>
                <a:path w="769" h="785" extrusionOk="0">
                  <a:moveTo>
                    <a:pt x="1" y="0"/>
                  </a:moveTo>
                  <a:lnTo>
                    <a:pt x="1" y="784"/>
                  </a:lnTo>
                  <a:lnTo>
                    <a:pt x="769" y="784"/>
                  </a:lnTo>
                  <a:lnTo>
                    <a:pt x="769"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6395;p61"/>
            <p:cNvSpPr/>
            <p:nvPr/>
          </p:nvSpPr>
          <p:spPr>
            <a:xfrm>
              <a:off x="2415160" y="1928083"/>
              <a:ext cx="43846" cy="43846"/>
            </a:xfrm>
            <a:custGeom>
              <a:avLst/>
              <a:gdLst/>
              <a:ahLst/>
              <a:cxnLst/>
              <a:rect l="l" t="t" r="r" b="b"/>
              <a:pathLst>
                <a:path w="785" h="785" extrusionOk="0">
                  <a:moveTo>
                    <a:pt x="1" y="0"/>
                  </a:moveTo>
                  <a:lnTo>
                    <a:pt x="1" y="784"/>
                  </a:lnTo>
                  <a:lnTo>
                    <a:pt x="784" y="784"/>
                  </a:lnTo>
                  <a:lnTo>
                    <a:pt x="78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16396;p61"/>
            <p:cNvSpPr/>
            <p:nvPr/>
          </p:nvSpPr>
          <p:spPr>
            <a:xfrm>
              <a:off x="2458951" y="1928083"/>
              <a:ext cx="43846" cy="43846"/>
            </a:xfrm>
            <a:custGeom>
              <a:avLst/>
              <a:gdLst/>
              <a:ahLst/>
              <a:cxnLst/>
              <a:rect l="l" t="t" r="r" b="b"/>
              <a:pathLst>
                <a:path w="785" h="785" extrusionOk="0">
                  <a:moveTo>
                    <a:pt x="0" y="0"/>
                  </a:moveTo>
                  <a:lnTo>
                    <a:pt x="0" y="784"/>
                  </a:lnTo>
                  <a:lnTo>
                    <a:pt x="784" y="784"/>
                  </a:lnTo>
                  <a:lnTo>
                    <a:pt x="784" y="0"/>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16397;p61"/>
            <p:cNvSpPr/>
            <p:nvPr/>
          </p:nvSpPr>
          <p:spPr>
            <a:xfrm>
              <a:off x="2502741" y="1928083"/>
              <a:ext cx="42952" cy="43846"/>
            </a:xfrm>
            <a:custGeom>
              <a:avLst/>
              <a:gdLst/>
              <a:ahLst/>
              <a:cxnLst/>
              <a:rect l="l" t="t" r="r" b="b"/>
              <a:pathLst>
                <a:path w="769" h="785" extrusionOk="0">
                  <a:moveTo>
                    <a:pt x="0" y="0"/>
                  </a:moveTo>
                  <a:lnTo>
                    <a:pt x="0" y="784"/>
                  </a:lnTo>
                  <a:lnTo>
                    <a:pt x="768" y="784"/>
                  </a:lnTo>
                  <a:lnTo>
                    <a:pt x="768"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16398;p61"/>
            <p:cNvSpPr/>
            <p:nvPr/>
          </p:nvSpPr>
          <p:spPr>
            <a:xfrm>
              <a:off x="2545638" y="1928083"/>
              <a:ext cx="43790" cy="43846"/>
            </a:xfrm>
            <a:custGeom>
              <a:avLst/>
              <a:gdLst/>
              <a:ahLst/>
              <a:cxnLst/>
              <a:rect l="l" t="t" r="r" b="b"/>
              <a:pathLst>
                <a:path w="784" h="785" extrusionOk="0">
                  <a:moveTo>
                    <a:pt x="0" y="0"/>
                  </a:moveTo>
                  <a:lnTo>
                    <a:pt x="0" y="784"/>
                  </a:lnTo>
                  <a:lnTo>
                    <a:pt x="784" y="784"/>
                  </a:lnTo>
                  <a:lnTo>
                    <a:pt x="7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16399;p61"/>
            <p:cNvSpPr/>
            <p:nvPr/>
          </p:nvSpPr>
          <p:spPr>
            <a:xfrm>
              <a:off x="2589372" y="1928083"/>
              <a:ext cx="42952" cy="43846"/>
            </a:xfrm>
            <a:custGeom>
              <a:avLst/>
              <a:gdLst/>
              <a:ahLst/>
              <a:cxnLst/>
              <a:rect l="l" t="t" r="r" b="b"/>
              <a:pathLst>
                <a:path w="769" h="785" extrusionOk="0">
                  <a:moveTo>
                    <a:pt x="1" y="0"/>
                  </a:moveTo>
                  <a:lnTo>
                    <a:pt x="1" y="784"/>
                  </a:lnTo>
                  <a:lnTo>
                    <a:pt x="769" y="784"/>
                  </a:lnTo>
                  <a:lnTo>
                    <a:pt x="7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16400;p61"/>
            <p:cNvSpPr/>
            <p:nvPr/>
          </p:nvSpPr>
          <p:spPr>
            <a:xfrm>
              <a:off x="2198946" y="1971874"/>
              <a:ext cx="42952" cy="42952"/>
            </a:xfrm>
            <a:custGeom>
              <a:avLst/>
              <a:gdLst/>
              <a:ahLst/>
              <a:cxnLst/>
              <a:rect l="l" t="t" r="r" b="b"/>
              <a:pathLst>
                <a:path w="769" h="769" extrusionOk="0">
                  <a:moveTo>
                    <a:pt x="0" y="0"/>
                  </a:moveTo>
                  <a:lnTo>
                    <a:pt x="0" y="768"/>
                  </a:lnTo>
                  <a:lnTo>
                    <a:pt x="768" y="768"/>
                  </a:lnTo>
                  <a:lnTo>
                    <a:pt x="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16401;p61"/>
            <p:cNvSpPr/>
            <p:nvPr/>
          </p:nvSpPr>
          <p:spPr>
            <a:xfrm>
              <a:off x="2241842" y="1971874"/>
              <a:ext cx="43790" cy="42952"/>
            </a:xfrm>
            <a:custGeom>
              <a:avLst/>
              <a:gdLst/>
              <a:ahLst/>
              <a:cxnLst/>
              <a:rect l="l" t="t" r="r" b="b"/>
              <a:pathLst>
                <a:path w="784" h="769" extrusionOk="0">
                  <a:moveTo>
                    <a:pt x="0" y="0"/>
                  </a:moveTo>
                  <a:lnTo>
                    <a:pt x="0" y="768"/>
                  </a:lnTo>
                  <a:lnTo>
                    <a:pt x="784" y="768"/>
                  </a:lnTo>
                  <a:lnTo>
                    <a:pt x="78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16402;p61"/>
            <p:cNvSpPr/>
            <p:nvPr/>
          </p:nvSpPr>
          <p:spPr>
            <a:xfrm>
              <a:off x="2285577" y="1971874"/>
              <a:ext cx="42952" cy="42952"/>
            </a:xfrm>
            <a:custGeom>
              <a:avLst/>
              <a:gdLst/>
              <a:ahLst/>
              <a:cxnLst/>
              <a:rect l="l" t="t" r="r" b="b"/>
              <a:pathLst>
                <a:path w="769" h="769" extrusionOk="0">
                  <a:moveTo>
                    <a:pt x="1" y="0"/>
                  </a:moveTo>
                  <a:lnTo>
                    <a:pt x="1" y="768"/>
                  </a:lnTo>
                  <a:lnTo>
                    <a:pt x="769" y="768"/>
                  </a:lnTo>
                  <a:lnTo>
                    <a:pt x="769" y="0"/>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16403;p61"/>
            <p:cNvSpPr/>
            <p:nvPr/>
          </p:nvSpPr>
          <p:spPr>
            <a:xfrm>
              <a:off x="2328474" y="1971874"/>
              <a:ext cx="43846" cy="42952"/>
            </a:xfrm>
            <a:custGeom>
              <a:avLst/>
              <a:gdLst/>
              <a:ahLst/>
              <a:cxnLst/>
              <a:rect l="l" t="t" r="r" b="b"/>
              <a:pathLst>
                <a:path w="785" h="769" extrusionOk="0">
                  <a:moveTo>
                    <a:pt x="1" y="0"/>
                  </a:moveTo>
                  <a:lnTo>
                    <a:pt x="1" y="768"/>
                  </a:lnTo>
                  <a:lnTo>
                    <a:pt x="785" y="768"/>
                  </a:lnTo>
                  <a:lnTo>
                    <a:pt x="785"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16404;p61"/>
            <p:cNvSpPr/>
            <p:nvPr/>
          </p:nvSpPr>
          <p:spPr>
            <a:xfrm>
              <a:off x="2372264" y="1971874"/>
              <a:ext cx="42952" cy="42952"/>
            </a:xfrm>
            <a:custGeom>
              <a:avLst/>
              <a:gdLst/>
              <a:ahLst/>
              <a:cxnLst/>
              <a:rect l="l" t="t" r="r" b="b"/>
              <a:pathLst>
                <a:path w="769" h="769" extrusionOk="0">
                  <a:moveTo>
                    <a:pt x="1" y="0"/>
                  </a:moveTo>
                  <a:lnTo>
                    <a:pt x="1" y="768"/>
                  </a:lnTo>
                  <a:lnTo>
                    <a:pt x="769" y="768"/>
                  </a:lnTo>
                  <a:lnTo>
                    <a:pt x="769"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16405;p61"/>
            <p:cNvSpPr/>
            <p:nvPr/>
          </p:nvSpPr>
          <p:spPr>
            <a:xfrm>
              <a:off x="2415160" y="1971874"/>
              <a:ext cx="43846" cy="42952"/>
            </a:xfrm>
            <a:custGeom>
              <a:avLst/>
              <a:gdLst/>
              <a:ahLst/>
              <a:cxnLst/>
              <a:rect l="l" t="t" r="r" b="b"/>
              <a:pathLst>
                <a:path w="785" h="769" extrusionOk="0">
                  <a:moveTo>
                    <a:pt x="1" y="0"/>
                  </a:moveTo>
                  <a:lnTo>
                    <a:pt x="1" y="768"/>
                  </a:lnTo>
                  <a:lnTo>
                    <a:pt x="784" y="768"/>
                  </a:lnTo>
                  <a:lnTo>
                    <a:pt x="78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16406;p61"/>
            <p:cNvSpPr/>
            <p:nvPr/>
          </p:nvSpPr>
          <p:spPr>
            <a:xfrm>
              <a:off x="2458951" y="1971874"/>
              <a:ext cx="43846" cy="42952"/>
            </a:xfrm>
            <a:custGeom>
              <a:avLst/>
              <a:gdLst/>
              <a:ahLst/>
              <a:cxnLst/>
              <a:rect l="l" t="t" r="r" b="b"/>
              <a:pathLst>
                <a:path w="785" h="769" extrusionOk="0">
                  <a:moveTo>
                    <a:pt x="0" y="0"/>
                  </a:moveTo>
                  <a:lnTo>
                    <a:pt x="0" y="768"/>
                  </a:lnTo>
                  <a:lnTo>
                    <a:pt x="784" y="768"/>
                  </a:lnTo>
                  <a:lnTo>
                    <a:pt x="784" y="0"/>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16407;p61"/>
            <p:cNvSpPr/>
            <p:nvPr/>
          </p:nvSpPr>
          <p:spPr>
            <a:xfrm>
              <a:off x="2502741" y="1971874"/>
              <a:ext cx="42952" cy="42952"/>
            </a:xfrm>
            <a:custGeom>
              <a:avLst/>
              <a:gdLst/>
              <a:ahLst/>
              <a:cxnLst/>
              <a:rect l="l" t="t" r="r" b="b"/>
              <a:pathLst>
                <a:path w="769" h="769" extrusionOk="0">
                  <a:moveTo>
                    <a:pt x="0" y="0"/>
                  </a:moveTo>
                  <a:lnTo>
                    <a:pt x="0" y="768"/>
                  </a:lnTo>
                  <a:lnTo>
                    <a:pt x="768" y="768"/>
                  </a:lnTo>
                  <a:lnTo>
                    <a:pt x="768"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16408;p61"/>
            <p:cNvSpPr/>
            <p:nvPr/>
          </p:nvSpPr>
          <p:spPr>
            <a:xfrm>
              <a:off x="2545638" y="1971874"/>
              <a:ext cx="43790" cy="42952"/>
            </a:xfrm>
            <a:custGeom>
              <a:avLst/>
              <a:gdLst/>
              <a:ahLst/>
              <a:cxnLst/>
              <a:rect l="l" t="t" r="r" b="b"/>
              <a:pathLst>
                <a:path w="784" h="769" extrusionOk="0">
                  <a:moveTo>
                    <a:pt x="0" y="0"/>
                  </a:moveTo>
                  <a:lnTo>
                    <a:pt x="0" y="768"/>
                  </a:lnTo>
                  <a:lnTo>
                    <a:pt x="784" y="768"/>
                  </a:lnTo>
                  <a:lnTo>
                    <a:pt x="7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16409;p61"/>
            <p:cNvSpPr/>
            <p:nvPr/>
          </p:nvSpPr>
          <p:spPr>
            <a:xfrm>
              <a:off x="2589372" y="1971874"/>
              <a:ext cx="42952" cy="42952"/>
            </a:xfrm>
            <a:custGeom>
              <a:avLst/>
              <a:gdLst/>
              <a:ahLst/>
              <a:cxnLst/>
              <a:rect l="l" t="t" r="r" b="b"/>
              <a:pathLst>
                <a:path w="769" h="769" extrusionOk="0">
                  <a:moveTo>
                    <a:pt x="1" y="0"/>
                  </a:moveTo>
                  <a:lnTo>
                    <a:pt x="1" y="768"/>
                  </a:lnTo>
                  <a:lnTo>
                    <a:pt x="769" y="768"/>
                  </a:lnTo>
                  <a:lnTo>
                    <a:pt x="7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16410;p61"/>
            <p:cNvSpPr/>
            <p:nvPr/>
          </p:nvSpPr>
          <p:spPr>
            <a:xfrm>
              <a:off x="2198946" y="2014770"/>
              <a:ext cx="42952" cy="43790"/>
            </a:xfrm>
            <a:custGeom>
              <a:avLst/>
              <a:gdLst/>
              <a:ahLst/>
              <a:cxnLst/>
              <a:rect l="l" t="t" r="r" b="b"/>
              <a:pathLst>
                <a:path w="769" h="784" extrusionOk="0">
                  <a:moveTo>
                    <a:pt x="0" y="0"/>
                  </a:moveTo>
                  <a:lnTo>
                    <a:pt x="0" y="784"/>
                  </a:lnTo>
                  <a:lnTo>
                    <a:pt x="768" y="784"/>
                  </a:lnTo>
                  <a:lnTo>
                    <a:pt x="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16411;p61"/>
            <p:cNvSpPr/>
            <p:nvPr/>
          </p:nvSpPr>
          <p:spPr>
            <a:xfrm>
              <a:off x="2241842" y="2014770"/>
              <a:ext cx="43790" cy="43790"/>
            </a:xfrm>
            <a:custGeom>
              <a:avLst/>
              <a:gdLst/>
              <a:ahLst/>
              <a:cxnLst/>
              <a:rect l="l" t="t" r="r" b="b"/>
              <a:pathLst>
                <a:path w="784" h="784" extrusionOk="0">
                  <a:moveTo>
                    <a:pt x="0" y="0"/>
                  </a:moveTo>
                  <a:lnTo>
                    <a:pt x="0" y="784"/>
                  </a:lnTo>
                  <a:lnTo>
                    <a:pt x="784" y="784"/>
                  </a:lnTo>
                  <a:lnTo>
                    <a:pt x="78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16412;p61"/>
            <p:cNvSpPr/>
            <p:nvPr/>
          </p:nvSpPr>
          <p:spPr>
            <a:xfrm>
              <a:off x="2285577" y="2014770"/>
              <a:ext cx="42952" cy="43790"/>
            </a:xfrm>
            <a:custGeom>
              <a:avLst/>
              <a:gdLst/>
              <a:ahLst/>
              <a:cxnLst/>
              <a:rect l="l" t="t" r="r" b="b"/>
              <a:pathLst>
                <a:path w="769" h="784" extrusionOk="0">
                  <a:moveTo>
                    <a:pt x="1" y="0"/>
                  </a:moveTo>
                  <a:lnTo>
                    <a:pt x="1" y="784"/>
                  </a:lnTo>
                  <a:lnTo>
                    <a:pt x="769" y="784"/>
                  </a:lnTo>
                  <a:lnTo>
                    <a:pt x="769" y="0"/>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16413;p61"/>
            <p:cNvSpPr/>
            <p:nvPr/>
          </p:nvSpPr>
          <p:spPr>
            <a:xfrm>
              <a:off x="2328474" y="2014770"/>
              <a:ext cx="43846" cy="43790"/>
            </a:xfrm>
            <a:custGeom>
              <a:avLst/>
              <a:gdLst/>
              <a:ahLst/>
              <a:cxnLst/>
              <a:rect l="l" t="t" r="r" b="b"/>
              <a:pathLst>
                <a:path w="785" h="784" extrusionOk="0">
                  <a:moveTo>
                    <a:pt x="1" y="0"/>
                  </a:moveTo>
                  <a:lnTo>
                    <a:pt x="1" y="784"/>
                  </a:lnTo>
                  <a:lnTo>
                    <a:pt x="785" y="784"/>
                  </a:lnTo>
                  <a:lnTo>
                    <a:pt x="785"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16414;p61"/>
            <p:cNvSpPr/>
            <p:nvPr/>
          </p:nvSpPr>
          <p:spPr>
            <a:xfrm>
              <a:off x="2372264" y="2014770"/>
              <a:ext cx="42952" cy="43790"/>
            </a:xfrm>
            <a:custGeom>
              <a:avLst/>
              <a:gdLst/>
              <a:ahLst/>
              <a:cxnLst/>
              <a:rect l="l" t="t" r="r" b="b"/>
              <a:pathLst>
                <a:path w="769" h="784" extrusionOk="0">
                  <a:moveTo>
                    <a:pt x="1" y="0"/>
                  </a:moveTo>
                  <a:lnTo>
                    <a:pt x="1" y="784"/>
                  </a:lnTo>
                  <a:lnTo>
                    <a:pt x="769" y="784"/>
                  </a:lnTo>
                  <a:lnTo>
                    <a:pt x="769"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16415;p61"/>
            <p:cNvSpPr/>
            <p:nvPr/>
          </p:nvSpPr>
          <p:spPr>
            <a:xfrm>
              <a:off x="2415160" y="2014770"/>
              <a:ext cx="43846" cy="43790"/>
            </a:xfrm>
            <a:custGeom>
              <a:avLst/>
              <a:gdLst/>
              <a:ahLst/>
              <a:cxnLst/>
              <a:rect l="l" t="t" r="r" b="b"/>
              <a:pathLst>
                <a:path w="785" h="784" extrusionOk="0">
                  <a:moveTo>
                    <a:pt x="1" y="0"/>
                  </a:moveTo>
                  <a:lnTo>
                    <a:pt x="1" y="784"/>
                  </a:lnTo>
                  <a:lnTo>
                    <a:pt x="784" y="784"/>
                  </a:lnTo>
                  <a:lnTo>
                    <a:pt x="78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16416;p61"/>
            <p:cNvSpPr/>
            <p:nvPr/>
          </p:nvSpPr>
          <p:spPr>
            <a:xfrm>
              <a:off x="2458951" y="2014770"/>
              <a:ext cx="43846" cy="43790"/>
            </a:xfrm>
            <a:custGeom>
              <a:avLst/>
              <a:gdLst/>
              <a:ahLst/>
              <a:cxnLst/>
              <a:rect l="l" t="t" r="r" b="b"/>
              <a:pathLst>
                <a:path w="785" h="784" extrusionOk="0">
                  <a:moveTo>
                    <a:pt x="0" y="0"/>
                  </a:moveTo>
                  <a:lnTo>
                    <a:pt x="0" y="784"/>
                  </a:lnTo>
                  <a:lnTo>
                    <a:pt x="784" y="784"/>
                  </a:lnTo>
                  <a:lnTo>
                    <a:pt x="784" y="0"/>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16417;p61"/>
            <p:cNvSpPr/>
            <p:nvPr/>
          </p:nvSpPr>
          <p:spPr>
            <a:xfrm>
              <a:off x="2502741" y="2014770"/>
              <a:ext cx="42952" cy="43790"/>
            </a:xfrm>
            <a:custGeom>
              <a:avLst/>
              <a:gdLst/>
              <a:ahLst/>
              <a:cxnLst/>
              <a:rect l="l" t="t" r="r" b="b"/>
              <a:pathLst>
                <a:path w="769" h="784" extrusionOk="0">
                  <a:moveTo>
                    <a:pt x="0" y="0"/>
                  </a:moveTo>
                  <a:lnTo>
                    <a:pt x="0" y="784"/>
                  </a:lnTo>
                  <a:lnTo>
                    <a:pt x="768" y="784"/>
                  </a:lnTo>
                  <a:lnTo>
                    <a:pt x="768"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16418;p61"/>
            <p:cNvSpPr/>
            <p:nvPr/>
          </p:nvSpPr>
          <p:spPr>
            <a:xfrm>
              <a:off x="2545638" y="2014770"/>
              <a:ext cx="43790" cy="43790"/>
            </a:xfrm>
            <a:custGeom>
              <a:avLst/>
              <a:gdLst/>
              <a:ahLst/>
              <a:cxnLst/>
              <a:rect l="l" t="t" r="r" b="b"/>
              <a:pathLst>
                <a:path w="784" h="784" extrusionOk="0">
                  <a:moveTo>
                    <a:pt x="0" y="0"/>
                  </a:moveTo>
                  <a:lnTo>
                    <a:pt x="0" y="784"/>
                  </a:lnTo>
                  <a:lnTo>
                    <a:pt x="784" y="784"/>
                  </a:lnTo>
                  <a:lnTo>
                    <a:pt x="7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16419;p61"/>
            <p:cNvSpPr/>
            <p:nvPr/>
          </p:nvSpPr>
          <p:spPr>
            <a:xfrm>
              <a:off x="2589372" y="2014770"/>
              <a:ext cx="42952" cy="43790"/>
            </a:xfrm>
            <a:custGeom>
              <a:avLst/>
              <a:gdLst/>
              <a:ahLst/>
              <a:cxnLst/>
              <a:rect l="l" t="t" r="r" b="b"/>
              <a:pathLst>
                <a:path w="769" h="784" extrusionOk="0">
                  <a:moveTo>
                    <a:pt x="1" y="0"/>
                  </a:moveTo>
                  <a:lnTo>
                    <a:pt x="1" y="784"/>
                  </a:lnTo>
                  <a:lnTo>
                    <a:pt x="769" y="784"/>
                  </a:lnTo>
                  <a:lnTo>
                    <a:pt x="7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16420;p61"/>
            <p:cNvSpPr/>
            <p:nvPr/>
          </p:nvSpPr>
          <p:spPr>
            <a:xfrm>
              <a:off x="2198946" y="2058505"/>
              <a:ext cx="42952" cy="42952"/>
            </a:xfrm>
            <a:custGeom>
              <a:avLst/>
              <a:gdLst/>
              <a:ahLst/>
              <a:cxnLst/>
              <a:rect l="l" t="t" r="r" b="b"/>
              <a:pathLst>
                <a:path w="769" h="769" extrusionOk="0">
                  <a:moveTo>
                    <a:pt x="0" y="1"/>
                  </a:moveTo>
                  <a:lnTo>
                    <a:pt x="0" y="769"/>
                  </a:lnTo>
                  <a:lnTo>
                    <a:pt x="768" y="769"/>
                  </a:lnTo>
                  <a:lnTo>
                    <a:pt x="7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16421;p61"/>
            <p:cNvSpPr/>
            <p:nvPr/>
          </p:nvSpPr>
          <p:spPr>
            <a:xfrm>
              <a:off x="2241842" y="2058505"/>
              <a:ext cx="43790" cy="42952"/>
            </a:xfrm>
            <a:custGeom>
              <a:avLst/>
              <a:gdLst/>
              <a:ahLst/>
              <a:cxnLst/>
              <a:rect l="l" t="t" r="r" b="b"/>
              <a:pathLst>
                <a:path w="784" h="769" extrusionOk="0">
                  <a:moveTo>
                    <a:pt x="0" y="1"/>
                  </a:moveTo>
                  <a:lnTo>
                    <a:pt x="0" y="769"/>
                  </a:lnTo>
                  <a:lnTo>
                    <a:pt x="784" y="769"/>
                  </a:lnTo>
                  <a:lnTo>
                    <a:pt x="78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16422;p61"/>
            <p:cNvSpPr/>
            <p:nvPr/>
          </p:nvSpPr>
          <p:spPr>
            <a:xfrm>
              <a:off x="2285577" y="2058505"/>
              <a:ext cx="42952" cy="42952"/>
            </a:xfrm>
            <a:custGeom>
              <a:avLst/>
              <a:gdLst/>
              <a:ahLst/>
              <a:cxnLst/>
              <a:rect l="l" t="t" r="r" b="b"/>
              <a:pathLst>
                <a:path w="769" h="769" extrusionOk="0">
                  <a:moveTo>
                    <a:pt x="1" y="1"/>
                  </a:moveTo>
                  <a:lnTo>
                    <a:pt x="1" y="769"/>
                  </a:lnTo>
                  <a:lnTo>
                    <a:pt x="769" y="769"/>
                  </a:lnTo>
                  <a:lnTo>
                    <a:pt x="769"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16423;p61"/>
            <p:cNvSpPr/>
            <p:nvPr/>
          </p:nvSpPr>
          <p:spPr>
            <a:xfrm>
              <a:off x="2328474" y="2058505"/>
              <a:ext cx="43846" cy="42952"/>
            </a:xfrm>
            <a:custGeom>
              <a:avLst/>
              <a:gdLst/>
              <a:ahLst/>
              <a:cxnLst/>
              <a:rect l="l" t="t" r="r" b="b"/>
              <a:pathLst>
                <a:path w="785" h="769" extrusionOk="0">
                  <a:moveTo>
                    <a:pt x="1" y="1"/>
                  </a:moveTo>
                  <a:lnTo>
                    <a:pt x="1" y="769"/>
                  </a:lnTo>
                  <a:lnTo>
                    <a:pt x="785" y="769"/>
                  </a:lnTo>
                  <a:lnTo>
                    <a:pt x="785"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16424;p61"/>
            <p:cNvSpPr/>
            <p:nvPr/>
          </p:nvSpPr>
          <p:spPr>
            <a:xfrm>
              <a:off x="2372264" y="2058505"/>
              <a:ext cx="42952" cy="42952"/>
            </a:xfrm>
            <a:custGeom>
              <a:avLst/>
              <a:gdLst/>
              <a:ahLst/>
              <a:cxnLst/>
              <a:rect l="l" t="t" r="r" b="b"/>
              <a:pathLst>
                <a:path w="769" h="769" extrusionOk="0">
                  <a:moveTo>
                    <a:pt x="1" y="1"/>
                  </a:moveTo>
                  <a:lnTo>
                    <a:pt x="1" y="769"/>
                  </a:lnTo>
                  <a:lnTo>
                    <a:pt x="769" y="769"/>
                  </a:lnTo>
                  <a:lnTo>
                    <a:pt x="769"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16425;p61"/>
            <p:cNvSpPr/>
            <p:nvPr/>
          </p:nvSpPr>
          <p:spPr>
            <a:xfrm>
              <a:off x="2415160" y="2058505"/>
              <a:ext cx="43846" cy="42952"/>
            </a:xfrm>
            <a:custGeom>
              <a:avLst/>
              <a:gdLst/>
              <a:ahLst/>
              <a:cxnLst/>
              <a:rect l="l" t="t" r="r" b="b"/>
              <a:pathLst>
                <a:path w="785" h="769" extrusionOk="0">
                  <a:moveTo>
                    <a:pt x="1" y="1"/>
                  </a:moveTo>
                  <a:lnTo>
                    <a:pt x="1" y="769"/>
                  </a:lnTo>
                  <a:lnTo>
                    <a:pt x="784" y="769"/>
                  </a:lnTo>
                  <a:lnTo>
                    <a:pt x="78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16426;p61"/>
            <p:cNvSpPr/>
            <p:nvPr/>
          </p:nvSpPr>
          <p:spPr>
            <a:xfrm>
              <a:off x="2458951" y="2058505"/>
              <a:ext cx="43846" cy="42952"/>
            </a:xfrm>
            <a:custGeom>
              <a:avLst/>
              <a:gdLst/>
              <a:ahLst/>
              <a:cxnLst/>
              <a:rect l="l" t="t" r="r" b="b"/>
              <a:pathLst>
                <a:path w="785" h="769" extrusionOk="0">
                  <a:moveTo>
                    <a:pt x="0" y="1"/>
                  </a:moveTo>
                  <a:lnTo>
                    <a:pt x="0" y="769"/>
                  </a:lnTo>
                  <a:lnTo>
                    <a:pt x="784" y="769"/>
                  </a:lnTo>
                  <a:lnTo>
                    <a:pt x="784"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16427;p61"/>
            <p:cNvSpPr/>
            <p:nvPr/>
          </p:nvSpPr>
          <p:spPr>
            <a:xfrm>
              <a:off x="2502741" y="2058505"/>
              <a:ext cx="42952" cy="42952"/>
            </a:xfrm>
            <a:custGeom>
              <a:avLst/>
              <a:gdLst/>
              <a:ahLst/>
              <a:cxnLst/>
              <a:rect l="l" t="t" r="r" b="b"/>
              <a:pathLst>
                <a:path w="769" h="769" extrusionOk="0">
                  <a:moveTo>
                    <a:pt x="0" y="1"/>
                  </a:moveTo>
                  <a:lnTo>
                    <a:pt x="0" y="769"/>
                  </a:lnTo>
                  <a:lnTo>
                    <a:pt x="768" y="769"/>
                  </a:lnTo>
                  <a:lnTo>
                    <a:pt x="768"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16428;p61"/>
            <p:cNvSpPr/>
            <p:nvPr/>
          </p:nvSpPr>
          <p:spPr>
            <a:xfrm>
              <a:off x="2545638" y="2058505"/>
              <a:ext cx="43790" cy="42952"/>
            </a:xfrm>
            <a:custGeom>
              <a:avLst/>
              <a:gdLst/>
              <a:ahLst/>
              <a:cxnLst/>
              <a:rect l="l" t="t" r="r" b="b"/>
              <a:pathLst>
                <a:path w="784" h="769" extrusionOk="0">
                  <a:moveTo>
                    <a:pt x="0" y="1"/>
                  </a:moveTo>
                  <a:lnTo>
                    <a:pt x="0" y="769"/>
                  </a:lnTo>
                  <a:lnTo>
                    <a:pt x="784" y="769"/>
                  </a:lnTo>
                  <a:lnTo>
                    <a:pt x="7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16429;p61"/>
            <p:cNvSpPr/>
            <p:nvPr/>
          </p:nvSpPr>
          <p:spPr>
            <a:xfrm>
              <a:off x="2589372" y="2058505"/>
              <a:ext cx="42952" cy="42952"/>
            </a:xfrm>
            <a:custGeom>
              <a:avLst/>
              <a:gdLst/>
              <a:ahLst/>
              <a:cxnLst/>
              <a:rect l="l" t="t" r="r" b="b"/>
              <a:pathLst>
                <a:path w="769" h="769" extrusionOk="0">
                  <a:moveTo>
                    <a:pt x="1" y="1"/>
                  </a:moveTo>
                  <a:lnTo>
                    <a:pt x="1" y="769"/>
                  </a:lnTo>
                  <a:lnTo>
                    <a:pt x="769" y="769"/>
                  </a:lnTo>
                  <a:lnTo>
                    <a:pt x="7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16430;p61"/>
            <p:cNvSpPr/>
            <p:nvPr/>
          </p:nvSpPr>
          <p:spPr>
            <a:xfrm>
              <a:off x="2198946" y="2101401"/>
              <a:ext cx="42952" cy="43846"/>
            </a:xfrm>
            <a:custGeom>
              <a:avLst/>
              <a:gdLst/>
              <a:ahLst/>
              <a:cxnLst/>
              <a:rect l="l" t="t" r="r" b="b"/>
              <a:pathLst>
                <a:path w="769" h="785" extrusionOk="0">
                  <a:moveTo>
                    <a:pt x="0" y="1"/>
                  </a:moveTo>
                  <a:lnTo>
                    <a:pt x="0" y="785"/>
                  </a:lnTo>
                  <a:lnTo>
                    <a:pt x="768" y="785"/>
                  </a:lnTo>
                  <a:lnTo>
                    <a:pt x="7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16431;p61"/>
            <p:cNvSpPr/>
            <p:nvPr/>
          </p:nvSpPr>
          <p:spPr>
            <a:xfrm>
              <a:off x="2241842" y="2101401"/>
              <a:ext cx="43790" cy="43846"/>
            </a:xfrm>
            <a:custGeom>
              <a:avLst/>
              <a:gdLst/>
              <a:ahLst/>
              <a:cxnLst/>
              <a:rect l="l" t="t" r="r" b="b"/>
              <a:pathLst>
                <a:path w="784" h="785" extrusionOk="0">
                  <a:moveTo>
                    <a:pt x="0" y="1"/>
                  </a:moveTo>
                  <a:lnTo>
                    <a:pt x="0" y="785"/>
                  </a:lnTo>
                  <a:lnTo>
                    <a:pt x="784" y="785"/>
                  </a:lnTo>
                  <a:lnTo>
                    <a:pt x="78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16432;p61"/>
            <p:cNvSpPr/>
            <p:nvPr/>
          </p:nvSpPr>
          <p:spPr>
            <a:xfrm>
              <a:off x="2285577" y="2101401"/>
              <a:ext cx="42952" cy="43846"/>
            </a:xfrm>
            <a:custGeom>
              <a:avLst/>
              <a:gdLst/>
              <a:ahLst/>
              <a:cxnLst/>
              <a:rect l="l" t="t" r="r" b="b"/>
              <a:pathLst>
                <a:path w="769" h="785" extrusionOk="0">
                  <a:moveTo>
                    <a:pt x="1" y="1"/>
                  </a:moveTo>
                  <a:lnTo>
                    <a:pt x="1" y="785"/>
                  </a:lnTo>
                  <a:lnTo>
                    <a:pt x="769" y="785"/>
                  </a:lnTo>
                  <a:lnTo>
                    <a:pt x="769"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16433;p61"/>
            <p:cNvSpPr/>
            <p:nvPr/>
          </p:nvSpPr>
          <p:spPr>
            <a:xfrm>
              <a:off x="2328474" y="2101401"/>
              <a:ext cx="43846" cy="43846"/>
            </a:xfrm>
            <a:custGeom>
              <a:avLst/>
              <a:gdLst/>
              <a:ahLst/>
              <a:cxnLst/>
              <a:rect l="l" t="t" r="r" b="b"/>
              <a:pathLst>
                <a:path w="785" h="785" extrusionOk="0">
                  <a:moveTo>
                    <a:pt x="1" y="1"/>
                  </a:moveTo>
                  <a:lnTo>
                    <a:pt x="1" y="785"/>
                  </a:lnTo>
                  <a:lnTo>
                    <a:pt x="785" y="785"/>
                  </a:lnTo>
                  <a:lnTo>
                    <a:pt x="7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16434;p61"/>
            <p:cNvSpPr/>
            <p:nvPr/>
          </p:nvSpPr>
          <p:spPr>
            <a:xfrm>
              <a:off x="2372264" y="2101401"/>
              <a:ext cx="42952" cy="43846"/>
            </a:xfrm>
            <a:custGeom>
              <a:avLst/>
              <a:gdLst/>
              <a:ahLst/>
              <a:cxnLst/>
              <a:rect l="l" t="t" r="r" b="b"/>
              <a:pathLst>
                <a:path w="769" h="785" extrusionOk="0">
                  <a:moveTo>
                    <a:pt x="1" y="1"/>
                  </a:moveTo>
                  <a:lnTo>
                    <a:pt x="1" y="785"/>
                  </a:lnTo>
                  <a:lnTo>
                    <a:pt x="769" y="785"/>
                  </a:lnTo>
                  <a:lnTo>
                    <a:pt x="7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16435;p61"/>
            <p:cNvSpPr/>
            <p:nvPr/>
          </p:nvSpPr>
          <p:spPr>
            <a:xfrm>
              <a:off x="2415160" y="2101401"/>
              <a:ext cx="43846" cy="43846"/>
            </a:xfrm>
            <a:custGeom>
              <a:avLst/>
              <a:gdLst/>
              <a:ahLst/>
              <a:cxnLst/>
              <a:rect l="l" t="t" r="r" b="b"/>
              <a:pathLst>
                <a:path w="785" h="785" extrusionOk="0">
                  <a:moveTo>
                    <a:pt x="1" y="1"/>
                  </a:moveTo>
                  <a:lnTo>
                    <a:pt x="1" y="785"/>
                  </a:lnTo>
                  <a:lnTo>
                    <a:pt x="784" y="785"/>
                  </a:lnTo>
                  <a:lnTo>
                    <a:pt x="7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16436;p61"/>
            <p:cNvSpPr/>
            <p:nvPr/>
          </p:nvSpPr>
          <p:spPr>
            <a:xfrm>
              <a:off x="2458951" y="2101401"/>
              <a:ext cx="43846" cy="43846"/>
            </a:xfrm>
            <a:custGeom>
              <a:avLst/>
              <a:gdLst/>
              <a:ahLst/>
              <a:cxnLst/>
              <a:rect l="l" t="t" r="r" b="b"/>
              <a:pathLst>
                <a:path w="785" h="785" extrusionOk="0">
                  <a:moveTo>
                    <a:pt x="0" y="1"/>
                  </a:moveTo>
                  <a:lnTo>
                    <a:pt x="0" y="785"/>
                  </a:lnTo>
                  <a:lnTo>
                    <a:pt x="784" y="785"/>
                  </a:lnTo>
                  <a:lnTo>
                    <a:pt x="784"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16437;p61"/>
            <p:cNvSpPr/>
            <p:nvPr/>
          </p:nvSpPr>
          <p:spPr>
            <a:xfrm>
              <a:off x="2502741" y="2101401"/>
              <a:ext cx="42952" cy="43846"/>
            </a:xfrm>
            <a:custGeom>
              <a:avLst/>
              <a:gdLst/>
              <a:ahLst/>
              <a:cxnLst/>
              <a:rect l="l" t="t" r="r" b="b"/>
              <a:pathLst>
                <a:path w="769" h="785" extrusionOk="0">
                  <a:moveTo>
                    <a:pt x="0" y="1"/>
                  </a:moveTo>
                  <a:lnTo>
                    <a:pt x="0" y="785"/>
                  </a:lnTo>
                  <a:lnTo>
                    <a:pt x="768" y="785"/>
                  </a:lnTo>
                  <a:lnTo>
                    <a:pt x="768"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16438;p61"/>
            <p:cNvSpPr/>
            <p:nvPr/>
          </p:nvSpPr>
          <p:spPr>
            <a:xfrm>
              <a:off x="2545638" y="2101401"/>
              <a:ext cx="43790" cy="43846"/>
            </a:xfrm>
            <a:custGeom>
              <a:avLst/>
              <a:gdLst/>
              <a:ahLst/>
              <a:cxnLst/>
              <a:rect l="l" t="t" r="r" b="b"/>
              <a:pathLst>
                <a:path w="784" h="785" extrusionOk="0">
                  <a:moveTo>
                    <a:pt x="0" y="1"/>
                  </a:moveTo>
                  <a:lnTo>
                    <a:pt x="0" y="785"/>
                  </a:lnTo>
                  <a:lnTo>
                    <a:pt x="784" y="785"/>
                  </a:lnTo>
                  <a:lnTo>
                    <a:pt x="7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16439;p61"/>
            <p:cNvSpPr/>
            <p:nvPr/>
          </p:nvSpPr>
          <p:spPr>
            <a:xfrm>
              <a:off x="2589372" y="2101401"/>
              <a:ext cx="42952" cy="43846"/>
            </a:xfrm>
            <a:custGeom>
              <a:avLst/>
              <a:gdLst/>
              <a:ahLst/>
              <a:cxnLst/>
              <a:rect l="l" t="t" r="r" b="b"/>
              <a:pathLst>
                <a:path w="769" h="785" extrusionOk="0">
                  <a:moveTo>
                    <a:pt x="1" y="1"/>
                  </a:moveTo>
                  <a:lnTo>
                    <a:pt x="1" y="785"/>
                  </a:lnTo>
                  <a:lnTo>
                    <a:pt x="769" y="785"/>
                  </a:lnTo>
                  <a:lnTo>
                    <a:pt x="7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16440;p61"/>
            <p:cNvSpPr/>
            <p:nvPr/>
          </p:nvSpPr>
          <p:spPr>
            <a:xfrm>
              <a:off x="2198946" y="2145192"/>
              <a:ext cx="42952" cy="42952"/>
            </a:xfrm>
            <a:custGeom>
              <a:avLst/>
              <a:gdLst/>
              <a:ahLst/>
              <a:cxnLst/>
              <a:rect l="l" t="t" r="r" b="b"/>
              <a:pathLst>
                <a:path w="769" h="769" extrusionOk="0">
                  <a:moveTo>
                    <a:pt x="0" y="1"/>
                  </a:moveTo>
                  <a:lnTo>
                    <a:pt x="0" y="769"/>
                  </a:lnTo>
                  <a:lnTo>
                    <a:pt x="768" y="769"/>
                  </a:lnTo>
                  <a:lnTo>
                    <a:pt x="7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16441;p61"/>
            <p:cNvSpPr/>
            <p:nvPr/>
          </p:nvSpPr>
          <p:spPr>
            <a:xfrm>
              <a:off x="2241842" y="2145192"/>
              <a:ext cx="43790" cy="42952"/>
            </a:xfrm>
            <a:custGeom>
              <a:avLst/>
              <a:gdLst/>
              <a:ahLst/>
              <a:cxnLst/>
              <a:rect l="l" t="t" r="r" b="b"/>
              <a:pathLst>
                <a:path w="784" h="769" extrusionOk="0">
                  <a:moveTo>
                    <a:pt x="0" y="1"/>
                  </a:moveTo>
                  <a:lnTo>
                    <a:pt x="0" y="769"/>
                  </a:lnTo>
                  <a:lnTo>
                    <a:pt x="784" y="769"/>
                  </a:lnTo>
                  <a:lnTo>
                    <a:pt x="78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16442;p61"/>
            <p:cNvSpPr/>
            <p:nvPr/>
          </p:nvSpPr>
          <p:spPr>
            <a:xfrm>
              <a:off x="2285577" y="2145192"/>
              <a:ext cx="42952" cy="42952"/>
            </a:xfrm>
            <a:custGeom>
              <a:avLst/>
              <a:gdLst/>
              <a:ahLst/>
              <a:cxnLst/>
              <a:rect l="l" t="t" r="r" b="b"/>
              <a:pathLst>
                <a:path w="769" h="769" extrusionOk="0">
                  <a:moveTo>
                    <a:pt x="1" y="1"/>
                  </a:moveTo>
                  <a:lnTo>
                    <a:pt x="1" y="769"/>
                  </a:lnTo>
                  <a:lnTo>
                    <a:pt x="769" y="769"/>
                  </a:lnTo>
                  <a:lnTo>
                    <a:pt x="769"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16443;p61"/>
            <p:cNvSpPr/>
            <p:nvPr/>
          </p:nvSpPr>
          <p:spPr>
            <a:xfrm>
              <a:off x="2328474" y="2145192"/>
              <a:ext cx="43846" cy="42952"/>
            </a:xfrm>
            <a:custGeom>
              <a:avLst/>
              <a:gdLst/>
              <a:ahLst/>
              <a:cxnLst/>
              <a:rect l="l" t="t" r="r" b="b"/>
              <a:pathLst>
                <a:path w="785" h="769" extrusionOk="0">
                  <a:moveTo>
                    <a:pt x="1" y="1"/>
                  </a:moveTo>
                  <a:lnTo>
                    <a:pt x="1" y="769"/>
                  </a:lnTo>
                  <a:lnTo>
                    <a:pt x="785" y="769"/>
                  </a:lnTo>
                  <a:lnTo>
                    <a:pt x="785"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16444;p61"/>
            <p:cNvSpPr/>
            <p:nvPr/>
          </p:nvSpPr>
          <p:spPr>
            <a:xfrm>
              <a:off x="2372264" y="2145192"/>
              <a:ext cx="42952" cy="42952"/>
            </a:xfrm>
            <a:custGeom>
              <a:avLst/>
              <a:gdLst/>
              <a:ahLst/>
              <a:cxnLst/>
              <a:rect l="l" t="t" r="r" b="b"/>
              <a:pathLst>
                <a:path w="769" h="769" extrusionOk="0">
                  <a:moveTo>
                    <a:pt x="1" y="1"/>
                  </a:moveTo>
                  <a:lnTo>
                    <a:pt x="1" y="769"/>
                  </a:lnTo>
                  <a:lnTo>
                    <a:pt x="769" y="769"/>
                  </a:lnTo>
                  <a:lnTo>
                    <a:pt x="769"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16445;p61"/>
            <p:cNvSpPr/>
            <p:nvPr/>
          </p:nvSpPr>
          <p:spPr>
            <a:xfrm>
              <a:off x="2415160" y="2145192"/>
              <a:ext cx="43846" cy="42952"/>
            </a:xfrm>
            <a:custGeom>
              <a:avLst/>
              <a:gdLst/>
              <a:ahLst/>
              <a:cxnLst/>
              <a:rect l="l" t="t" r="r" b="b"/>
              <a:pathLst>
                <a:path w="785" h="769" extrusionOk="0">
                  <a:moveTo>
                    <a:pt x="1" y="1"/>
                  </a:moveTo>
                  <a:lnTo>
                    <a:pt x="1" y="769"/>
                  </a:lnTo>
                  <a:lnTo>
                    <a:pt x="784" y="769"/>
                  </a:lnTo>
                  <a:lnTo>
                    <a:pt x="78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16446;p61"/>
            <p:cNvSpPr/>
            <p:nvPr/>
          </p:nvSpPr>
          <p:spPr>
            <a:xfrm>
              <a:off x="2458951" y="2145192"/>
              <a:ext cx="43846" cy="42952"/>
            </a:xfrm>
            <a:custGeom>
              <a:avLst/>
              <a:gdLst/>
              <a:ahLst/>
              <a:cxnLst/>
              <a:rect l="l" t="t" r="r" b="b"/>
              <a:pathLst>
                <a:path w="785" h="769" extrusionOk="0">
                  <a:moveTo>
                    <a:pt x="0" y="1"/>
                  </a:moveTo>
                  <a:lnTo>
                    <a:pt x="0" y="769"/>
                  </a:lnTo>
                  <a:lnTo>
                    <a:pt x="784" y="769"/>
                  </a:lnTo>
                  <a:lnTo>
                    <a:pt x="784"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16447;p61"/>
            <p:cNvSpPr/>
            <p:nvPr/>
          </p:nvSpPr>
          <p:spPr>
            <a:xfrm>
              <a:off x="2502741" y="2145192"/>
              <a:ext cx="42952" cy="42952"/>
            </a:xfrm>
            <a:custGeom>
              <a:avLst/>
              <a:gdLst/>
              <a:ahLst/>
              <a:cxnLst/>
              <a:rect l="l" t="t" r="r" b="b"/>
              <a:pathLst>
                <a:path w="769" h="769" extrusionOk="0">
                  <a:moveTo>
                    <a:pt x="0" y="1"/>
                  </a:moveTo>
                  <a:lnTo>
                    <a:pt x="0" y="769"/>
                  </a:lnTo>
                  <a:lnTo>
                    <a:pt x="768" y="769"/>
                  </a:lnTo>
                  <a:lnTo>
                    <a:pt x="768"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16448;p61"/>
            <p:cNvSpPr/>
            <p:nvPr/>
          </p:nvSpPr>
          <p:spPr>
            <a:xfrm>
              <a:off x="2545638" y="2145192"/>
              <a:ext cx="43790" cy="42952"/>
            </a:xfrm>
            <a:custGeom>
              <a:avLst/>
              <a:gdLst/>
              <a:ahLst/>
              <a:cxnLst/>
              <a:rect l="l" t="t" r="r" b="b"/>
              <a:pathLst>
                <a:path w="784" h="769" extrusionOk="0">
                  <a:moveTo>
                    <a:pt x="0" y="1"/>
                  </a:moveTo>
                  <a:lnTo>
                    <a:pt x="0" y="769"/>
                  </a:lnTo>
                  <a:lnTo>
                    <a:pt x="784" y="769"/>
                  </a:lnTo>
                  <a:lnTo>
                    <a:pt x="7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16449;p61"/>
            <p:cNvSpPr/>
            <p:nvPr/>
          </p:nvSpPr>
          <p:spPr>
            <a:xfrm>
              <a:off x="2589372" y="2145192"/>
              <a:ext cx="42952" cy="42952"/>
            </a:xfrm>
            <a:custGeom>
              <a:avLst/>
              <a:gdLst/>
              <a:ahLst/>
              <a:cxnLst/>
              <a:rect l="l" t="t" r="r" b="b"/>
              <a:pathLst>
                <a:path w="769" h="769" extrusionOk="0">
                  <a:moveTo>
                    <a:pt x="1" y="1"/>
                  </a:moveTo>
                  <a:lnTo>
                    <a:pt x="1" y="769"/>
                  </a:lnTo>
                  <a:lnTo>
                    <a:pt x="769" y="769"/>
                  </a:lnTo>
                  <a:lnTo>
                    <a:pt x="7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16450;p61"/>
            <p:cNvSpPr/>
            <p:nvPr/>
          </p:nvSpPr>
          <p:spPr>
            <a:xfrm>
              <a:off x="2198946" y="2188088"/>
              <a:ext cx="42952" cy="43846"/>
            </a:xfrm>
            <a:custGeom>
              <a:avLst/>
              <a:gdLst/>
              <a:ahLst/>
              <a:cxnLst/>
              <a:rect l="l" t="t" r="r" b="b"/>
              <a:pathLst>
                <a:path w="769" h="785" extrusionOk="0">
                  <a:moveTo>
                    <a:pt x="0" y="1"/>
                  </a:moveTo>
                  <a:lnTo>
                    <a:pt x="0" y="784"/>
                  </a:lnTo>
                  <a:lnTo>
                    <a:pt x="768" y="784"/>
                  </a:lnTo>
                  <a:lnTo>
                    <a:pt x="7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16451;p61"/>
            <p:cNvSpPr/>
            <p:nvPr/>
          </p:nvSpPr>
          <p:spPr>
            <a:xfrm>
              <a:off x="2241842" y="2188088"/>
              <a:ext cx="43790" cy="43846"/>
            </a:xfrm>
            <a:custGeom>
              <a:avLst/>
              <a:gdLst/>
              <a:ahLst/>
              <a:cxnLst/>
              <a:rect l="l" t="t" r="r" b="b"/>
              <a:pathLst>
                <a:path w="784" h="785" extrusionOk="0">
                  <a:moveTo>
                    <a:pt x="0" y="1"/>
                  </a:moveTo>
                  <a:lnTo>
                    <a:pt x="0" y="784"/>
                  </a:lnTo>
                  <a:lnTo>
                    <a:pt x="784" y="784"/>
                  </a:lnTo>
                  <a:lnTo>
                    <a:pt x="78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16452;p61"/>
            <p:cNvSpPr/>
            <p:nvPr/>
          </p:nvSpPr>
          <p:spPr>
            <a:xfrm>
              <a:off x="2285577" y="2188088"/>
              <a:ext cx="42952" cy="43846"/>
            </a:xfrm>
            <a:custGeom>
              <a:avLst/>
              <a:gdLst/>
              <a:ahLst/>
              <a:cxnLst/>
              <a:rect l="l" t="t" r="r" b="b"/>
              <a:pathLst>
                <a:path w="769" h="785" extrusionOk="0">
                  <a:moveTo>
                    <a:pt x="1" y="1"/>
                  </a:moveTo>
                  <a:lnTo>
                    <a:pt x="1" y="784"/>
                  </a:lnTo>
                  <a:lnTo>
                    <a:pt x="769" y="784"/>
                  </a:lnTo>
                  <a:lnTo>
                    <a:pt x="769"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16453;p61"/>
            <p:cNvSpPr/>
            <p:nvPr/>
          </p:nvSpPr>
          <p:spPr>
            <a:xfrm>
              <a:off x="2328474" y="2188088"/>
              <a:ext cx="43846" cy="43846"/>
            </a:xfrm>
            <a:custGeom>
              <a:avLst/>
              <a:gdLst/>
              <a:ahLst/>
              <a:cxnLst/>
              <a:rect l="l" t="t" r="r" b="b"/>
              <a:pathLst>
                <a:path w="785" h="785" extrusionOk="0">
                  <a:moveTo>
                    <a:pt x="1" y="1"/>
                  </a:moveTo>
                  <a:lnTo>
                    <a:pt x="1" y="784"/>
                  </a:lnTo>
                  <a:lnTo>
                    <a:pt x="785" y="784"/>
                  </a:lnTo>
                  <a:lnTo>
                    <a:pt x="785"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16454;p61"/>
            <p:cNvSpPr/>
            <p:nvPr/>
          </p:nvSpPr>
          <p:spPr>
            <a:xfrm>
              <a:off x="2372264" y="2188088"/>
              <a:ext cx="42952" cy="43846"/>
            </a:xfrm>
            <a:custGeom>
              <a:avLst/>
              <a:gdLst/>
              <a:ahLst/>
              <a:cxnLst/>
              <a:rect l="l" t="t" r="r" b="b"/>
              <a:pathLst>
                <a:path w="769" h="785" extrusionOk="0">
                  <a:moveTo>
                    <a:pt x="1" y="1"/>
                  </a:moveTo>
                  <a:lnTo>
                    <a:pt x="1" y="784"/>
                  </a:lnTo>
                  <a:lnTo>
                    <a:pt x="769" y="784"/>
                  </a:lnTo>
                  <a:lnTo>
                    <a:pt x="769"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16455;p61"/>
            <p:cNvSpPr/>
            <p:nvPr/>
          </p:nvSpPr>
          <p:spPr>
            <a:xfrm>
              <a:off x="2415160" y="2188088"/>
              <a:ext cx="43846" cy="43846"/>
            </a:xfrm>
            <a:custGeom>
              <a:avLst/>
              <a:gdLst/>
              <a:ahLst/>
              <a:cxnLst/>
              <a:rect l="l" t="t" r="r" b="b"/>
              <a:pathLst>
                <a:path w="785" h="785" extrusionOk="0">
                  <a:moveTo>
                    <a:pt x="1" y="1"/>
                  </a:moveTo>
                  <a:lnTo>
                    <a:pt x="1" y="784"/>
                  </a:lnTo>
                  <a:lnTo>
                    <a:pt x="784" y="784"/>
                  </a:lnTo>
                  <a:lnTo>
                    <a:pt x="78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16456;p61"/>
            <p:cNvSpPr/>
            <p:nvPr/>
          </p:nvSpPr>
          <p:spPr>
            <a:xfrm>
              <a:off x="2458951" y="2188088"/>
              <a:ext cx="43846" cy="43846"/>
            </a:xfrm>
            <a:custGeom>
              <a:avLst/>
              <a:gdLst/>
              <a:ahLst/>
              <a:cxnLst/>
              <a:rect l="l" t="t" r="r" b="b"/>
              <a:pathLst>
                <a:path w="785" h="785" extrusionOk="0">
                  <a:moveTo>
                    <a:pt x="0" y="1"/>
                  </a:moveTo>
                  <a:lnTo>
                    <a:pt x="0" y="784"/>
                  </a:lnTo>
                  <a:lnTo>
                    <a:pt x="784" y="784"/>
                  </a:lnTo>
                  <a:lnTo>
                    <a:pt x="784"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16457;p61"/>
            <p:cNvSpPr/>
            <p:nvPr/>
          </p:nvSpPr>
          <p:spPr>
            <a:xfrm>
              <a:off x="2502741" y="2188088"/>
              <a:ext cx="42952" cy="43846"/>
            </a:xfrm>
            <a:custGeom>
              <a:avLst/>
              <a:gdLst/>
              <a:ahLst/>
              <a:cxnLst/>
              <a:rect l="l" t="t" r="r" b="b"/>
              <a:pathLst>
                <a:path w="769" h="785" extrusionOk="0">
                  <a:moveTo>
                    <a:pt x="0" y="1"/>
                  </a:moveTo>
                  <a:lnTo>
                    <a:pt x="0" y="784"/>
                  </a:lnTo>
                  <a:lnTo>
                    <a:pt x="768" y="784"/>
                  </a:lnTo>
                  <a:lnTo>
                    <a:pt x="768"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16458;p61"/>
            <p:cNvSpPr/>
            <p:nvPr/>
          </p:nvSpPr>
          <p:spPr>
            <a:xfrm>
              <a:off x="2545638" y="2188088"/>
              <a:ext cx="43790" cy="43846"/>
            </a:xfrm>
            <a:custGeom>
              <a:avLst/>
              <a:gdLst/>
              <a:ahLst/>
              <a:cxnLst/>
              <a:rect l="l" t="t" r="r" b="b"/>
              <a:pathLst>
                <a:path w="784" h="785" extrusionOk="0">
                  <a:moveTo>
                    <a:pt x="0" y="1"/>
                  </a:moveTo>
                  <a:lnTo>
                    <a:pt x="0" y="784"/>
                  </a:lnTo>
                  <a:lnTo>
                    <a:pt x="784" y="784"/>
                  </a:lnTo>
                  <a:lnTo>
                    <a:pt x="7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16459;p61"/>
            <p:cNvSpPr/>
            <p:nvPr/>
          </p:nvSpPr>
          <p:spPr>
            <a:xfrm>
              <a:off x="2589372" y="2188088"/>
              <a:ext cx="42952" cy="43846"/>
            </a:xfrm>
            <a:custGeom>
              <a:avLst/>
              <a:gdLst/>
              <a:ahLst/>
              <a:cxnLst/>
              <a:rect l="l" t="t" r="r" b="b"/>
              <a:pathLst>
                <a:path w="769" h="785" extrusionOk="0">
                  <a:moveTo>
                    <a:pt x="1" y="1"/>
                  </a:moveTo>
                  <a:lnTo>
                    <a:pt x="1" y="784"/>
                  </a:lnTo>
                  <a:lnTo>
                    <a:pt x="769" y="784"/>
                  </a:lnTo>
                  <a:lnTo>
                    <a:pt x="7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16460;p61"/>
            <p:cNvSpPr/>
            <p:nvPr/>
          </p:nvSpPr>
          <p:spPr>
            <a:xfrm>
              <a:off x="2198946" y="2231879"/>
              <a:ext cx="42952" cy="43846"/>
            </a:xfrm>
            <a:custGeom>
              <a:avLst/>
              <a:gdLst/>
              <a:ahLst/>
              <a:cxnLst/>
              <a:rect l="l" t="t" r="r" b="b"/>
              <a:pathLst>
                <a:path w="769" h="785" extrusionOk="0">
                  <a:moveTo>
                    <a:pt x="0" y="0"/>
                  </a:moveTo>
                  <a:lnTo>
                    <a:pt x="0" y="784"/>
                  </a:lnTo>
                  <a:lnTo>
                    <a:pt x="768" y="784"/>
                  </a:lnTo>
                  <a:lnTo>
                    <a:pt x="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16461;p61"/>
            <p:cNvSpPr/>
            <p:nvPr/>
          </p:nvSpPr>
          <p:spPr>
            <a:xfrm>
              <a:off x="2241842" y="2231879"/>
              <a:ext cx="43790" cy="43846"/>
            </a:xfrm>
            <a:custGeom>
              <a:avLst/>
              <a:gdLst/>
              <a:ahLst/>
              <a:cxnLst/>
              <a:rect l="l" t="t" r="r" b="b"/>
              <a:pathLst>
                <a:path w="784" h="785" extrusionOk="0">
                  <a:moveTo>
                    <a:pt x="0" y="0"/>
                  </a:moveTo>
                  <a:lnTo>
                    <a:pt x="0" y="784"/>
                  </a:lnTo>
                  <a:lnTo>
                    <a:pt x="784" y="784"/>
                  </a:lnTo>
                  <a:lnTo>
                    <a:pt x="78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16462;p61"/>
            <p:cNvSpPr/>
            <p:nvPr/>
          </p:nvSpPr>
          <p:spPr>
            <a:xfrm>
              <a:off x="2285577" y="2231879"/>
              <a:ext cx="42952" cy="43846"/>
            </a:xfrm>
            <a:custGeom>
              <a:avLst/>
              <a:gdLst/>
              <a:ahLst/>
              <a:cxnLst/>
              <a:rect l="l" t="t" r="r" b="b"/>
              <a:pathLst>
                <a:path w="769" h="785" extrusionOk="0">
                  <a:moveTo>
                    <a:pt x="1" y="0"/>
                  </a:moveTo>
                  <a:lnTo>
                    <a:pt x="1" y="784"/>
                  </a:lnTo>
                  <a:lnTo>
                    <a:pt x="769" y="784"/>
                  </a:lnTo>
                  <a:lnTo>
                    <a:pt x="769" y="0"/>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16463;p61"/>
            <p:cNvSpPr/>
            <p:nvPr/>
          </p:nvSpPr>
          <p:spPr>
            <a:xfrm>
              <a:off x="2328474" y="2231879"/>
              <a:ext cx="43846" cy="43846"/>
            </a:xfrm>
            <a:custGeom>
              <a:avLst/>
              <a:gdLst/>
              <a:ahLst/>
              <a:cxnLst/>
              <a:rect l="l" t="t" r="r" b="b"/>
              <a:pathLst>
                <a:path w="785" h="785" extrusionOk="0">
                  <a:moveTo>
                    <a:pt x="1" y="0"/>
                  </a:moveTo>
                  <a:lnTo>
                    <a:pt x="1" y="784"/>
                  </a:lnTo>
                  <a:lnTo>
                    <a:pt x="785" y="784"/>
                  </a:lnTo>
                  <a:lnTo>
                    <a:pt x="785" y="0"/>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16464;p61"/>
            <p:cNvSpPr/>
            <p:nvPr/>
          </p:nvSpPr>
          <p:spPr>
            <a:xfrm>
              <a:off x="2372264" y="2231879"/>
              <a:ext cx="42952" cy="43846"/>
            </a:xfrm>
            <a:custGeom>
              <a:avLst/>
              <a:gdLst/>
              <a:ahLst/>
              <a:cxnLst/>
              <a:rect l="l" t="t" r="r" b="b"/>
              <a:pathLst>
                <a:path w="769" h="785" extrusionOk="0">
                  <a:moveTo>
                    <a:pt x="1" y="0"/>
                  </a:moveTo>
                  <a:lnTo>
                    <a:pt x="1" y="784"/>
                  </a:lnTo>
                  <a:lnTo>
                    <a:pt x="769" y="784"/>
                  </a:lnTo>
                  <a:lnTo>
                    <a:pt x="769" y="0"/>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16465;p61"/>
            <p:cNvSpPr/>
            <p:nvPr/>
          </p:nvSpPr>
          <p:spPr>
            <a:xfrm>
              <a:off x="2415160" y="2231879"/>
              <a:ext cx="43846" cy="43846"/>
            </a:xfrm>
            <a:custGeom>
              <a:avLst/>
              <a:gdLst/>
              <a:ahLst/>
              <a:cxnLst/>
              <a:rect l="l" t="t" r="r" b="b"/>
              <a:pathLst>
                <a:path w="785" h="785" extrusionOk="0">
                  <a:moveTo>
                    <a:pt x="1" y="0"/>
                  </a:moveTo>
                  <a:lnTo>
                    <a:pt x="1" y="784"/>
                  </a:lnTo>
                  <a:lnTo>
                    <a:pt x="784" y="784"/>
                  </a:lnTo>
                  <a:lnTo>
                    <a:pt x="784" y="0"/>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16466;p61"/>
            <p:cNvSpPr/>
            <p:nvPr/>
          </p:nvSpPr>
          <p:spPr>
            <a:xfrm>
              <a:off x="2458951" y="2231879"/>
              <a:ext cx="43846" cy="43846"/>
            </a:xfrm>
            <a:custGeom>
              <a:avLst/>
              <a:gdLst/>
              <a:ahLst/>
              <a:cxnLst/>
              <a:rect l="l" t="t" r="r" b="b"/>
              <a:pathLst>
                <a:path w="785" h="785" extrusionOk="0">
                  <a:moveTo>
                    <a:pt x="0" y="0"/>
                  </a:moveTo>
                  <a:lnTo>
                    <a:pt x="0" y="784"/>
                  </a:lnTo>
                  <a:lnTo>
                    <a:pt x="784" y="784"/>
                  </a:lnTo>
                  <a:lnTo>
                    <a:pt x="784" y="0"/>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16467;p61"/>
            <p:cNvSpPr/>
            <p:nvPr/>
          </p:nvSpPr>
          <p:spPr>
            <a:xfrm>
              <a:off x="2502741" y="2231879"/>
              <a:ext cx="42952" cy="43846"/>
            </a:xfrm>
            <a:custGeom>
              <a:avLst/>
              <a:gdLst/>
              <a:ahLst/>
              <a:cxnLst/>
              <a:rect l="l" t="t" r="r" b="b"/>
              <a:pathLst>
                <a:path w="769" h="785" extrusionOk="0">
                  <a:moveTo>
                    <a:pt x="0" y="0"/>
                  </a:moveTo>
                  <a:lnTo>
                    <a:pt x="0" y="784"/>
                  </a:lnTo>
                  <a:lnTo>
                    <a:pt x="768" y="784"/>
                  </a:lnTo>
                  <a:lnTo>
                    <a:pt x="768"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16468;p61"/>
            <p:cNvSpPr/>
            <p:nvPr/>
          </p:nvSpPr>
          <p:spPr>
            <a:xfrm>
              <a:off x="2545638" y="2231879"/>
              <a:ext cx="43790" cy="43846"/>
            </a:xfrm>
            <a:custGeom>
              <a:avLst/>
              <a:gdLst/>
              <a:ahLst/>
              <a:cxnLst/>
              <a:rect l="l" t="t" r="r" b="b"/>
              <a:pathLst>
                <a:path w="784" h="785" extrusionOk="0">
                  <a:moveTo>
                    <a:pt x="0" y="0"/>
                  </a:moveTo>
                  <a:lnTo>
                    <a:pt x="0" y="784"/>
                  </a:lnTo>
                  <a:lnTo>
                    <a:pt x="784" y="784"/>
                  </a:lnTo>
                  <a:lnTo>
                    <a:pt x="7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16469;p61"/>
            <p:cNvSpPr/>
            <p:nvPr/>
          </p:nvSpPr>
          <p:spPr>
            <a:xfrm>
              <a:off x="2589372" y="2231879"/>
              <a:ext cx="42952" cy="43846"/>
            </a:xfrm>
            <a:custGeom>
              <a:avLst/>
              <a:gdLst/>
              <a:ahLst/>
              <a:cxnLst/>
              <a:rect l="l" t="t" r="r" b="b"/>
              <a:pathLst>
                <a:path w="769" h="785" extrusionOk="0">
                  <a:moveTo>
                    <a:pt x="1" y="0"/>
                  </a:moveTo>
                  <a:lnTo>
                    <a:pt x="1" y="784"/>
                  </a:lnTo>
                  <a:lnTo>
                    <a:pt x="769" y="784"/>
                  </a:lnTo>
                  <a:lnTo>
                    <a:pt x="7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16470;p61"/>
            <p:cNvSpPr/>
            <p:nvPr/>
          </p:nvSpPr>
          <p:spPr>
            <a:xfrm>
              <a:off x="2198946" y="2275669"/>
              <a:ext cx="42952" cy="42952"/>
            </a:xfrm>
            <a:custGeom>
              <a:avLst/>
              <a:gdLst/>
              <a:ahLst/>
              <a:cxnLst/>
              <a:rect l="l" t="t" r="r" b="b"/>
              <a:pathLst>
                <a:path w="769" h="769" extrusionOk="0">
                  <a:moveTo>
                    <a:pt x="0" y="0"/>
                  </a:moveTo>
                  <a:lnTo>
                    <a:pt x="0" y="768"/>
                  </a:lnTo>
                  <a:lnTo>
                    <a:pt x="768" y="768"/>
                  </a:lnTo>
                  <a:lnTo>
                    <a:pt x="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16471;p61"/>
            <p:cNvSpPr/>
            <p:nvPr/>
          </p:nvSpPr>
          <p:spPr>
            <a:xfrm>
              <a:off x="2241842" y="2275669"/>
              <a:ext cx="43790" cy="42952"/>
            </a:xfrm>
            <a:custGeom>
              <a:avLst/>
              <a:gdLst/>
              <a:ahLst/>
              <a:cxnLst/>
              <a:rect l="l" t="t" r="r" b="b"/>
              <a:pathLst>
                <a:path w="784" h="769" extrusionOk="0">
                  <a:moveTo>
                    <a:pt x="0" y="0"/>
                  </a:moveTo>
                  <a:lnTo>
                    <a:pt x="0" y="768"/>
                  </a:lnTo>
                  <a:lnTo>
                    <a:pt x="784" y="768"/>
                  </a:lnTo>
                  <a:lnTo>
                    <a:pt x="78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16472;p61"/>
            <p:cNvSpPr/>
            <p:nvPr/>
          </p:nvSpPr>
          <p:spPr>
            <a:xfrm>
              <a:off x="2285577" y="2275669"/>
              <a:ext cx="42952" cy="42952"/>
            </a:xfrm>
            <a:custGeom>
              <a:avLst/>
              <a:gdLst/>
              <a:ahLst/>
              <a:cxnLst/>
              <a:rect l="l" t="t" r="r" b="b"/>
              <a:pathLst>
                <a:path w="769" h="769" extrusionOk="0">
                  <a:moveTo>
                    <a:pt x="1" y="0"/>
                  </a:moveTo>
                  <a:lnTo>
                    <a:pt x="1" y="768"/>
                  </a:lnTo>
                  <a:lnTo>
                    <a:pt x="769" y="768"/>
                  </a:lnTo>
                  <a:lnTo>
                    <a:pt x="769"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16473;p61"/>
            <p:cNvSpPr/>
            <p:nvPr/>
          </p:nvSpPr>
          <p:spPr>
            <a:xfrm>
              <a:off x="2328474" y="2275669"/>
              <a:ext cx="43846" cy="42952"/>
            </a:xfrm>
            <a:custGeom>
              <a:avLst/>
              <a:gdLst/>
              <a:ahLst/>
              <a:cxnLst/>
              <a:rect l="l" t="t" r="r" b="b"/>
              <a:pathLst>
                <a:path w="785" h="769" extrusionOk="0">
                  <a:moveTo>
                    <a:pt x="1" y="0"/>
                  </a:moveTo>
                  <a:lnTo>
                    <a:pt x="1" y="768"/>
                  </a:lnTo>
                  <a:lnTo>
                    <a:pt x="785" y="768"/>
                  </a:lnTo>
                  <a:lnTo>
                    <a:pt x="785"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16474;p61"/>
            <p:cNvSpPr/>
            <p:nvPr/>
          </p:nvSpPr>
          <p:spPr>
            <a:xfrm>
              <a:off x="2372264" y="2275669"/>
              <a:ext cx="42952" cy="42952"/>
            </a:xfrm>
            <a:custGeom>
              <a:avLst/>
              <a:gdLst/>
              <a:ahLst/>
              <a:cxnLst/>
              <a:rect l="l" t="t" r="r" b="b"/>
              <a:pathLst>
                <a:path w="769" h="769" extrusionOk="0">
                  <a:moveTo>
                    <a:pt x="1" y="0"/>
                  </a:moveTo>
                  <a:lnTo>
                    <a:pt x="1" y="768"/>
                  </a:lnTo>
                  <a:lnTo>
                    <a:pt x="769" y="768"/>
                  </a:lnTo>
                  <a:lnTo>
                    <a:pt x="769"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16475;p61"/>
            <p:cNvSpPr/>
            <p:nvPr/>
          </p:nvSpPr>
          <p:spPr>
            <a:xfrm>
              <a:off x="2415160" y="2275669"/>
              <a:ext cx="43846" cy="42952"/>
            </a:xfrm>
            <a:custGeom>
              <a:avLst/>
              <a:gdLst/>
              <a:ahLst/>
              <a:cxnLst/>
              <a:rect l="l" t="t" r="r" b="b"/>
              <a:pathLst>
                <a:path w="785" h="769" extrusionOk="0">
                  <a:moveTo>
                    <a:pt x="1" y="0"/>
                  </a:moveTo>
                  <a:lnTo>
                    <a:pt x="1" y="768"/>
                  </a:lnTo>
                  <a:lnTo>
                    <a:pt x="784" y="768"/>
                  </a:lnTo>
                  <a:lnTo>
                    <a:pt x="78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16476;p61"/>
            <p:cNvSpPr/>
            <p:nvPr/>
          </p:nvSpPr>
          <p:spPr>
            <a:xfrm>
              <a:off x="2458951" y="2275669"/>
              <a:ext cx="43846" cy="42952"/>
            </a:xfrm>
            <a:custGeom>
              <a:avLst/>
              <a:gdLst/>
              <a:ahLst/>
              <a:cxnLst/>
              <a:rect l="l" t="t" r="r" b="b"/>
              <a:pathLst>
                <a:path w="785" h="769" extrusionOk="0">
                  <a:moveTo>
                    <a:pt x="0" y="0"/>
                  </a:moveTo>
                  <a:lnTo>
                    <a:pt x="0" y="768"/>
                  </a:lnTo>
                  <a:lnTo>
                    <a:pt x="784" y="768"/>
                  </a:lnTo>
                  <a:lnTo>
                    <a:pt x="78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16477;p61"/>
            <p:cNvSpPr/>
            <p:nvPr/>
          </p:nvSpPr>
          <p:spPr>
            <a:xfrm>
              <a:off x="2502741" y="2275669"/>
              <a:ext cx="42952" cy="42952"/>
            </a:xfrm>
            <a:custGeom>
              <a:avLst/>
              <a:gdLst/>
              <a:ahLst/>
              <a:cxnLst/>
              <a:rect l="l" t="t" r="r" b="b"/>
              <a:pathLst>
                <a:path w="769" h="769" extrusionOk="0">
                  <a:moveTo>
                    <a:pt x="0" y="0"/>
                  </a:moveTo>
                  <a:lnTo>
                    <a:pt x="0" y="768"/>
                  </a:lnTo>
                  <a:lnTo>
                    <a:pt x="768" y="768"/>
                  </a:lnTo>
                  <a:lnTo>
                    <a:pt x="768"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16478;p61"/>
            <p:cNvSpPr/>
            <p:nvPr/>
          </p:nvSpPr>
          <p:spPr>
            <a:xfrm>
              <a:off x="2502741" y="2318566"/>
              <a:ext cx="42952" cy="43790"/>
            </a:xfrm>
            <a:custGeom>
              <a:avLst/>
              <a:gdLst/>
              <a:ahLst/>
              <a:cxnLst/>
              <a:rect l="l" t="t" r="r" b="b"/>
              <a:pathLst>
                <a:path w="769" h="784" extrusionOk="0">
                  <a:moveTo>
                    <a:pt x="0" y="0"/>
                  </a:moveTo>
                  <a:lnTo>
                    <a:pt x="0" y="784"/>
                  </a:lnTo>
                  <a:lnTo>
                    <a:pt x="768" y="784"/>
                  </a:lnTo>
                  <a:lnTo>
                    <a:pt x="7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16479;p61"/>
            <p:cNvSpPr/>
            <p:nvPr/>
          </p:nvSpPr>
          <p:spPr>
            <a:xfrm>
              <a:off x="2502741" y="2362300"/>
              <a:ext cx="42952" cy="42952"/>
            </a:xfrm>
            <a:custGeom>
              <a:avLst/>
              <a:gdLst/>
              <a:ahLst/>
              <a:cxnLst/>
              <a:rect l="l" t="t" r="r" b="b"/>
              <a:pathLst>
                <a:path w="769" h="769" extrusionOk="0">
                  <a:moveTo>
                    <a:pt x="0" y="1"/>
                  </a:moveTo>
                  <a:lnTo>
                    <a:pt x="0" y="769"/>
                  </a:lnTo>
                  <a:lnTo>
                    <a:pt x="768" y="769"/>
                  </a:lnTo>
                  <a:lnTo>
                    <a:pt x="768"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16480;p61"/>
            <p:cNvSpPr/>
            <p:nvPr/>
          </p:nvSpPr>
          <p:spPr>
            <a:xfrm>
              <a:off x="2458951" y="2318566"/>
              <a:ext cx="43846" cy="43790"/>
            </a:xfrm>
            <a:custGeom>
              <a:avLst/>
              <a:gdLst/>
              <a:ahLst/>
              <a:cxnLst/>
              <a:rect l="l" t="t" r="r" b="b"/>
              <a:pathLst>
                <a:path w="785" h="784" extrusionOk="0">
                  <a:moveTo>
                    <a:pt x="0" y="0"/>
                  </a:moveTo>
                  <a:lnTo>
                    <a:pt x="0" y="784"/>
                  </a:lnTo>
                  <a:lnTo>
                    <a:pt x="784" y="784"/>
                  </a:lnTo>
                  <a:lnTo>
                    <a:pt x="7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16481;p61"/>
            <p:cNvSpPr/>
            <p:nvPr/>
          </p:nvSpPr>
          <p:spPr>
            <a:xfrm>
              <a:off x="2458951" y="2362300"/>
              <a:ext cx="43846" cy="42952"/>
            </a:xfrm>
            <a:custGeom>
              <a:avLst/>
              <a:gdLst/>
              <a:ahLst/>
              <a:cxnLst/>
              <a:rect l="l" t="t" r="r" b="b"/>
              <a:pathLst>
                <a:path w="785" h="769" extrusionOk="0">
                  <a:moveTo>
                    <a:pt x="0" y="1"/>
                  </a:moveTo>
                  <a:lnTo>
                    <a:pt x="0" y="769"/>
                  </a:lnTo>
                  <a:lnTo>
                    <a:pt x="784" y="769"/>
                  </a:lnTo>
                  <a:lnTo>
                    <a:pt x="78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16482;p61"/>
            <p:cNvSpPr/>
            <p:nvPr/>
          </p:nvSpPr>
          <p:spPr>
            <a:xfrm>
              <a:off x="2545638" y="2275669"/>
              <a:ext cx="43790" cy="42952"/>
            </a:xfrm>
            <a:custGeom>
              <a:avLst/>
              <a:gdLst/>
              <a:ahLst/>
              <a:cxnLst/>
              <a:rect l="l" t="t" r="r" b="b"/>
              <a:pathLst>
                <a:path w="784" h="769" extrusionOk="0">
                  <a:moveTo>
                    <a:pt x="0" y="0"/>
                  </a:moveTo>
                  <a:lnTo>
                    <a:pt x="0" y="768"/>
                  </a:lnTo>
                  <a:lnTo>
                    <a:pt x="784" y="768"/>
                  </a:lnTo>
                  <a:lnTo>
                    <a:pt x="7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16483;p61"/>
            <p:cNvSpPr/>
            <p:nvPr/>
          </p:nvSpPr>
          <p:spPr>
            <a:xfrm>
              <a:off x="2589372" y="2275669"/>
              <a:ext cx="42952" cy="42952"/>
            </a:xfrm>
            <a:custGeom>
              <a:avLst/>
              <a:gdLst/>
              <a:ahLst/>
              <a:cxnLst/>
              <a:rect l="l" t="t" r="r" b="b"/>
              <a:pathLst>
                <a:path w="769" h="769" extrusionOk="0">
                  <a:moveTo>
                    <a:pt x="1" y="0"/>
                  </a:moveTo>
                  <a:lnTo>
                    <a:pt x="1" y="768"/>
                  </a:lnTo>
                  <a:lnTo>
                    <a:pt x="769" y="768"/>
                  </a:lnTo>
                  <a:lnTo>
                    <a:pt x="7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16484;p61"/>
            <p:cNvSpPr/>
            <p:nvPr/>
          </p:nvSpPr>
          <p:spPr>
            <a:xfrm>
              <a:off x="2632269" y="1668078"/>
              <a:ext cx="43846" cy="43790"/>
            </a:xfrm>
            <a:custGeom>
              <a:avLst/>
              <a:gdLst/>
              <a:ahLst/>
              <a:cxnLst/>
              <a:rect l="l" t="t" r="r" b="b"/>
              <a:pathLst>
                <a:path w="785" h="784" extrusionOk="0">
                  <a:moveTo>
                    <a:pt x="1" y="0"/>
                  </a:moveTo>
                  <a:lnTo>
                    <a:pt x="1" y="784"/>
                  </a:lnTo>
                  <a:lnTo>
                    <a:pt x="785" y="784"/>
                  </a:lnTo>
                  <a:lnTo>
                    <a:pt x="7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16485;p61"/>
            <p:cNvSpPr/>
            <p:nvPr/>
          </p:nvSpPr>
          <p:spPr>
            <a:xfrm>
              <a:off x="2632269" y="1711813"/>
              <a:ext cx="43846" cy="42952"/>
            </a:xfrm>
            <a:custGeom>
              <a:avLst/>
              <a:gdLst/>
              <a:ahLst/>
              <a:cxnLst/>
              <a:rect l="l" t="t" r="r" b="b"/>
              <a:pathLst>
                <a:path w="785" h="769" extrusionOk="0">
                  <a:moveTo>
                    <a:pt x="1" y="1"/>
                  </a:moveTo>
                  <a:lnTo>
                    <a:pt x="1" y="769"/>
                  </a:lnTo>
                  <a:lnTo>
                    <a:pt x="785" y="769"/>
                  </a:lnTo>
                  <a:lnTo>
                    <a:pt x="7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16486;p61"/>
            <p:cNvSpPr/>
            <p:nvPr/>
          </p:nvSpPr>
          <p:spPr>
            <a:xfrm>
              <a:off x="2632269" y="1754709"/>
              <a:ext cx="43846" cy="43846"/>
            </a:xfrm>
            <a:custGeom>
              <a:avLst/>
              <a:gdLst/>
              <a:ahLst/>
              <a:cxnLst/>
              <a:rect l="l" t="t" r="r" b="b"/>
              <a:pathLst>
                <a:path w="785" h="785" extrusionOk="0">
                  <a:moveTo>
                    <a:pt x="1" y="1"/>
                  </a:moveTo>
                  <a:lnTo>
                    <a:pt x="1" y="785"/>
                  </a:lnTo>
                  <a:lnTo>
                    <a:pt x="785" y="785"/>
                  </a:lnTo>
                  <a:lnTo>
                    <a:pt x="7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16487;p61"/>
            <p:cNvSpPr/>
            <p:nvPr/>
          </p:nvSpPr>
          <p:spPr>
            <a:xfrm>
              <a:off x="2632269" y="1798500"/>
              <a:ext cx="43846" cy="42952"/>
            </a:xfrm>
            <a:custGeom>
              <a:avLst/>
              <a:gdLst/>
              <a:ahLst/>
              <a:cxnLst/>
              <a:rect l="l" t="t" r="r" b="b"/>
              <a:pathLst>
                <a:path w="785" h="769" extrusionOk="0">
                  <a:moveTo>
                    <a:pt x="1" y="1"/>
                  </a:moveTo>
                  <a:lnTo>
                    <a:pt x="1" y="769"/>
                  </a:lnTo>
                  <a:lnTo>
                    <a:pt x="785" y="769"/>
                  </a:lnTo>
                  <a:lnTo>
                    <a:pt x="7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16488;p61"/>
            <p:cNvSpPr/>
            <p:nvPr/>
          </p:nvSpPr>
          <p:spPr>
            <a:xfrm>
              <a:off x="2632269" y="1841396"/>
              <a:ext cx="43846" cy="43846"/>
            </a:xfrm>
            <a:custGeom>
              <a:avLst/>
              <a:gdLst/>
              <a:ahLst/>
              <a:cxnLst/>
              <a:rect l="l" t="t" r="r" b="b"/>
              <a:pathLst>
                <a:path w="785" h="785" extrusionOk="0">
                  <a:moveTo>
                    <a:pt x="1" y="1"/>
                  </a:moveTo>
                  <a:lnTo>
                    <a:pt x="1" y="784"/>
                  </a:lnTo>
                  <a:lnTo>
                    <a:pt x="785" y="784"/>
                  </a:lnTo>
                  <a:lnTo>
                    <a:pt x="7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16489;p61"/>
            <p:cNvSpPr/>
            <p:nvPr/>
          </p:nvSpPr>
          <p:spPr>
            <a:xfrm>
              <a:off x="2632269" y="1885187"/>
              <a:ext cx="43846" cy="42952"/>
            </a:xfrm>
            <a:custGeom>
              <a:avLst/>
              <a:gdLst/>
              <a:ahLst/>
              <a:cxnLst/>
              <a:rect l="l" t="t" r="r" b="b"/>
              <a:pathLst>
                <a:path w="785" h="769" extrusionOk="0">
                  <a:moveTo>
                    <a:pt x="1" y="0"/>
                  </a:moveTo>
                  <a:lnTo>
                    <a:pt x="1" y="768"/>
                  </a:lnTo>
                  <a:lnTo>
                    <a:pt x="785" y="768"/>
                  </a:lnTo>
                  <a:lnTo>
                    <a:pt x="7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16490;p61"/>
            <p:cNvSpPr/>
            <p:nvPr/>
          </p:nvSpPr>
          <p:spPr>
            <a:xfrm>
              <a:off x="2632269" y="1928083"/>
              <a:ext cx="43846" cy="43846"/>
            </a:xfrm>
            <a:custGeom>
              <a:avLst/>
              <a:gdLst/>
              <a:ahLst/>
              <a:cxnLst/>
              <a:rect l="l" t="t" r="r" b="b"/>
              <a:pathLst>
                <a:path w="785" h="785" extrusionOk="0">
                  <a:moveTo>
                    <a:pt x="1" y="0"/>
                  </a:moveTo>
                  <a:lnTo>
                    <a:pt x="1" y="784"/>
                  </a:lnTo>
                  <a:lnTo>
                    <a:pt x="785" y="784"/>
                  </a:lnTo>
                  <a:lnTo>
                    <a:pt x="7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16491;p61"/>
            <p:cNvSpPr/>
            <p:nvPr/>
          </p:nvSpPr>
          <p:spPr>
            <a:xfrm>
              <a:off x="2632269" y="1971874"/>
              <a:ext cx="43846" cy="42952"/>
            </a:xfrm>
            <a:custGeom>
              <a:avLst/>
              <a:gdLst/>
              <a:ahLst/>
              <a:cxnLst/>
              <a:rect l="l" t="t" r="r" b="b"/>
              <a:pathLst>
                <a:path w="785" h="769" extrusionOk="0">
                  <a:moveTo>
                    <a:pt x="1" y="0"/>
                  </a:moveTo>
                  <a:lnTo>
                    <a:pt x="1" y="768"/>
                  </a:lnTo>
                  <a:lnTo>
                    <a:pt x="785" y="768"/>
                  </a:lnTo>
                  <a:lnTo>
                    <a:pt x="7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16492;p61"/>
            <p:cNvSpPr/>
            <p:nvPr/>
          </p:nvSpPr>
          <p:spPr>
            <a:xfrm>
              <a:off x="2632269" y="2014770"/>
              <a:ext cx="43846" cy="43790"/>
            </a:xfrm>
            <a:custGeom>
              <a:avLst/>
              <a:gdLst/>
              <a:ahLst/>
              <a:cxnLst/>
              <a:rect l="l" t="t" r="r" b="b"/>
              <a:pathLst>
                <a:path w="785" h="784" extrusionOk="0">
                  <a:moveTo>
                    <a:pt x="1" y="0"/>
                  </a:moveTo>
                  <a:lnTo>
                    <a:pt x="1" y="784"/>
                  </a:lnTo>
                  <a:lnTo>
                    <a:pt x="785" y="784"/>
                  </a:lnTo>
                  <a:lnTo>
                    <a:pt x="7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16493;p61"/>
            <p:cNvSpPr/>
            <p:nvPr/>
          </p:nvSpPr>
          <p:spPr>
            <a:xfrm>
              <a:off x="2632269" y="2058505"/>
              <a:ext cx="43846" cy="42952"/>
            </a:xfrm>
            <a:custGeom>
              <a:avLst/>
              <a:gdLst/>
              <a:ahLst/>
              <a:cxnLst/>
              <a:rect l="l" t="t" r="r" b="b"/>
              <a:pathLst>
                <a:path w="785" h="769" extrusionOk="0">
                  <a:moveTo>
                    <a:pt x="1" y="1"/>
                  </a:moveTo>
                  <a:lnTo>
                    <a:pt x="1" y="769"/>
                  </a:lnTo>
                  <a:lnTo>
                    <a:pt x="785" y="769"/>
                  </a:lnTo>
                  <a:lnTo>
                    <a:pt x="7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16494;p61"/>
            <p:cNvSpPr/>
            <p:nvPr/>
          </p:nvSpPr>
          <p:spPr>
            <a:xfrm>
              <a:off x="2632269" y="2101401"/>
              <a:ext cx="43846" cy="43846"/>
            </a:xfrm>
            <a:custGeom>
              <a:avLst/>
              <a:gdLst/>
              <a:ahLst/>
              <a:cxnLst/>
              <a:rect l="l" t="t" r="r" b="b"/>
              <a:pathLst>
                <a:path w="785" h="785" extrusionOk="0">
                  <a:moveTo>
                    <a:pt x="1" y="1"/>
                  </a:moveTo>
                  <a:lnTo>
                    <a:pt x="1" y="785"/>
                  </a:lnTo>
                  <a:lnTo>
                    <a:pt x="785" y="785"/>
                  </a:lnTo>
                  <a:lnTo>
                    <a:pt x="7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16495;p61"/>
            <p:cNvSpPr/>
            <p:nvPr/>
          </p:nvSpPr>
          <p:spPr>
            <a:xfrm>
              <a:off x="2632269" y="2145192"/>
              <a:ext cx="43846" cy="42952"/>
            </a:xfrm>
            <a:custGeom>
              <a:avLst/>
              <a:gdLst/>
              <a:ahLst/>
              <a:cxnLst/>
              <a:rect l="l" t="t" r="r" b="b"/>
              <a:pathLst>
                <a:path w="785" h="769" extrusionOk="0">
                  <a:moveTo>
                    <a:pt x="1" y="1"/>
                  </a:moveTo>
                  <a:lnTo>
                    <a:pt x="1" y="769"/>
                  </a:lnTo>
                  <a:lnTo>
                    <a:pt x="785" y="769"/>
                  </a:lnTo>
                  <a:lnTo>
                    <a:pt x="7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16496;p61"/>
            <p:cNvSpPr/>
            <p:nvPr/>
          </p:nvSpPr>
          <p:spPr>
            <a:xfrm>
              <a:off x="2632269" y="2188088"/>
              <a:ext cx="43846" cy="43846"/>
            </a:xfrm>
            <a:custGeom>
              <a:avLst/>
              <a:gdLst/>
              <a:ahLst/>
              <a:cxnLst/>
              <a:rect l="l" t="t" r="r" b="b"/>
              <a:pathLst>
                <a:path w="785" h="785" extrusionOk="0">
                  <a:moveTo>
                    <a:pt x="1" y="1"/>
                  </a:moveTo>
                  <a:lnTo>
                    <a:pt x="1" y="784"/>
                  </a:lnTo>
                  <a:lnTo>
                    <a:pt x="785" y="784"/>
                  </a:lnTo>
                  <a:lnTo>
                    <a:pt x="7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16497;p61"/>
            <p:cNvSpPr/>
            <p:nvPr/>
          </p:nvSpPr>
          <p:spPr>
            <a:xfrm>
              <a:off x="2632269" y="2231879"/>
              <a:ext cx="43846" cy="43846"/>
            </a:xfrm>
            <a:custGeom>
              <a:avLst/>
              <a:gdLst/>
              <a:ahLst/>
              <a:cxnLst/>
              <a:rect l="l" t="t" r="r" b="b"/>
              <a:pathLst>
                <a:path w="785" h="785" extrusionOk="0">
                  <a:moveTo>
                    <a:pt x="1" y="0"/>
                  </a:moveTo>
                  <a:lnTo>
                    <a:pt x="1" y="784"/>
                  </a:lnTo>
                  <a:lnTo>
                    <a:pt x="785" y="784"/>
                  </a:lnTo>
                  <a:lnTo>
                    <a:pt x="7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16498;p61"/>
            <p:cNvSpPr/>
            <p:nvPr/>
          </p:nvSpPr>
          <p:spPr>
            <a:xfrm>
              <a:off x="2632269" y="2275669"/>
              <a:ext cx="43846" cy="42952"/>
            </a:xfrm>
            <a:custGeom>
              <a:avLst/>
              <a:gdLst/>
              <a:ahLst/>
              <a:cxnLst/>
              <a:rect l="l" t="t" r="r" b="b"/>
              <a:pathLst>
                <a:path w="785" h="769" extrusionOk="0">
                  <a:moveTo>
                    <a:pt x="1" y="0"/>
                  </a:moveTo>
                  <a:lnTo>
                    <a:pt x="1" y="768"/>
                  </a:lnTo>
                  <a:lnTo>
                    <a:pt x="785" y="768"/>
                  </a:lnTo>
                  <a:lnTo>
                    <a:pt x="7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75"/>
        <p:cNvGrpSpPr/>
        <p:nvPr/>
      </p:nvGrpSpPr>
      <p:grpSpPr>
        <a:xfrm>
          <a:off x="0" y="0"/>
          <a:ext cx="0" cy="0"/>
          <a:chOff x="0" y="0"/>
          <a:chExt cx="0" cy="0"/>
        </a:xfrm>
      </p:grpSpPr>
      <p:grpSp>
        <p:nvGrpSpPr>
          <p:cNvPr id="14276" name="Google Shape;14276;p32"/>
          <p:cNvGrpSpPr/>
          <p:nvPr/>
        </p:nvGrpSpPr>
        <p:grpSpPr>
          <a:xfrm>
            <a:off x="2435643" y="44450"/>
            <a:ext cx="6905207" cy="3971643"/>
            <a:chOff x="1783594" y="620894"/>
            <a:chExt cx="5498525" cy="2832356"/>
          </a:xfrm>
        </p:grpSpPr>
        <p:sp>
          <p:nvSpPr>
            <p:cNvPr id="14277" name="Google Shape;14277;p32"/>
            <p:cNvSpPr/>
            <p:nvPr/>
          </p:nvSpPr>
          <p:spPr>
            <a:xfrm>
              <a:off x="1790650" y="627950"/>
              <a:ext cx="5484900" cy="2822100"/>
            </a:xfrm>
            <a:prstGeom prst="wedgeRectCallout">
              <a:avLst>
                <a:gd name="adj1" fmla="val -57170"/>
                <a:gd name="adj2" fmla="val 2087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8" name="Google Shape;14278;p32"/>
            <p:cNvSpPr/>
            <p:nvPr/>
          </p:nvSpPr>
          <p:spPr>
            <a:xfrm>
              <a:off x="1783594"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9" name="Google Shape;14279;p32"/>
            <p:cNvSpPr/>
            <p:nvPr/>
          </p:nvSpPr>
          <p:spPr>
            <a:xfrm>
              <a:off x="7007019"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0" name="Google Shape;14280;p32"/>
            <p:cNvSpPr/>
            <p:nvPr/>
          </p:nvSpPr>
          <p:spPr>
            <a:xfrm>
              <a:off x="1783594"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1" name="Google Shape;14281;p32"/>
            <p:cNvSpPr/>
            <p:nvPr/>
          </p:nvSpPr>
          <p:spPr>
            <a:xfrm>
              <a:off x="7007019"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82" name="Google Shape;14282;p32"/>
          <p:cNvSpPr txBox="1">
            <a:spLocks noGrp="1"/>
          </p:cNvSpPr>
          <p:nvPr>
            <p:ph type="title"/>
          </p:nvPr>
        </p:nvSpPr>
        <p:spPr>
          <a:xfrm>
            <a:off x="4447737" y="1770150"/>
            <a:ext cx="3603600" cy="84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a:t>WHOA!</a:t>
            </a:r>
            <a:endParaRPr/>
          </a:p>
        </p:txBody>
      </p:sp>
      <p:sp>
        <p:nvSpPr>
          <p:cNvPr id="14283" name="Google Shape;14283;p32"/>
          <p:cNvSpPr txBox="1">
            <a:spLocks noGrp="1"/>
          </p:cNvSpPr>
          <p:nvPr>
            <p:ph type="subTitle" idx="1"/>
          </p:nvPr>
        </p:nvSpPr>
        <p:spPr>
          <a:xfrm>
            <a:off x="3527071" y="2616354"/>
            <a:ext cx="3603600" cy="7614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US" sz="5400" dirty="0" err="1" smtClean="0"/>
              <a:t>Briliant</a:t>
            </a:r>
            <a:r>
              <a:rPr lang="en-US" dirty="0" smtClean="0"/>
              <a:t>!</a:t>
            </a:r>
            <a:endParaRPr dirty="0"/>
          </a:p>
        </p:txBody>
      </p:sp>
      <p:grpSp>
        <p:nvGrpSpPr>
          <p:cNvPr id="14284" name="Google Shape;14284;p32"/>
          <p:cNvGrpSpPr/>
          <p:nvPr/>
        </p:nvGrpSpPr>
        <p:grpSpPr>
          <a:xfrm>
            <a:off x="127522" y="1902098"/>
            <a:ext cx="1962010" cy="2726782"/>
            <a:chOff x="3091525" y="1407025"/>
            <a:chExt cx="323700" cy="449875"/>
          </a:xfrm>
        </p:grpSpPr>
        <p:sp>
          <p:nvSpPr>
            <p:cNvPr id="14285" name="Google Shape;14285;p32"/>
            <p:cNvSpPr/>
            <p:nvPr/>
          </p:nvSpPr>
          <p:spPr>
            <a:xfrm>
              <a:off x="3111900" y="1454450"/>
              <a:ext cx="283325" cy="177525"/>
            </a:xfrm>
            <a:custGeom>
              <a:avLst/>
              <a:gdLst/>
              <a:ahLst/>
              <a:cxnLst/>
              <a:rect l="l" t="t" r="r" b="b"/>
              <a:pathLst>
                <a:path w="11333" h="7101" extrusionOk="0">
                  <a:moveTo>
                    <a:pt x="0" y="0"/>
                  </a:moveTo>
                  <a:lnTo>
                    <a:pt x="0" y="7101"/>
                  </a:lnTo>
                  <a:lnTo>
                    <a:pt x="11333" y="7101"/>
                  </a:lnTo>
                  <a:lnTo>
                    <a:pt x="11333" y="0"/>
                  </a:lnTo>
                  <a:close/>
                </a:path>
              </a:pathLst>
            </a:custGeom>
            <a:solidFill>
              <a:srgbClr val="F5D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6" name="Google Shape;14286;p32"/>
            <p:cNvSpPr/>
            <p:nvPr/>
          </p:nvSpPr>
          <p:spPr>
            <a:xfrm>
              <a:off x="3091525" y="1542225"/>
              <a:ext cx="20400" cy="44700"/>
            </a:xfrm>
            <a:custGeom>
              <a:avLst/>
              <a:gdLst/>
              <a:ahLst/>
              <a:cxnLst/>
              <a:rect l="l" t="t" r="r" b="b"/>
              <a:pathLst>
                <a:path w="816" h="1788" extrusionOk="0">
                  <a:moveTo>
                    <a:pt x="0" y="0"/>
                  </a:moveTo>
                  <a:lnTo>
                    <a:pt x="0" y="1787"/>
                  </a:lnTo>
                  <a:lnTo>
                    <a:pt x="815" y="1787"/>
                  </a:lnTo>
                  <a:lnTo>
                    <a:pt x="815" y="0"/>
                  </a:lnTo>
                  <a:close/>
                </a:path>
              </a:pathLst>
            </a:custGeom>
            <a:solidFill>
              <a:srgbClr val="F5D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7" name="Google Shape;14287;p32"/>
            <p:cNvSpPr/>
            <p:nvPr/>
          </p:nvSpPr>
          <p:spPr>
            <a:xfrm>
              <a:off x="3152250" y="1542225"/>
              <a:ext cx="20400" cy="44700"/>
            </a:xfrm>
            <a:custGeom>
              <a:avLst/>
              <a:gdLst/>
              <a:ahLst/>
              <a:cxnLst/>
              <a:rect l="l" t="t" r="r" b="b"/>
              <a:pathLst>
                <a:path w="816" h="1788" extrusionOk="0">
                  <a:moveTo>
                    <a:pt x="1" y="0"/>
                  </a:moveTo>
                  <a:lnTo>
                    <a:pt x="1" y="1787"/>
                  </a:lnTo>
                  <a:lnTo>
                    <a:pt x="816" y="1787"/>
                  </a:lnTo>
                  <a:lnTo>
                    <a:pt x="816" y="0"/>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8" name="Google Shape;14288;p32"/>
            <p:cNvSpPr/>
            <p:nvPr/>
          </p:nvSpPr>
          <p:spPr>
            <a:xfrm>
              <a:off x="3334475" y="1542225"/>
              <a:ext cx="20000" cy="44700"/>
            </a:xfrm>
            <a:custGeom>
              <a:avLst/>
              <a:gdLst/>
              <a:ahLst/>
              <a:cxnLst/>
              <a:rect l="l" t="t" r="r" b="b"/>
              <a:pathLst>
                <a:path w="800" h="1788" extrusionOk="0">
                  <a:moveTo>
                    <a:pt x="0" y="0"/>
                  </a:moveTo>
                  <a:lnTo>
                    <a:pt x="0" y="1787"/>
                  </a:lnTo>
                  <a:lnTo>
                    <a:pt x="800" y="1787"/>
                  </a:lnTo>
                  <a:lnTo>
                    <a:pt x="800" y="0"/>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9" name="Google Shape;14289;p32"/>
            <p:cNvSpPr/>
            <p:nvPr/>
          </p:nvSpPr>
          <p:spPr>
            <a:xfrm>
              <a:off x="3395200" y="1542225"/>
              <a:ext cx="20025" cy="44700"/>
            </a:xfrm>
            <a:custGeom>
              <a:avLst/>
              <a:gdLst/>
              <a:ahLst/>
              <a:cxnLst/>
              <a:rect l="l" t="t" r="r" b="b"/>
              <a:pathLst>
                <a:path w="801" h="1788" extrusionOk="0">
                  <a:moveTo>
                    <a:pt x="1" y="0"/>
                  </a:moveTo>
                  <a:lnTo>
                    <a:pt x="1" y="1787"/>
                  </a:lnTo>
                  <a:lnTo>
                    <a:pt x="800" y="1787"/>
                  </a:lnTo>
                  <a:lnTo>
                    <a:pt x="800" y="0"/>
                  </a:lnTo>
                  <a:close/>
                </a:path>
              </a:pathLst>
            </a:custGeom>
            <a:solidFill>
              <a:srgbClr val="F5D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0" name="Google Shape;14290;p32"/>
            <p:cNvSpPr/>
            <p:nvPr/>
          </p:nvSpPr>
          <p:spPr>
            <a:xfrm>
              <a:off x="3202800" y="1609625"/>
              <a:ext cx="101125" cy="22350"/>
            </a:xfrm>
            <a:custGeom>
              <a:avLst/>
              <a:gdLst/>
              <a:ahLst/>
              <a:cxnLst/>
              <a:rect l="l" t="t" r="r" b="b"/>
              <a:pathLst>
                <a:path w="4045" h="894" extrusionOk="0">
                  <a:moveTo>
                    <a:pt x="1" y="0"/>
                  </a:moveTo>
                  <a:lnTo>
                    <a:pt x="1" y="894"/>
                  </a:lnTo>
                  <a:lnTo>
                    <a:pt x="4045" y="894"/>
                  </a:lnTo>
                  <a:lnTo>
                    <a:pt x="40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1" name="Google Shape;14291;p32"/>
            <p:cNvSpPr/>
            <p:nvPr/>
          </p:nvSpPr>
          <p:spPr>
            <a:xfrm>
              <a:off x="3111900" y="1407025"/>
              <a:ext cx="283325" cy="224950"/>
            </a:xfrm>
            <a:custGeom>
              <a:avLst/>
              <a:gdLst/>
              <a:ahLst/>
              <a:cxnLst/>
              <a:rect l="l" t="t" r="r" b="b"/>
              <a:pathLst>
                <a:path w="11333" h="8998" extrusionOk="0">
                  <a:moveTo>
                    <a:pt x="800" y="1"/>
                  </a:moveTo>
                  <a:lnTo>
                    <a:pt x="800" y="894"/>
                  </a:lnTo>
                  <a:lnTo>
                    <a:pt x="0" y="894"/>
                  </a:lnTo>
                  <a:lnTo>
                    <a:pt x="0" y="8998"/>
                  </a:lnTo>
                  <a:lnTo>
                    <a:pt x="800" y="8998"/>
                  </a:lnTo>
                  <a:lnTo>
                    <a:pt x="800" y="3606"/>
                  </a:lnTo>
                  <a:lnTo>
                    <a:pt x="1615" y="3606"/>
                  </a:lnTo>
                  <a:lnTo>
                    <a:pt x="1615" y="2696"/>
                  </a:lnTo>
                  <a:lnTo>
                    <a:pt x="9703" y="2696"/>
                  </a:lnTo>
                  <a:lnTo>
                    <a:pt x="9703" y="3606"/>
                  </a:lnTo>
                  <a:lnTo>
                    <a:pt x="10518" y="3606"/>
                  </a:lnTo>
                  <a:lnTo>
                    <a:pt x="10518" y="8998"/>
                  </a:lnTo>
                  <a:lnTo>
                    <a:pt x="11333" y="8998"/>
                  </a:lnTo>
                  <a:lnTo>
                    <a:pt x="11333" y="894"/>
                  </a:lnTo>
                  <a:lnTo>
                    <a:pt x="10518" y="894"/>
                  </a:lnTo>
                  <a:lnTo>
                    <a:pt x="10518" y="1"/>
                  </a:lnTo>
                  <a:close/>
                </a:path>
              </a:pathLst>
            </a:custGeom>
            <a:solidFill>
              <a:srgbClr val="683B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2" name="Google Shape;14292;p32"/>
            <p:cNvSpPr/>
            <p:nvPr/>
          </p:nvSpPr>
          <p:spPr>
            <a:xfrm>
              <a:off x="3111900" y="1407025"/>
              <a:ext cx="283325" cy="135225"/>
            </a:xfrm>
            <a:custGeom>
              <a:avLst/>
              <a:gdLst/>
              <a:ahLst/>
              <a:cxnLst/>
              <a:rect l="l" t="t" r="r" b="b"/>
              <a:pathLst>
                <a:path w="11333" h="5409" extrusionOk="0">
                  <a:moveTo>
                    <a:pt x="800" y="1"/>
                  </a:moveTo>
                  <a:lnTo>
                    <a:pt x="800" y="894"/>
                  </a:lnTo>
                  <a:lnTo>
                    <a:pt x="0" y="894"/>
                  </a:lnTo>
                  <a:lnTo>
                    <a:pt x="0" y="5408"/>
                  </a:lnTo>
                  <a:lnTo>
                    <a:pt x="11333" y="5408"/>
                  </a:lnTo>
                  <a:lnTo>
                    <a:pt x="11333" y="894"/>
                  </a:lnTo>
                  <a:lnTo>
                    <a:pt x="10518" y="894"/>
                  </a:lnTo>
                  <a:lnTo>
                    <a:pt x="10518" y="1"/>
                  </a:lnTo>
                  <a:close/>
                </a:path>
              </a:pathLst>
            </a:custGeom>
            <a:solidFill>
              <a:srgbClr val="738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3" name="Google Shape;14293;p32"/>
            <p:cNvSpPr/>
            <p:nvPr/>
          </p:nvSpPr>
          <p:spPr>
            <a:xfrm>
              <a:off x="3213000" y="1407025"/>
              <a:ext cx="80750" cy="22350"/>
            </a:xfrm>
            <a:custGeom>
              <a:avLst/>
              <a:gdLst/>
              <a:ahLst/>
              <a:cxnLst/>
              <a:rect l="l" t="t" r="r" b="b"/>
              <a:pathLst>
                <a:path w="3230" h="894" extrusionOk="0">
                  <a:moveTo>
                    <a:pt x="0" y="1"/>
                  </a:moveTo>
                  <a:lnTo>
                    <a:pt x="0" y="894"/>
                  </a:lnTo>
                  <a:lnTo>
                    <a:pt x="3229" y="894"/>
                  </a:lnTo>
                  <a:lnTo>
                    <a:pt x="3229" y="1"/>
                  </a:lnTo>
                  <a:close/>
                </a:path>
              </a:pathLst>
            </a:custGeom>
            <a:solidFill>
              <a:srgbClr val="5666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4" name="Google Shape;14294;p32"/>
            <p:cNvSpPr/>
            <p:nvPr/>
          </p:nvSpPr>
          <p:spPr>
            <a:xfrm>
              <a:off x="3131875" y="1474425"/>
              <a:ext cx="242975" cy="67825"/>
            </a:xfrm>
            <a:custGeom>
              <a:avLst/>
              <a:gdLst/>
              <a:ahLst/>
              <a:cxnLst/>
              <a:rect l="l" t="t" r="r" b="b"/>
              <a:pathLst>
                <a:path w="9719" h="2713" extrusionOk="0">
                  <a:moveTo>
                    <a:pt x="1" y="0"/>
                  </a:moveTo>
                  <a:lnTo>
                    <a:pt x="1" y="2712"/>
                  </a:lnTo>
                  <a:lnTo>
                    <a:pt x="9719" y="2712"/>
                  </a:lnTo>
                  <a:lnTo>
                    <a:pt x="9719" y="0"/>
                  </a:lnTo>
                  <a:close/>
                </a:path>
              </a:pathLst>
            </a:custGeom>
            <a:solidFill>
              <a:srgbClr val="819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5" name="Google Shape;14295;p32"/>
            <p:cNvSpPr/>
            <p:nvPr/>
          </p:nvSpPr>
          <p:spPr>
            <a:xfrm>
              <a:off x="3152250" y="1497150"/>
              <a:ext cx="60775" cy="22375"/>
            </a:xfrm>
            <a:custGeom>
              <a:avLst/>
              <a:gdLst/>
              <a:ahLst/>
              <a:cxnLst/>
              <a:rect l="l" t="t" r="r" b="b"/>
              <a:pathLst>
                <a:path w="2431" h="895" extrusionOk="0">
                  <a:moveTo>
                    <a:pt x="1" y="1"/>
                  </a:moveTo>
                  <a:lnTo>
                    <a:pt x="1" y="894"/>
                  </a:lnTo>
                  <a:lnTo>
                    <a:pt x="2430" y="894"/>
                  </a:lnTo>
                  <a:lnTo>
                    <a:pt x="2430" y="1"/>
                  </a:lnTo>
                  <a:close/>
                </a:path>
              </a:pathLst>
            </a:custGeom>
            <a:solidFill>
              <a:srgbClr val="C6C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6" name="Google Shape;14296;p32"/>
            <p:cNvSpPr/>
            <p:nvPr/>
          </p:nvSpPr>
          <p:spPr>
            <a:xfrm>
              <a:off x="3293725" y="1497150"/>
              <a:ext cx="60750" cy="22375"/>
            </a:xfrm>
            <a:custGeom>
              <a:avLst/>
              <a:gdLst/>
              <a:ahLst/>
              <a:cxnLst/>
              <a:rect l="l" t="t" r="r" b="b"/>
              <a:pathLst>
                <a:path w="2430" h="895" extrusionOk="0">
                  <a:moveTo>
                    <a:pt x="0" y="1"/>
                  </a:moveTo>
                  <a:lnTo>
                    <a:pt x="0" y="894"/>
                  </a:lnTo>
                  <a:lnTo>
                    <a:pt x="2430" y="894"/>
                  </a:lnTo>
                  <a:lnTo>
                    <a:pt x="2430" y="1"/>
                  </a:lnTo>
                  <a:close/>
                </a:path>
              </a:pathLst>
            </a:custGeom>
            <a:solidFill>
              <a:srgbClr val="C6C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7" name="Google Shape;14297;p32"/>
            <p:cNvSpPr/>
            <p:nvPr/>
          </p:nvSpPr>
          <p:spPr>
            <a:xfrm>
              <a:off x="3111900" y="1744425"/>
              <a:ext cx="40375" cy="90150"/>
            </a:xfrm>
            <a:custGeom>
              <a:avLst/>
              <a:gdLst/>
              <a:ahLst/>
              <a:cxnLst/>
              <a:rect l="l" t="t" r="r" b="b"/>
              <a:pathLst>
                <a:path w="1615" h="3606" extrusionOk="0">
                  <a:moveTo>
                    <a:pt x="0" y="0"/>
                  </a:moveTo>
                  <a:lnTo>
                    <a:pt x="0" y="3605"/>
                  </a:lnTo>
                  <a:lnTo>
                    <a:pt x="800" y="3605"/>
                  </a:lnTo>
                  <a:lnTo>
                    <a:pt x="800" y="1803"/>
                  </a:lnTo>
                  <a:lnTo>
                    <a:pt x="1615" y="1803"/>
                  </a:lnTo>
                  <a:lnTo>
                    <a:pt x="1615" y="909"/>
                  </a:lnTo>
                  <a:lnTo>
                    <a:pt x="800" y="909"/>
                  </a:lnTo>
                  <a:lnTo>
                    <a:pt x="800" y="0"/>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8" name="Google Shape;14298;p32"/>
            <p:cNvSpPr/>
            <p:nvPr/>
          </p:nvSpPr>
          <p:spPr>
            <a:xfrm>
              <a:off x="3172625" y="1744425"/>
              <a:ext cx="161875" cy="22750"/>
            </a:xfrm>
            <a:custGeom>
              <a:avLst/>
              <a:gdLst/>
              <a:ahLst/>
              <a:cxnLst/>
              <a:rect l="l" t="t" r="r" b="b"/>
              <a:pathLst>
                <a:path w="6475" h="910" extrusionOk="0">
                  <a:moveTo>
                    <a:pt x="1" y="0"/>
                  </a:moveTo>
                  <a:lnTo>
                    <a:pt x="1" y="909"/>
                  </a:lnTo>
                  <a:lnTo>
                    <a:pt x="6474" y="909"/>
                  </a:lnTo>
                  <a:lnTo>
                    <a:pt x="6474" y="0"/>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9" name="Google Shape;14299;p32"/>
            <p:cNvSpPr/>
            <p:nvPr/>
          </p:nvSpPr>
          <p:spPr>
            <a:xfrm>
              <a:off x="3172625" y="1631950"/>
              <a:ext cx="161875" cy="112500"/>
            </a:xfrm>
            <a:custGeom>
              <a:avLst/>
              <a:gdLst/>
              <a:ahLst/>
              <a:cxnLst/>
              <a:rect l="l" t="t" r="r" b="b"/>
              <a:pathLst>
                <a:path w="6475" h="4500" extrusionOk="0">
                  <a:moveTo>
                    <a:pt x="1" y="1"/>
                  </a:moveTo>
                  <a:lnTo>
                    <a:pt x="1" y="4499"/>
                  </a:lnTo>
                  <a:lnTo>
                    <a:pt x="6474" y="4499"/>
                  </a:lnTo>
                  <a:lnTo>
                    <a:pt x="6474" y="1"/>
                  </a:lnTo>
                  <a:close/>
                </a:path>
              </a:pathLst>
            </a:custGeom>
            <a:solidFill>
              <a:srgbClr val="738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0" name="Google Shape;14300;p32"/>
            <p:cNvSpPr/>
            <p:nvPr/>
          </p:nvSpPr>
          <p:spPr>
            <a:xfrm>
              <a:off x="3152250" y="1654675"/>
              <a:ext cx="202225" cy="22375"/>
            </a:xfrm>
            <a:custGeom>
              <a:avLst/>
              <a:gdLst/>
              <a:ahLst/>
              <a:cxnLst/>
              <a:rect l="l" t="t" r="r" b="b"/>
              <a:pathLst>
                <a:path w="8089" h="895" extrusionOk="0">
                  <a:moveTo>
                    <a:pt x="1" y="1"/>
                  </a:moveTo>
                  <a:lnTo>
                    <a:pt x="1" y="894"/>
                  </a:lnTo>
                  <a:lnTo>
                    <a:pt x="8089" y="894"/>
                  </a:lnTo>
                  <a:lnTo>
                    <a:pt x="8089" y="1"/>
                  </a:lnTo>
                  <a:close/>
                </a:path>
              </a:pathLst>
            </a:custGeom>
            <a:solidFill>
              <a:srgbClr val="819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1" name="Google Shape;14301;p32"/>
            <p:cNvSpPr/>
            <p:nvPr/>
          </p:nvSpPr>
          <p:spPr>
            <a:xfrm>
              <a:off x="3354450" y="1677025"/>
              <a:ext cx="20400" cy="45075"/>
            </a:xfrm>
            <a:custGeom>
              <a:avLst/>
              <a:gdLst/>
              <a:ahLst/>
              <a:cxnLst/>
              <a:rect l="l" t="t" r="r" b="b"/>
              <a:pathLst>
                <a:path w="816" h="1803" extrusionOk="0">
                  <a:moveTo>
                    <a:pt x="1" y="0"/>
                  </a:moveTo>
                  <a:lnTo>
                    <a:pt x="1" y="1803"/>
                  </a:lnTo>
                  <a:lnTo>
                    <a:pt x="816" y="1803"/>
                  </a:lnTo>
                  <a:lnTo>
                    <a:pt x="816" y="0"/>
                  </a:lnTo>
                  <a:close/>
                </a:path>
              </a:pathLst>
            </a:custGeom>
            <a:solidFill>
              <a:srgbClr val="819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2" name="Google Shape;14302;p32"/>
            <p:cNvSpPr/>
            <p:nvPr/>
          </p:nvSpPr>
          <p:spPr>
            <a:xfrm>
              <a:off x="3354450" y="1722075"/>
              <a:ext cx="20400" cy="45100"/>
            </a:xfrm>
            <a:custGeom>
              <a:avLst/>
              <a:gdLst/>
              <a:ahLst/>
              <a:cxnLst/>
              <a:rect l="l" t="t" r="r" b="b"/>
              <a:pathLst>
                <a:path w="816" h="1804" extrusionOk="0">
                  <a:moveTo>
                    <a:pt x="1" y="1"/>
                  </a:moveTo>
                  <a:lnTo>
                    <a:pt x="1" y="1803"/>
                  </a:lnTo>
                  <a:lnTo>
                    <a:pt x="816" y="1803"/>
                  </a:lnTo>
                  <a:lnTo>
                    <a:pt x="816" y="1"/>
                  </a:lnTo>
                  <a:close/>
                </a:path>
              </a:pathLst>
            </a:custGeom>
            <a:solidFill>
              <a:srgbClr val="F5D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3" name="Google Shape;14303;p32"/>
            <p:cNvSpPr/>
            <p:nvPr/>
          </p:nvSpPr>
          <p:spPr>
            <a:xfrm>
              <a:off x="3131875" y="1677025"/>
              <a:ext cx="20400" cy="45075"/>
            </a:xfrm>
            <a:custGeom>
              <a:avLst/>
              <a:gdLst/>
              <a:ahLst/>
              <a:cxnLst/>
              <a:rect l="l" t="t" r="r" b="b"/>
              <a:pathLst>
                <a:path w="816" h="1803" extrusionOk="0">
                  <a:moveTo>
                    <a:pt x="1" y="0"/>
                  </a:moveTo>
                  <a:lnTo>
                    <a:pt x="1" y="1803"/>
                  </a:lnTo>
                  <a:lnTo>
                    <a:pt x="816" y="1803"/>
                  </a:lnTo>
                  <a:lnTo>
                    <a:pt x="816" y="0"/>
                  </a:lnTo>
                  <a:close/>
                </a:path>
              </a:pathLst>
            </a:custGeom>
            <a:solidFill>
              <a:srgbClr val="819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4" name="Google Shape;14304;p32"/>
            <p:cNvSpPr/>
            <p:nvPr/>
          </p:nvSpPr>
          <p:spPr>
            <a:xfrm>
              <a:off x="3131875" y="1722075"/>
              <a:ext cx="20400" cy="45100"/>
            </a:xfrm>
            <a:custGeom>
              <a:avLst/>
              <a:gdLst/>
              <a:ahLst/>
              <a:cxnLst/>
              <a:rect l="l" t="t" r="r" b="b"/>
              <a:pathLst>
                <a:path w="816" h="1804" extrusionOk="0">
                  <a:moveTo>
                    <a:pt x="1" y="1"/>
                  </a:moveTo>
                  <a:lnTo>
                    <a:pt x="1" y="1803"/>
                  </a:lnTo>
                  <a:lnTo>
                    <a:pt x="816" y="1803"/>
                  </a:lnTo>
                  <a:lnTo>
                    <a:pt x="816" y="1"/>
                  </a:lnTo>
                  <a:close/>
                </a:path>
              </a:pathLst>
            </a:custGeom>
            <a:solidFill>
              <a:srgbClr val="F5D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5" name="Google Shape;14305;p32"/>
            <p:cNvSpPr/>
            <p:nvPr/>
          </p:nvSpPr>
          <p:spPr>
            <a:xfrm>
              <a:off x="3172625" y="1767150"/>
              <a:ext cx="161875" cy="67425"/>
            </a:xfrm>
            <a:custGeom>
              <a:avLst/>
              <a:gdLst/>
              <a:ahLst/>
              <a:cxnLst/>
              <a:rect l="l" t="t" r="r" b="b"/>
              <a:pathLst>
                <a:path w="6475" h="2697" extrusionOk="0">
                  <a:moveTo>
                    <a:pt x="1" y="0"/>
                  </a:moveTo>
                  <a:lnTo>
                    <a:pt x="1" y="2696"/>
                  </a:lnTo>
                  <a:lnTo>
                    <a:pt x="800" y="2696"/>
                  </a:lnTo>
                  <a:lnTo>
                    <a:pt x="800" y="894"/>
                  </a:lnTo>
                  <a:lnTo>
                    <a:pt x="5659" y="894"/>
                  </a:lnTo>
                  <a:lnTo>
                    <a:pt x="5659" y="2696"/>
                  </a:lnTo>
                  <a:lnTo>
                    <a:pt x="6474" y="2696"/>
                  </a:lnTo>
                  <a:lnTo>
                    <a:pt x="6474" y="0"/>
                  </a:lnTo>
                  <a:close/>
                </a:path>
              </a:pathLst>
            </a:custGeom>
            <a:solidFill>
              <a:srgbClr val="738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6" name="Google Shape;14306;p32"/>
            <p:cNvSpPr/>
            <p:nvPr/>
          </p:nvSpPr>
          <p:spPr>
            <a:xfrm>
              <a:off x="3172625" y="1834550"/>
              <a:ext cx="20025" cy="22350"/>
            </a:xfrm>
            <a:custGeom>
              <a:avLst/>
              <a:gdLst/>
              <a:ahLst/>
              <a:cxnLst/>
              <a:rect l="l" t="t" r="r" b="b"/>
              <a:pathLst>
                <a:path w="801" h="894" extrusionOk="0">
                  <a:moveTo>
                    <a:pt x="1" y="0"/>
                  </a:moveTo>
                  <a:lnTo>
                    <a:pt x="1" y="894"/>
                  </a:lnTo>
                  <a:lnTo>
                    <a:pt x="800" y="894"/>
                  </a:lnTo>
                  <a:lnTo>
                    <a:pt x="800" y="0"/>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7" name="Google Shape;14307;p32"/>
            <p:cNvSpPr/>
            <p:nvPr/>
          </p:nvSpPr>
          <p:spPr>
            <a:xfrm>
              <a:off x="3314100" y="1834550"/>
              <a:ext cx="20400" cy="22350"/>
            </a:xfrm>
            <a:custGeom>
              <a:avLst/>
              <a:gdLst/>
              <a:ahLst/>
              <a:cxnLst/>
              <a:rect l="l" t="t" r="r" b="b"/>
              <a:pathLst>
                <a:path w="816" h="894" extrusionOk="0">
                  <a:moveTo>
                    <a:pt x="0" y="0"/>
                  </a:moveTo>
                  <a:lnTo>
                    <a:pt x="0" y="894"/>
                  </a:lnTo>
                  <a:lnTo>
                    <a:pt x="815" y="894"/>
                  </a:lnTo>
                  <a:lnTo>
                    <a:pt x="815" y="0"/>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8" name="Google Shape;14308;p32"/>
            <p:cNvSpPr/>
            <p:nvPr/>
          </p:nvSpPr>
          <p:spPr>
            <a:xfrm>
              <a:off x="3172625" y="1699350"/>
              <a:ext cx="20025" cy="45100"/>
            </a:xfrm>
            <a:custGeom>
              <a:avLst/>
              <a:gdLst/>
              <a:ahLst/>
              <a:cxnLst/>
              <a:rect l="l" t="t" r="r" b="b"/>
              <a:pathLst>
                <a:path w="801" h="1804" extrusionOk="0">
                  <a:moveTo>
                    <a:pt x="1" y="1"/>
                  </a:moveTo>
                  <a:lnTo>
                    <a:pt x="1" y="1803"/>
                  </a:lnTo>
                  <a:lnTo>
                    <a:pt x="800" y="1803"/>
                  </a:lnTo>
                  <a:lnTo>
                    <a:pt x="800" y="1"/>
                  </a:lnTo>
                  <a:close/>
                </a:path>
              </a:pathLst>
            </a:custGeom>
            <a:solidFill>
              <a:srgbClr val="819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9" name="Google Shape;14309;p32"/>
            <p:cNvSpPr/>
            <p:nvPr/>
          </p:nvSpPr>
          <p:spPr>
            <a:xfrm>
              <a:off x="3213000" y="1699350"/>
              <a:ext cx="20400" cy="45100"/>
            </a:xfrm>
            <a:custGeom>
              <a:avLst/>
              <a:gdLst/>
              <a:ahLst/>
              <a:cxnLst/>
              <a:rect l="l" t="t" r="r" b="b"/>
              <a:pathLst>
                <a:path w="816" h="1804" extrusionOk="0">
                  <a:moveTo>
                    <a:pt x="0" y="1"/>
                  </a:moveTo>
                  <a:lnTo>
                    <a:pt x="0" y="1803"/>
                  </a:lnTo>
                  <a:lnTo>
                    <a:pt x="815" y="1803"/>
                  </a:lnTo>
                  <a:lnTo>
                    <a:pt x="815" y="1"/>
                  </a:lnTo>
                  <a:close/>
                </a:path>
              </a:pathLst>
            </a:custGeom>
            <a:solidFill>
              <a:srgbClr val="819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0" name="Google Shape;14310;p32"/>
            <p:cNvSpPr/>
            <p:nvPr/>
          </p:nvSpPr>
          <p:spPr>
            <a:xfrm>
              <a:off x="3253350" y="1699350"/>
              <a:ext cx="20400" cy="45100"/>
            </a:xfrm>
            <a:custGeom>
              <a:avLst/>
              <a:gdLst/>
              <a:ahLst/>
              <a:cxnLst/>
              <a:rect l="l" t="t" r="r" b="b"/>
              <a:pathLst>
                <a:path w="816" h="1804" extrusionOk="0">
                  <a:moveTo>
                    <a:pt x="1" y="1"/>
                  </a:moveTo>
                  <a:lnTo>
                    <a:pt x="1" y="1803"/>
                  </a:lnTo>
                  <a:lnTo>
                    <a:pt x="816" y="1803"/>
                  </a:lnTo>
                  <a:lnTo>
                    <a:pt x="816" y="1"/>
                  </a:lnTo>
                  <a:close/>
                </a:path>
              </a:pathLst>
            </a:custGeom>
            <a:solidFill>
              <a:srgbClr val="819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1" name="Google Shape;14311;p32"/>
            <p:cNvSpPr/>
            <p:nvPr/>
          </p:nvSpPr>
          <p:spPr>
            <a:xfrm>
              <a:off x="3293725" y="1699350"/>
              <a:ext cx="20400" cy="45100"/>
            </a:xfrm>
            <a:custGeom>
              <a:avLst/>
              <a:gdLst/>
              <a:ahLst/>
              <a:cxnLst/>
              <a:rect l="l" t="t" r="r" b="b"/>
              <a:pathLst>
                <a:path w="816" h="1804" extrusionOk="0">
                  <a:moveTo>
                    <a:pt x="0" y="1"/>
                  </a:moveTo>
                  <a:lnTo>
                    <a:pt x="0" y="1803"/>
                  </a:lnTo>
                  <a:lnTo>
                    <a:pt x="815" y="1803"/>
                  </a:lnTo>
                  <a:lnTo>
                    <a:pt x="815" y="1"/>
                  </a:lnTo>
                  <a:close/>
                </a:path>
              </a:pathLst>
            </a:custGeom>
            <a:solidFill>
              <a:srgbClr val="819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ui_fin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215" y="288128"/>
            <a:ext cx="6210206" cy="349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27"/>
        <p:cNvGrpSpPr/>
        <p:nvPr/>
      </p:nvGrpSpPr>
      <p:grpSpPr>
        <a:xfrm>
          <a:off x="0" y="0"/>
          <a:ext cx="0" cy="0"/>
          <a:chOff x="0" y="0"/>
          <a:chExt cx="0" cy="0"/>
        </a:xfrm>
      </p:grpSpPr>
      <p:grpSp>
        <p:nvGrpSpPr>
          <p:cNvPr id="14328" name="Google Shape;14328;p34"/>
          <p:cNvGrpSpPr/>
          <p:nvPr/>
        </p:nvGrpSpPr>
        <p:grpSpPr>
          <a:xfrm>
            <a:off x="720000" y="1332905"/>
            <a:ext cx="833900" cy="836975"/>
            <a:chOff x="720000" y="1540425"/>
            <a:chExt cx="833900" cy="836975"/>
          </a:xfrm>
        </p:grpSpPr>
        <p:sp>
          <p:nvSpPr>
            <p:cNvPr id="14329" name="Google Shape;14329;p34"/>
            <p:cNvSpPr/>
            <p:nvPr/>
          </p:nvSpPr>
          <p:spPr>
            <a:xfrm rot="-5400000">
              <a:off x="720550" y="1543413"/>
              <a:ext cx="832800" cy="831000"/>
            </a:xfrm>
            <a:prstGeom prst="wedgeRectCallout">
              <a:avLst>
                <a:gd name="adj1" fmla="val -21361"/>
                <a:gd name="adj2" fmla="val 6518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30" name="Google Shape;14330;p34"/>
            <p:cNvGrpSpPr/>
            <p:nvPr/>
          </p:nvGrpSpPr>
          <p:grpSpPr>
            <a:xfrm>
              <a:off x="720000" y="1540425"/>
              <a:ext cx="833900" cy="836975"/>
              <a:chOff x="720000" y="1540425"/>
              <a:chExt cx="833900" cy="836975"/>
            </a:xfrm>
          </p:grpSpPr>
          <p:sp>
            <p:nvSpPr>
              <p:cNvPr id="14331" name="Google Shape;14331;p34"/>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2" name="Google Shape;14332;p34"/>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3" name="Google Shape;14333;p34"/>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4" name="Google Shape;14334;p34"/>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359" name="Google Shape;14359;p34"/>
          <p:cNvSpPr txBox="1">
            <a:spLocks noGrp="1"/>
          </p:cNvSpPr>
          <p:nvPr>
            <p:ph type="title" idx="9"/>
          </p:nvPr>
        </p:nvSpPr>
        <p:spPr>
          <a:xfrm>
            <a:off x="794000" y="1496330"/>
            <a:ext cx="814200" cy="618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14360" name="Google Shape;14360;p34"/>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TABLE OF CONTENTS</a:t>
            </a:r>
            <a:endParaRPr/>
          </a:p>
        </p:txBody>
      </p:sp>
      <p:sp>
        <p:nvSpPr>
          <p:cNvPr id="14365" name="Google Shape;14365;p34"/>
          <p:cNvSpPr txBox="1">
            <a:spLocks noGrp="1"/>
          </p:cNvSpPr>
          <p:nvPr>
            <p:ph type="subTitle" idx="7"/>
          </p:nvPr>
        </p:nvSpPr>
        <p:spPr>
          <a:xfrm>
            <a:off x="1836899" y="1610687"/>
            <a:ext cx="2348400" cy="469800"/>
          </a:xfrm>
          <a:prstGeom prst="rect">
            <a:avLst/>
          </a:prstGeom>
        </p:spPr>
        <p:txBody>
          <a:bodyPr spcFirstLastPara="1" wrap="square" lIns="0" tIns="0" rIns="0" bIns="0" anchor="ctr" anchorCtr="0">
            <a:noAutofit/>
          </a:bodyPr>
          <a:lstStyle/>
          <a:p>
            <a:pPr marL="0" lvl="0" indent="0"/>
            <a:r>
              <a:rPr lang="en-US" dirty="0"/>
              <a:t>Big Timer Display</a:t>
            </a:r>
            <a:endParaRPr dirty="0"/>
          </a:p>
        </p:txBody>
      </p:sp>
      <p:grpSp>
        <p:nvGrpSpPr>
          <p:cNvPr id="52" name="Google Shape;14328;p34"/>
          <p:cNvGrpSpPr/>
          <p:nvPr/>
        </p:nvGrpSpPr>
        <p:grpSpPr>
          <a:xfrm>
            <a:off x="720000" y="2488830"/>
            <a:ext cx="833900" cy="836975"/>
            <a:chOff x="720000" y="1540425"/>
            <a:chExt cx="833900" cy="836975"/>
          </a:xfrm>
        </p:grpSpPr>
        <p:sp>
          <p:nvSpPr>
            <p:cNvPr id="53" name="Google Shape;14329;p34"/>
            <p:cNvSpPr/>
            <p:nvPr/>
          </p:nvSpPr>
          <p:spPr>
            <a:xfrm rot="-5400000">
              <a:off x="720550" y="1543413"/>
              <a:ext cx="832800" cy="831000"/>
            </a:xfrm>
            <a:prstGeom prst="wedgeRectCallout">
              <a:avLst>
                <a:gd name="adj1" fmla="val -21361"/>
                <a:gd name="adj2" fmla="val 6518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14330;p34"/>
            <p:cNvGrpSpPr/>
            <p:nvPr/>
          </p:nvGrpSpPr>
          <p:grpSpPr>
            <a:xfrm>
              <a:off x="720000" y="1540425"/>
              <a:ext cx="833900" cy="836975"/>
              <a:chOff x="720000" y="1540425"/>
              <a:chExt cx="833900" cy="836975"/>
            </a:xfrm>
          </p:grpSpPr>
          <p:sp>
            <p:nvSpPr>
              <p:cNvPr id="55" name="Google Shape;14331;p34"/>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332;p34"/>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4333;p34"/>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4334;p34"/>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 name="Google Shape;14359;p34"/>
          <p:cNvSpPr txBox="1">
            <a:spLocks noGrp="1"/>
          </p:cNvSpPr>
          <p:nvPr>
            <p:ph type="title" idx="9"/>
          </p:nvPr>
        </p:nvSpPr>
        <p:spPr>
          <a:xfrm>
            <a:off x="794000" y="2652255"/>
            <a:ext cx="814200" cy="618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02.</a:t>
            </a:r>
            <a:endParaRPr dirty="0"/>
          </a:p>
        </p:txBody>
      </p:sp>
      <p:sp>
        <p:nvSpPr>
          <p:cNvPr id="60" name="Google Shape;14365;p34"/>
          <p:cNvSpPr txBox="1">
            <a:spLocks noGrp="1"/>
          </p:cNvSpPr>
          <p:nvPr>
            <p:ph type="subTitle" idx="7"/>
          </p:nvPr>
        </p:nvSpPr>
        <p:spPr>
          <a:xfrm>
            <a:off x="1782599" y="2672418"/>
            <a:ext cx="2348400" cy="469800"/>
          </a:xfrm>
          <a:prstGeom prst="rect">
            <a:avLst/>
          </a:prstGeom>
        </p:spPr>
        <p:txBody>
          <a:bodyPr spcFirstLastPara="1" wrap="square" lIns="0" tIns="0" rIns="0" bIns="0" anchor="ctr" anchorCtr="0">
            <a:noAutofit/>
          </a:bodyPr>
          <a:lstStyle/>
          <a:p>
            <a:pPr marL="0" lvl="0" indent="0"/>
            <a:r>
              <a:rPr lang="en-US" sz="1050" dirty="0"/>
              <a:t>Experience Points (EXP) System</a:t>
            </a:r>
            <a:endParaRPr sz="1050" dirty="0"/>
          </a:p>
        </p:txBody>
      </p:sp>
      <p:grpSp>
        <p:nvGrpSpPr>
          <p:cNvPr id="62" name="Google Shape;14328;p34"/>
          <p:cNvGrpSpPr/>
          <p:nvPr/>
        </p:nvGrpSpPr>
        <p:grpSpPr>
          <a:xfrm>
            <a:off x="719999" y="3592305"/>
            <a:ext cx="833900" cy="836975"/>
            <a:chOff x="720000" y="1540425"/>
            <a:chExt cx="833900" cy="836975"/>
          </a:xfrm>
        </p:grpSpPr>
        <p:sp>
          <p:nvSpPr>
            <p:cNvPr id="63" name="Google Shape;14329;p34"/>
            <p:cNvSpPr/>
            <p:nvPr/>
          </p:nvSpPr>
          <p:spPr>
            <a:xfrm rot="-5400000">
              <a:off x="720550" y="1543413"/>
              <a:ext cx="832800" cy="831000"/>
            </a:xfrm>
            <a:prstGeom prst="wedgeRectCallout">
              <a:avLst>
                <a:gd name="adj1" fmla="val -21361"/>
                <a:gd name="adj2" fmla="val 6518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14330;p34"/>
            <p:cNvGrpSpPr/>
            <p:nvPr/>
          </p:nvGrpSpPr>
          <p:grpSpPr>
            <a:xfrm>
              <a:off x="720000" y="1540425"/>
              <a:ext cx="833900" cy="836975"/>
              <a:chOff x="720000" y="1540425"/>
              <a:chExt cx="833900" cy="836975"/>
            </a:xfrm>
          </p:grpSpPr>
          <p:sp>
            <p:nvSpPr>
              <p:cNvPr id="65" name="Google Shape;14331;p34"/>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4332;p34"/>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4333;p34"/>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4334;p34"/>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14359;p34"/>
          <p:cNvSpPr txBox="1">
            <a:spLocks noGrp="1"/>
          </p:cNvSpPr>
          <p:nvPr>
            <p:ph type="title" idx="9"/>
          </p:nvPr>
        </p:nvSpPr>
        <p:spPr>
          <a:xfrm>
            <a:off x="793999" y="3755730"/>
            <a:ext cx="814200" cy="618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03.</a:t>
            </a:r>
            <a:endParaRPr dirty="0"/>
          </a:p>
        </p:txBody>
      </p:sp>
      <p:sp>
        <p:nvSpPr>
          <p:cNvPr id="70" name="Google Shape;14365;p34"/>
          <p:cNvSpPr txBox="1">
            <a:spLocks noGrp="1"/>
          </p:cNvSpPr>
          <p:nvPr>
            <p:ph type="subTitle" idx="7"/>
          </p:nvPr>
        </p:nvSpPr>
        <p:spPr>
          <a:xfrm>
            <a:off x="1775128" y="3692805"/>
            <a:ext cx="2348400" cy="469800"/>
          </a:xfrm>
          <a:prstGeom prst="rect">
            <a:avLst/>
          </a:prstGeom>
        </p:spPr>
        <p:txBody>
          <a:bodyPr spcFirstLastPara="1" wrap="square" lIns="0" tIns="0" rIns="0" bIns="0" anchor="ctr" anchorCtr="0">
            <a:noAutofit/>
          </a:bodyPr>
          <a:lstStyle/>
          <a:p>
            <a:pPr marL="0" indent="0"/>
            <a:r>
              <a:rPr lang="en-US" sz="1200" dirty="0"/>
              <a:t>Retro Gaming Library:</a:t>
            </a:r>
          </a:p>
          <a:p>
            <a:pPr marL="0" lvl="0" indent="0" algn="l" rtl="0">
              <a:spcBef>
                <a:spcPts val="0"/>
              </a:spcBef>
              <a:spcAft>
                <a:spcPts val="0"/>
              </a:spcAft>
              <a:buNone/>
            </a:pPr>
            <a:endParaRPr sz="1200" dirty="0"/>
          </a:p>
        </p:txBody>
      </p:sp>
      <p:grpSp>
        <p:nvGrpSpPr>
          <p:cNvPr id="72" name="Google Shape;14328;p34"/>
          <p:cNvGrpSpPr/>
          <p:nvPr/>
        </p:nvGrpSpPr>
        <p:grpSpPr>
          <a:xfrm>
            <a:off x="4604579" y="1334392"/>
            <a:ext cx="833900" cy="836975"/>
            <a:chOff x="720000" y="1540425"/>
            <a:chExt cx="833900" cy="836975"/>
          </a:xfrm>
        </p:grpSpPr>
        <p:sp>
          <p:nvSpPr>
            <p:cNvPr id="73" name="Google Shape;14329;p34"/>
            <p:cNvSpPr/>
            <p:nvPr/>
          </p:nvSpPr>
          <p:spPr>
            <a:xfrm rot="-5400000">
              <a:off x="720550" y="1543413"/>
              <a:ext cx="832800" cy="831000"/>
            </a:xfrm>
            <a:prstGeom prst="wedgeRectCallout">
              <a:avLst>
                <a:gd name="adj1" fmla="val -21361"/>
                <a:gd name="adj2" fmla="val 6518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oogle Shape;14330;p34"/>
            <p:cNvGrpSpPr/>
            <p:nvPr/>
          </p:nvGrpSpPr>
          <p:grpSpPr>
            <a:xfrm>
              <a:off x="720000" y="1540425"/>
              <a:ext cx="833900" cy="836975"/>
              <a:chOff x="720000" y="1540425"/>
              <a:chExt cx="833900" cy="836975"/>
            </a:xfrm>
          </p:grpSpPr>
          <p:sp>
            <p:nvSpPr>
              <p:cNvPr id="75" name="Google Shape;14331;p34"/>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4332;p34"/>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4333;p34"/>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4334;p34"/>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9" name="Google Shape;14359;p34"/>
          <p:cNvSpPr txBox="1">
            <a:spLocks noGrp="1"/>
          </p:cNvSpPr>
          <p:nvPr>
            <p:ph type="title" idx="9"/>
          </p:nvPr>
        </p:nvSpPr>
        <p:spPr>
          <a:xfrm>
            <a:off x="4678579" y="1497817"/>
            <a:ext cx="814200" cy="618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04.</a:t>
            </a:r>
            <a:endParaRPr dirty="0"/>
          </a:p>
        </p:txBody>
      </p:sp>
      <p:sp>
        <p:nvSpPr>
          <p:cNvPr id="80" name="Google Shape;14365;p34"/>
          <p:cNvSpPr txBox="1">
            <a:spLocks noGrp="1"/>
          </p:cNvSpPr>
          <p:nvPr>
            <p:ph type="subTitle" idx="7"/>
          </p:nvPr>
        </p:nvSpPr>
        <p:spPr>
          <a:xfrm>
            <a:off x="5667178" y="1284567"/>
            <a:ext cx="2821980" cy="469800"/>
          </a:xfrm>
          <a:prstGeom prst="rect">
            <a:avLst/>
          </a:prstGeom>
        </p:spPr>
        <p:txBody>
          <a:bodyPr spcFirstLastPara="1" wrap="square" lIns="0" tIns="0" rIns="0" bIns="0" anchor="ctr" anchorCtr="0">
            <a:noAutofit/>
          </a:bodyPr>
          <a:lstStyle/>
          <a:p>
            <a:pPr marL="0" lvl="0" indent="0"/>
            <a:r>
              <a:rPr lang="en-US" dirty="0" smtClean="0"/>
              <a:t>Penalty &amp; </a:t>
            </a:r>
            <a:r>
              <a:rPr lang="en-US" dirty="0" err="1" smtClean="0"/>
              <a:t>curency</a:t>
            </a:r>
            <a:r>
              <a:rPr lang="en-US" dirty="0" smtClean="0"/>
              <a:t> </a:t>
            </a:r>
            <a:r>
              <a:rPr lang="en-US" dirty="0"/>
              <a:t>System</a:t>
            </a:r>
            <a:endParaRPr dirty="0"/>
          </a:p>
        </p:txBody>
      </p:sp>
      <p:grpSp>
        <p:nvGrpSpPr>
          <p:cNvPr id="82" name="Google Shape;14328;p34"/>
          <p:cNvGrpSpPr/>
          <p:nvPr/>
        </p:nvGrpSpPr>
        <p:grpSpPr>
          <a:xfrm>
            <a:off x="4604579" y="2490317"/>
            <a:ext cx="833900" cy="836975"/>
            <a:chOff x="720000" y="1540425"/>
            <a:chExt cx="833900" cy="836975"/>
          </a:xfrm>
        </p:grpSpPr>
        <p:sp>
          <p:nvSpPr>
            <p:cNvPr id="83" name="Google Shape;14329;p34"/>
            <p:cNvSpPr/>
            <p:nvPr/>
          </p:nvSpPr>
          <p:spPr>
            <a:xfrm rot="-5400000">
              <a:off x="720550" y="1543413"/>
              <a:ext cx="832800" cy="831000"/>
            </a:xfrm>
            <a:prstGeom prst="wedgeRectCallout">
              <a:avLst>
                <a:gd name="adj1" fmla="val -21361"/>
                <a:gd name="adj2" fmla="val 6518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14330;p34"/>
            <p:cNvGrpSpPr/>
            <p:nvPr/>
          </p:nvGrpSpPr>
          <p:grpSpPr>
            <a:xfrm>
              <a:off x="720000" y="1540425"/>
              <a:ext cx="833900" cy="836975"/>
              <a:chOff x="720000" y="1540425"/>
              <a:chExt cx="833900" cy="836975"/>
            </a:xfrm>
          </p:grpSpPr>
          <p:sp>
            <p:nvSpPr>
              <p:cNvPr id="85" name="Google Shape;14331;p34"/>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4332;p34"/>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4333;p34"/>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4334;p34"/>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9" name="Google Shape;14359;p34"/>
          <p:cNvSpPr txBox="1">
            <a:spLocks noGrp="1"/>
          </p:cNvSpPr>
          <p:nvPr>
            <p:ph type="title" idx="9"/>
          </p:nvPr>
        </p:nvSpPr>
        <p:spPr>
          <a:xfrm>
            <a:off x="4678579" y="2653742"/>
            <a:ext cx="814200" cy="618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05.</a:t>
            </a:r>
            <a:endParaRPr dirty="0"/>
          </a:p>
        </p:txBody>
      </p:sp>
      <p:sp>
        <p:nvSpPr>
          <p:cNvPr id="90" name="Google Shape;14365;p34"/>
          <p:cNvSpPr txBox="1">
            <a:spLocks noGrp="1"/>
          </p:cNvSpPr>
          <p:nvPr>
            <p:ph type="subTitle" idx="7"/>
          </p:nvPr>
        </p:nvSpPr>
        <p:spPr>
          <a:xfrm>
            <a:off x="5667178" y="2440492"/>
            <a:ext cx="2348400" cy="469800"/>
          </a:xfrm>
          <a:prstGeom prst="rect">
            <a:avLst/>
          </a:prstGeom>
        </p:spPr>
        <p:txBody>
          <a:bodyPr spcFirstLastPara="1" wrap="square" lIns="0" tIns="0" rIns="0" bIns="0" anchor="ctr" anchorCtr="0">
            <a:noAutofit/>
          </a:bodyPr>
          <a:lstStyle/>
          <a:p>
            <a:pPr marL="0" lvl="0" indent="0"/>
            <a:r>
              <a:rPr lang="en-US" dirty="0"/>
              <a:t>Stats Checker</a:t>
            </a:r>
            <a:endParaRPr dirty="0"/>
          </a:p>
        </p:txBody>
      </p:sp>
      <p:grpSp>
        <p:nvGrpSpPr>
          <p:cNvPr id="92" name="Google Shape;14328;p34"/>
          <p:cNvGrpSpPr/>
          <p:nvPr/>
        </p:nvGrpSpPr>
        <p:grpSpPr>
          <a:xfrm>
            <a:off x="4604578" y="3593792"/>
            <a:ext cx="833900" cy="836975"/>
            <a:chOff x="720000" y="1540425"/>
            <a:chExt cx="833900" cy="836975"/>
          </a:xfrm>
        </p:grpSpPr>
        <p:sp>
          <p:nvSpPr>
            <p:cNvPr id="93" name="Google Shape;14329;p34"/>
            <p:cNvSpPr/>
            <p:nvPr/>
          </p:nvSpPr>
          <p:spPr>
            <a:xfrm rot="-5400000">
              <a:off x="720550" y="1543413"/>
              <a:ext cx="832800" cy="831000"/>
            </a:xfrm>
            <a:prstGeom prst="wedgeRectCallout">
              <a:avLst>
                <a:gd name="adj1" fmla="val -21361"/>
                <a:gd name="adj2" fmla="val 6518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14330;p34"/>
            <p:cNvGrpSpPr/>
            <p:nvPr/>
          </p:nvGrpSpPr>
          <p:grpSpPr>
            <a:xfrm>
              <a:off x="720000" y="1540425"/>
              <a:ext cx="833900" cy="836975"/>
              <a:chOff x="720000" y="1540425"/>
              <a:chExt cx="833900" cy="836975"/>
            </a:xfrm>
          </p:grpSpPr>
          <p:sp>
            <p:nvSpPr>
              <p:cNvPr id="95" name="Google Shape;14331;p34"/>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4332;p34"/>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4333;p34"/>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4334;p34"/>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 name="Google Shape;14359;p34"/>
          <p:cNvSpPr txBox="1">
            <a:spLocks noGrp="1"/>
          </p:cNvSpPr>
          <p:nvPr>
            <p:ph type="title" idx="9"/>
          </p:nvPr>
        </p:nvSpPr>
        <p:spPr>
          <a:xfrm>
            <a:off x="4678578" y="3757217"/>
            <a:ext cx="814200" cy="618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06.</a:t>
            </a:r>
            <a:endParaRPr dirty="0"/>
          </a:p>
        </p:txBody>
      </p:sp>
      <p:sp>
        <p:nvSpPr>
          <p:cNvPr id="100" name="Google Shape;14365;p34"/>
          <p:cNvSpPr txBox="1">
            <a:spLocks noGrp="1"/>
          </p:cNvSpPr>
          <p:nvPr>
            <p:ph type="subTitle" idx="7"/>
          </p:nvPr>
        </p:nvSpPr>
        <p:spPr>
          <a:xfrm>
            <a:off x="5740802" y="3681447"/>
            <a:ext cx="23484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1200" dirty="0" smtClean="0"/>
              <a:t>Dice</a:t>
            </a:r>
            <a:endParaRPr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04"/>
        <p:cNvGrpSpPr/>
        <p:nvPr/>
      </p:nvGrpSpPr>
      <p:grpSpPr>
        <a:xfrm>
          <a:off x="0" y="0"/>
          <a:ext cx="0" cy="0"/>
          <a:chOff x="0" y="0"/>
          <a:chExt cx="0" cy="0"/>
        </a:xfrm>
      </p:grpSpPr>
      <p:sp>
        <p:nvSpPr>
          <p:cNvPr id="14705" name="Google Shape;14705;p41"/>
          <p:cNvSpPr txBox="1">
            <a:spLocks noGrp="1"/>
          </p:cNvSpPr>
          <p:nvPr>
            <p:ph type="title"/>
          </p:nvPr>
        </p:nvSpPr>
        <p:spPr>
          <a:xfrm>
            <a:off x="3995750" y="725963"/>
            <a:ext cx="4891800" cy="748500"/>
          </a:xfrm>
          <a:prstGeom prst="rect">
            <a:avLst/>
          </a:prstGeom>
        </p:spPr>
        <p:txBody>
          <a:bodyPr spcFirstLastPara="1" wrap="square" lIns="0" tIns="0" rIns="0" bIns="0" anchor="ctr" anchorCtr="0">
            <a:noAutofit/>
          </a:bodyPr>
          <a:lstStyle/>
          <a:p>
            <a:pPr lvl="0"/>
            <a:r>
              <a:rPr lang="en-US" dirty="0" smtClean="0"/>
              <a:t>Objective </a:t>
            </a:r>
            <a:endParaRPr dirty="0"/>
          </a:p>
        </p:txBody>
      </p:sp>
      <p:sp>
        <p:nvSpPr>
          <p:cNvPr id="14706" name="Google Shape;14706;p41"/>
          <p:cNvSpPr txBox="1">
            <a:spLocks noGrp="1"/>
          </p:cNvSpPr>
          <p:nvPr>
            <p:ph type="subTitle" idx="1"/>
          </p:nvPr>
        </p:nvSpPr>
        <p:spPr>
          <a:xfrm>
            <a:off x="2495550" y="2839700"/>
            <a:ext cx="6449000" cy="468000"/>
          </a:xfrm>
          <a:prstGeom prst="rect">
            <a:avLst/>
          </a:prstGeom>
        </p:spPr>
        <p:txBody>
          <a:bodyPr spcFirstLastPara="1" wrap="square" lIns="0" tIns="0" rIns="0" bIns="0" anchor="ctr" anchorCtr="0">
            <a:noAutofit/>
          </a:bodyPr>
          <a:lstStyle/>
          <a:p>
            <a:r>
              <a:rPr lang="en-US" dirty="0"/>
              <a:t>Our goal is to provide a fun and nostalgic space where users can unwind, </a:t>
            </a:r>
            <a:r>
              <a:rPr lang="en-US" dirty="0" err="1"/>
              <a:t>destress</a:t>
            </a:r>
            <a:r>
              <a:rPr lang="en-US" dirty="0"/>
              <a:t>, and relive the joy of retro gaming. The platform's unique features, such as the experience points system, life limitations, and the </a:t>
            </a:r>
            <a:r>
              <a:rPr lang="en-US" dirty="0" err="1"/>
              <a:t>gacha</a:t>
            </a:r>
            <a:r>
              <a:rPr lang="en-US" dirty="0"/>
              <a:t>-style unlocking mechanism, add an element of excitement and progression to the user experience.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72"/>
        <p:cNvGrpSpPr/>
        <p:nvPr/>
      </p:nvGrpSpPr>
      <p:grpSpPr>
        <a:xfrm>
          <a:off x="0" y="0"/>
          <a:ext cx="0" cy="0"/>
          <a:chOff x="0" y="0"/>
          <a:chExt cx="0" cy="0"/>
        </a:xfrm>
      </p:grpSpPr>
      <p:grpSp>
        <p:nvGrpSpPr>
          <p:cNvPr id="14373" name="Google Shape;14373;p35"/>
          <p:cNvGrpSpPr/>
          <p:nvPr/>
        </p:nvGrpSpPr>
        <p:grpSpPr>
          <a:xfrm>
            <a:off x="1819723" y="81106"/>
            <a:ext cx="1542298" cy="1547985"/>
            <a:chOff x="720000" y="1540425"/>
            <a:chExt cx="833900" cy="836975"/>
          </a:xfrm>
        </p:grpSpPr>
        <p:sp>
          <p:nvSpPr>
            <p:cNvPr id="14374" name="Google Shape;14374;p35"/>
            <p:cNvSpPr/>
            <p:nvPr/>
          </p:nvSpPr>
          <p:spPr>
            <a:xfrm rot="-5400000">
              <a:off x="720550" y="1543413"/>
              <a:ext cx="832800" cy="831000"/>
            </a:xfrm>
            <a:prstGeom prst="wedgeRectCallout">
              <a:avLst>
                <a:gd name="adj1" fmla="val -62968"/>
                <a:gd name="adj2" fmla="val 2135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75" name="Google Shape;14375;p35"/>
            <p:cNvGrpSpPr/>
            <p:nvPr/>
          </p:nvGrpSpPr>
          <p:grpSpPr>
            <a:xfrm>
              <a:off x="720000" y="1540425"/>
              <a:ext cx="833900" cy="836975"/>
              <a:chOff x="720000" y="1540425"/>
              <a:chExt cx="833900" cy="836975"/>
            </a:xfrm>
          </p:grpSpPr>
          <p:sp>
            <p:nvSpPr>
              <p:cNvPr id="14376" name="Google Shape;14376;p35"/>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7" name="Google Shape;14377;p35"/>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8" name="Google Shape;14378;p35"/>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9" name="Google Shape;14379;p35"/>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380" name="Google Shape;14380;p35"/>
          <p:cNvSpPr txBox="1">
            <a:spLocks noGrp="1"/>
          </p:cNvSpPr>
          <p:nvPr>
            <p:ph type="title" idx="2"/>
          </p:nvPr>
        </p:nvSpPr>
        <p:spPr>
          <a:xfrm>
            <a:off x="1890175" y="574337"/>
            <a:ext cx="1624800" cy="748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sp>
        <p:nvSpPr>
          <p:cNvPr id="14381" name="Google Shape;14381;p35"/>
          <p:cNvSpPr txBox="1">
            <a:spLocks noGrp="1"/>
          </p:cNvSpPr>
          <p:nvPr>
            <p:ph type="title"/>
          </p:nvPr>
        </p:nvSpPr>
        <p:spPr>
          <a:xfrm>
            <a:off x="2932550" y="588220"/>
            <a:ext cx="4891800" cy="748500"/>
          </a:xfrm>
          <a:prstGeom prst="rect">
            <a:avLst/>
          </a:prstGeom>
        </p:spPr>
        <p:txBody>
          <a:bodyPr spcFirstLastPara="1" wrap="square" lIns="0" tIns="0" rIns="0" bIns="0" anchor="ctr" anchorCtr="0">
            <a:noAutofit/>
          </a:bodyPr>
          <a:lstStyle/>
          <a:p>
            <a:pPr marL="0" lvl="0" indent="0"/>
            <a:r>
              <a:rPr lang="en-US" dirty="0"/>
              <a:t>Big Timer Display</a:t>
            </a:r>
          </a:p>
        </p:txBody>
      </p:sp>
      <p:sp>
        <p:nvSpPr>
          <p:cNvPr id="2" name="Subtitle 1"/>
          <p:cNvSpPr>
            <a:spLocks noGrp="1"/>
          </p:cNvSpPr>
          <p:nvPr>
            <p:ph type="subTitle" idx="1"/>
          </p:nvPr>
        </p:nvSpPr>
        <p:spPr>
          <a:xfrm>
            <a:off x="1668900" y="3693169"/>
            <a:ext cx="4891800" cy="468000"/>
          </a:xfrm>
        </p:spPr>
        <p:txBody>
          <a:bodyPr/>
          <a:lstStyle/>
          <a:p>
            <a:r>
              <a:rPr lang="en-US" dirty="0"/>
              <a:t> </a:t>
            </a:r>
            <a:r>
              <a:rPr lang="en-US" dirty="0" smtClean="0"/>
              <a:t> </a:t>
            </a:r>
            <a:r>
              <a:rPr lang="en-US" dirty="0"/>
              <a:t>A prominent countdown timer, akin to a count-up display, serves as a visual representation of the time spent on the platform.</a:t>
            </a:r>
          </a:p>
        </p:txBody>
      </p:sp>
      <p:pic>
        <p:nvPicPr>
          <p:cNvPr id="4" name="Picture 3"/>
          <p:cNvPicPr>
            <a:picLocks noChangeAspect="1"/>
          </p:cNvPicPr>
          <p:nvPr/>
        </p:nvPicPr>
        <p:blipFill>
          <a:blip r:embed="rId3"/>
          <a:stretch>
            <a:fillRect/>
          </a:stretch>
        </p:blipFill>
        <p:spPr>
          <a:xfrm>
            <a:off x="2335212" y="1991069"/>
            <a:ext cx="3686175" cy="104775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72"/>
        <p:cNvGrpSpPr/>
        <p:nvPr/>
      </p:nvGrpSpPr>
      <p:grpSpPr>
        <a:xfrm>
          <a:off x="0" y="0"/>
          <a:ext cx="0" cy="0"/>
          <a:chOff x="0" y="0"/>
          <a:chExt cx="0" cy="0"/>
        </a:xfrm>
      </p:grpSpPr>
      <p:grpSp>
        <p:nvGrpSpPr>
          <p:cNvPr id="14373" name="Google Shape;14373;p35"/>
          <p:cNvGrpSpPr/>
          <p:nvPr/>
        </p:nvGrpSpPr>
        <p:grpSpPr>
          <a:xfrm>
            <a:off x="1908623" y="296292"/>
            <a:ext cx="1542298" cy="1547985"/>
            <a:chOff x="720000" y="1540425"/>
            <a:chExt cx="833900" cy="836975"/>
          </a:xfrm>
        </p:grpSpPr>
        <p:sp>
          <p:nvSpPr>
            <p:cNvPr id="14374" name="Google Shape;14374;p35"/>
            <p:cNvSpPr/>
            <p:nvPr/>
          </p:nvSpPr>
          <p:spPr>
            <a:xfrm rot="-5400000">
              <a:off x="720550" y="1543413"/>
              <a:ext cx="832800" cy="831000"/>
            </a:xfrm>
            <a:prstGeom prst="wedgeRectCallout">
              <a:avLst>
                <a:gd name="adj1" fmla="val -62968"/>
                <a:gd name="adj2" fmla="val 2135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75" name="Google Shape;14375;p35"/>
            <p:cNvGrpSpPr/>
            <p:nvPr/>
          </p:nvGrpSpPr>
          <p:grpSpPr>
            <a:xfrm>
              <a:off x="720000" y="1540425"/>
              <a:ext cx="833900" cy="836975"/>
              <a:chOff x="720000" y="1540425"/>
              <a:chExt cx="833900" cy="836975"/>
            </a:xfrm>
          </p:grpSpPr>
          <p:sp>
            <p:nvSpPr>
              <p:cNvPr id="14376" name="Google Shape;14376;p35"/>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7" name="Google Shape;14377;p35"/>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8" name="Google Shape;14378;p35"/>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9" name="Google Shape;14379;p35"/>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380" name="Google Shape;14380;p35"/>
          <p:cNvSpPr txBox="1">
            <a:spLocks noGrp="1"/>
          </p:cNvSpPr>
          <p:nvPr>
            <p:ph type="title" idx="2"/>
          </p:nvPr>
        </p:nvSpPr>
        <p:spPr>
          <a:xfrm>
            <a:off x="1979075" y="789523"/>
            <a:ext cx="1624800" cy="748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02.</a:t>
            </a:r>
            <a:endParaRPr dirty="0"/>
          </a:p>
        </p:txBody>
      </p:sp>
      <p:sp>
        <p:nvSpPr>
          <p:cNvPr id="14381" name="Google Shape;14381;p35"/>
          <p:cNvSpPr txBox="1">
            <a:spLocks noGrp="1"/>
          </p:cNvSpPr>
          <p:nvPr>
            <p:ph type="title"/>
          </p:nvPr>
        </p:nvSpPr>
        <p:spPr>
          <a:xfrm>
            <a:off x="1908623" y="2137990"/>
            <a:ext cx="4891800" cy="748500"/>
          </a:xfrm>
          <a:prstGeom prst="rect">
            <a:avLst/>
          </a:prstGeom>
        </p:spPr>
        <p:txBody>
          <a:bodyPr spcFirstLastPara="1" wrap="square" lIns="0" tIns="0" rIns="0" bIns="0" anchor="ctr" anchorCtr="0">
            <a:noAutofit/>
          </a:bodyPr>
          <a:lstStyle/>
          <a:p>
            <a:pPr marL="0" lvl="0" indent="0"/>
            <a:r>
              <a:rPr lang="en-US" sz="2000" dirty="0" smtClean="0"/>
              <a:t>Level up while you play!</a:t>
            </a:r>
            <a:endParaRPr lang="en-US" sz="2000" dirty="0"/>
          </a:p>
        </p:txBody>
      </p:sp>
      <p:sp>
        <p:nvSpPr>
          <p:cNvPr id="2" name="Subtitle 1"/>
          <p:cNvSpPr>
            <a:spLocks noGrp="1"/>
          </p:cNvSpPr>
          <p:nvPr>
            <p:ph type="subTitle" idx="1"/>
          </p:nvPr>
        </p:nvSpPr>
        <p:spPr>
          <a:xfrm>
            <a:off x="934473" y="3486457"/>
            <a:ext cx="7017900" cy="468000"/>
          </a:xfrm>
        </p:spPr>
        <p:txBody>
          <a:bodyPr/>
          <a:lstStyle/>
          <a:p>
            <a:r>
              <a:rPr lang="en-US" dirty="0"/>
              <a:t> - Users accumulate </a:t>
            </a:r>
            <a:r>
              <a:rPr lang="en-US" dirty="0" smtClean="0"/>
              <a:t>time </a:t>
            </a:r>
            <a:r>
              <a:rPr lang="en-US" dirty="0"/>
              <a:t>points as they engage in gameplay.</a:t>
            </a:r>
          </a:p>
          <a:p>
            <a:r>
              <a:rPr lang="en-US" dirty="0"/>
              <a:t>   - </a:t>
            </a:r>
            <a:r>
              <a:rPr lang="en-US" dirty="0" smtClean="0"/>
              <a:t>time </a:t>
            </a:r>
            <a:r>
              <a:rPr lang="en-US" dirty="0"/>
              <a:t>can be used to level up the user's chosen "hero," enhancing their capabilities for defeating bosses.</a:t>
            </a:r>
          </a:p>
        </p:txBody>
      </p:sp>
    </p:spTree>
    <p:extLst>
      <p:ext uri="{BB962C8B-B14F-4D97-AF65-F5344CB8AC3E}">
        <p14:creationId xmlns:p14="http://schemas.microsoft.com/office/powerpoint/2010/main" val="30436086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72"/>
        <p:cNvGrpSpPr/>
        <p:nvPr/>
      </p:nvGrpSpPr>
      <p:grpSpPr>
        <a:xfrm>
          <a:off x="0" y="0"/>
          <a:ext cx="0" cy="0"/>
          <a:chOff x="0" y="0"/>
          <a:chExt cx="0" cy="0"/>
        </a:xfrm>
      </p:grpSpPr>
      <p:grpSp>
        <p:nvGrpSpPr>
          <p:cNvPr id="14373" name="Google Shape;14373;p35"/>
          <p:cNvGrpSpPr/>
          <p:nvPr/>
        </p:nvGrpSpPr>
        <p:grpSpPr>
          <a:xfrm>
            <a:off x="1165673" y="634032"/>
            <a:ext cx="1542298" cy="1547985"/>
            <a:chOff x="720000" y="1540425"/>
            <a:chExt cx="833900" cy="836975"/>
          </a:xfrm>
        </p:grpSpPr>
        <p:sp>
          <p:nvSpPr>
            <p:cNvPr id="14374" name="Google Shape;14374;p35"/>
            <p:cNvSpPr/>
            <p:nvPr/>
          </p:nvSpPr>
          <p:spPr>
            <a:xfrm rot="-5400000">
              <a:off x="720550" y="1543413"/>
              <a:ext cx="832800" cy="831000"/>
            </a:xfrm>
            <a:prstGeom prst="wedgeRectCallout">
              <a:avLst>
                <a:gd name="adj1" fmla="val -62968"/>
                <a:gd name="adj2" fmla="val 2135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75" name="Google Shape;14375;p35"/>
            <p:cNvGrpSpPr/>
            <p:nvPr/>
          </p:nvGrpSpPr>
          <p:grpSpPr>
            <a:xfrm>
              <a:off x="720000" y="1540425"/>
              <a:ext cx="833900" cy="836975"/>
              <a:chOff x="720000" y="1540425"/>
              <a:chExt cx="833900" cy="836975"/>
            </a:xfrm>
          </p:grpSpPr>
          <p:sp>
            <p:nvSpPr>
              <p:cNvPr id="14376" name="Google Shape;14376;p35"/>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7" name="Google Shape;14377;p35"/>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8" name="Google Shape;14378;p35"/>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9" name="Google Shape;14379;p35"/>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380" name="Google Shape;14380;p35"/>
          <p:cNvSpPr txBox="1">
            <a:spLocks noGrp="1"/>
          </p:cNvSpPr>
          <p:nvPr>
            <p:ph type="title" idx="2"/>
          </p:nvPr>
        </p:nvSpPr>
        <p:spPr>
          <a:xfrm>
            <a:off x="1236125" y="1127263"/>
            <a:ext cx="1624800" cy="748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03.</a:t>
            </a:r>
            <a:endParaRPr dirty="0"/>
          </a:p>
        </p:txBody>
      </p:sp>
      <p:sp>
        <p:nvSpPr>
          <p:cNvPr id="14381" name="Google Shape;14381;p35"/>
          <p:cNvSpPr txBox="1">
            <a:spLocks noGrp="1"/>
          </p:cNvSpPr>
          <p:nvPr>
            <p:ph type="title"/>
          </p:nvPr>
        </p:nvSpPr>
        <p:spPr>
          <a:xfrm>
            <a:off x="2705289" y="1257825"/>
            <a:ext cx="4891800" cy="748500"/>
          </a:xfrm>
          <a:prstGeom prst="rect">
            <a:avLst/>
          </a:prstGeom>
        </p:spPr>
        <p:txBody>
          <a:bodyPr spcFirstLastPara="1" wrap="square" lIns="0" tIns="0" rIns="0" bIns="0" anchor="ctr" anchorCtr="0">
            <a:noAutofit/>
          </a:bodyPr>
          <a:lstStyle/>
          <a:p>
            <a:pPr marL="0" lvl="0" indent="0"/>
            <a:r>
              <a:rPr lang="en-US" dirty="0"/>
              <a:t>Retro Gaming Library:</a:t>
            </a:r>
          </a:p>
        </p:txBody>
      </p:sp>
      <p:sp>
        <p:nvSpPr>
          <p:cNvPr id="2" name="Subtitle 1"/>
          <p:cNvSpPr>
            <a:spLocks noGrp="1"/>
          </p:cNvSpPr>
          <p:nvPr>
            <p:ph type="subTitle" idx="1"/>
          </p:nvPr>
        </p:nvSpPr>
        <p:spPr>
          <a:xfrm>
            <a:off x="2048525" y="2814300"/>
            <a:ext cx="4891800" cy="468000"/>
          </a:xfrm>
        </p:spPr>
        <p:txBody>
          <a:bodyPr/>
          <a:lstStyle/>
          <a:p>
            <a:r>
              <a:rPr lang="en-US" dirty="0" smtClean="0"/>
              <a:t> </a:t>
            </a:r>
            <a:r>
              <a:rPr lang="en-US" dirty="0"/>
              <a:t>Enjoy a variety of retro games with an authentic 8-bit user interface.</a:t>
            </a:r>
          </a:p>
          <a:p>
            <a:endParaRPr lang="en-US" dirty="0"/>
          </a:p>
        </p:txBody>
      </p:sp>
      <p:pic>
        <p:nvPicPr>
          <p:cNvPr id="3" name="Picture 2"/>
          <p:cNvPicPr>
            <a:picLocks noChangeAspect="1"/>
          </p:cNvPicPr>
          <p:nvPr/>
        </p:nvPicPr>
        <p:blipFill>
          <a:blip r:embed="rId3"/>
          <a:stretch>
            <a:fillRect/>
          </a:stretch>
        </p:blipFill>
        <p:spPr>
          <a:xfrm>
            <a:off x="1460500" y="3282300"/>
            <a:ext cx="1689100" cy="1799007"/>
          </a:xfrm>
          <a:prstGeom prst="rect">
            <a:avLst/>
          </a:prstGeom>
        </p:spPr>
      </p:pic>
      <p:pic>
        <p:nvPicPr>
          <p:cNvPr id="4" name="Picture 3"/>
          <p:cNvPicPr>
            <a:picLocks noChangeAspect="1"/>
          </p:cNvPicPr>
          <p:nvPr/>
        </p:nvPicPr>
        <p:blipFill>
          <a:blip r:embed="rId4"/>
          <a:stretch>
            <a:fillRect/>
          </a:stretch>
        </p:blipFill>
        <p:spPr>
          <a:xfrm>
            <a:off x="3992315" y="3282300"/>
            <a:ext cx="1722686" cy="1799909"/>
          </a:xfrm>
          <a:prstGeom prst="rect">
            <a:avLst/>
          </a:prstGeom>
        </p:spPr>
      </p:pic>
      <p:pic>
        <p:nvPicPr>
          <p:cNvPr id="5" name="Picture 4"/>
          <p:cNvPicPr>
            <a:picLocks noChangeAspect="1"/>
          </p:cNvPicPr>
          <p:nvPr/>
        </p:nvPicPr>
        <p:blipFill>
          <a:blip r:embed="rId5"/>
          <a:stretch>
            <a:fillRect/>
          </a:stretch>
        </p:blipFill>
        <p:spPr>
          <a:xfrm>
            <a:off x="6745609" y="3282301"/>
            <a:ext cx="1744342" cy="1827690"/>
          </a:xfrm>
          <a:prstGeom prst="rect">
            <a:avLst/>
          </a:prstGeom>
        </p:spPr>
      </p:pic>
    </p:spTree>
    <p:extLst>
      <p:ext uri="{BB962C8B-B14F-4D97-AF65-F5344CB8AC3E}">
        <p14:creationId xmlns:p14="http://schemas.microsoft.com/office/powerpoint/2010/main" val="2175958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72"/>
        <p:cNvGrpSpPr/>
        <p:nvPr/>
      </p:nvGrpSpPr>
      <p:grpSpPr>
        <a:xfrm>
          <a:off x="0" y="0"/>
          <a:ext cx="0" cy="0"/>
          <a:chOff x="0" y="0"/>
          <a:chExt cx="0" cy="0"/>
        </a:xfrm>
      </p:grpSpPr>
      <p:grpSp>
        <p:nvGrpSpPr>
          <p:cNvPr id="14373" name="Google Shape;14373;p35"/>
          <p:cNvGrpSpPr/>
          <p:nvPr/>
        </p:nvGrpSpPr>
        <p:grpSpPr>
          <a:xfrm>
            <a:off x="740223" y="862632"/>
            <a:ext cx="1542298" cy="1547985"/>
            <a:chOff x="720000" y="1540425"/>
            <a:chExt cx="833900" cy="836975"/>
          </a:xfrm>
        </p:grpSpPr>
        <p:sp>
          <p:nvSpPr>
            <p:cNvPr id="14374" name="Google Shape;14374;p35"/>
            <p:cNvSpPr/>
            <p:nvPr/>
          </p:nvSpPr>
          <p:spPr>
            <a:xfrm rot="-5400000">
              <a:off x="720550" y="1543413"/>
              <a:ext cx="832800" cy="831000"/>
            </a:xfrm>
            <a:prstGeom prst="wedgeRectCallout">
              <a:avLst>
                <a:gd name="adj1" fmla="val -62968"/>
                <a:gd name="adj2" fmla="val 2135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75" name="Google Shape;14375;p35"/>
            <p:cNvGrpSpPr/>
            <p:nvPr/>
          </p:nvGrpSpPr>
          <p:grpSpPr>
            <a:xfrm>
              <a:off x="720000" y="1540425"/>
              <a:ext cx="833900" cy="836975"/>
              <a:chOff x="720000" y="1540425"/>
              <a:chExt cx="833900" cy="836975"/>
            </a:xfrm>
          </p:grpSpPr>
          <p:sp>
            <p:nvSpPr>
              <p:cNvPr id="14376" name="Google Shape;14376;p35"/>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7" name="Google Shape;14377;p35"/>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8" name="Google Shape;14378;p35"/>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9" name="Google Shape;14379;p35"/>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380" name="Google Shape;14380;p35"/>
          <p:cNvSpPr txBox="1">
            <a:spLocks noGrp="1"/>
          </p:cNvSpPr>
          <p:nvPr>
            <p:ph type="title" idx="2"/>
          </p:nvPr>
        </p:nvSpPr>
        <p:spPr>
          <a:xfrm>
            <a:off x="810675" y="1355863"/>
            <a:ext cx="1624800" cy="748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04.</a:t>
            </a:r>
            <a:endParaRPr dirty="0"/>
          </a:p>
        </p:txBody>
      </p:sp>
      <p:sp>
        <p:nvSpPr>
          <p:cNvPr id="14381" name="Google Shape;14381;p35"/>
          <p:cNvSpPr txBox="1">
            <a:spLocks noGrp="1"/>
          </p:cNvSpPr>
          <p:nvPr>
            <p:ph type="title"/>
          </p:nvPr>
        </p:nvSpPr>
        <p:spPr>
          <a:xfrm>
            <a:off x="2189582" y="1435204"/>
            <a:ext cx="5893967" cy="748500"/>
          </a:xfrm>
          <a:prstGeom prst="rect">
            <a:avLst/>
          </a:prstGeom>
        </p:spPr>
        <p:txBody>
          <a:bodyPr spcFirstLastPara="1" wrap="square" lIns="0" tIns="0" rIns="0" bIns="0" anchor="ctr" anchorCtr="0">
            <a:noAutofit/>
          </a:bodyPr>
          <a:lstStyle/>
          <a:p>
            <a:pPr marL="0" lvl="0" indent="0"/>
            <a:r>
              <a:rPr lang="en-US" dirty="0" smtClean="0"/>
              <a:t> </a:t>
            </a:r>
            <a:r>
              <a:rPr lang="en-US" dirty="0"/>
              <a:t>P</a:t>
            </a:r>
            <a:r>
              <a:rPr lang="en-US" dirty="0" smtClean="0"/>
              <a:t>enalty</a:t>
            </a:r>
            <a:r>
              <a:rPr lang="en-US" dirty="0" smtClean="0"/>
              <a:t> &amp; currency System</a:t>
            </a:r>
            <a:endParaRPr lang="en-US" dirty="0"/>
          </a:p>
        </p:txBody>
      </p:sp>
      <p:sp>
        <p:nvSpPr>
          <p:cNvPr id="2" name="Subtitle 1"/>
          <p:cNvSpPr>
            <a:spLocks noGrp="1"/>
          </p:cNvSpPr>
          <p:nvPr>
            <p:ph type="subTitle" idx="1"/>
          </p:nvPr>
        </p:nvSpPr>
        <p:spPr>
          <a:xfrm>
            <a:off x="-146050" y="2772578"/>
            <a:ext cx="6395600" cy="468000"/>
          </a:xfrm>
        </p:spPr>
        <p:txBody>
          <a:bodyPr/>
          <a:lstStyle/>
          <a:p>
            <a:pPr algn="l"/>
            <a:r>
              <a:rPr lang="en-US" dirty="0" smtClean="0"/>
              <a:t>Failing to defeat the boss, the user will suffer stat lost, therefore they have to grind for more stats before challenging the boss again.</a:t>
            </a:r>
            <a:endParaRPr lang="en-US" dirty="0"/>
          </a:p>
        </p:txBody>
      </p:sp>
      <p:sp>
        <p:nvSpPr>
          <p:cNvPr id="12" name="Subtitle 1"/>
          <p:cNvSpPr txBox="1">
            <a:spLocks/>
          </p:cNvSpPr>
          <p:nvPr/>
        </p:nvSpPr>
        <p:spPr>
          <a:xfrm>
            <a:off x="2096646" y="3620750"/>
            <a:ext cx="7441054" cy="5639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2100"/>
              <a:buFont typeface="Advent Pro Medium"/>
              <a:buNone/>
              <a:defRPr sz="1800" b="0" i="0" u="none" strike="noStrike" cap="none">
                <a:solidFill>
                  <a:schemeClr val="dk2"/>
                </a:solidFill>
                <a:latin typeface="Advent Pro Medium"/>
                <a:ea typeface="Advent Pro Medium"/>
                <a:cs typeface="Advent Pro Medium"/>
                <a:sym typeface="Advent Pro Medium"/>
              </a:defRPr>
            </a:lvl1pPr>
            <a:lvl2pPr marL="914400" marR="0" lvl="1" indent="-330200" algn="ctr" rtl="0">
              <a:lnSpc>
                <a:spcPct val="100000"/>
              </a:lnSpc>
              <a:spcBef>
                <a:spcPts val="0"/>
              </a:spcBef>
              <a:spcAft>
                <a:spcPts val="0"/>
              </a:spcAft>
              <a:buClr>
                <a:schemeClr val="dk2"/>
              </a:buClr>
              <a:buSzPts val="2100"/>
              <a:buFont typeface="Advent Pro Medium"/>
              <a:buNone/>
              <a:defRPr sz="2100" b="0" i="0" u="none" strike="noStrike" cap="none">
                <a:solidFill>
                  <a:schemeClr val="dk2"/>
                </a:solidFill>
                <a:latin typeface="Advent Pro Medium"/>
                <a:ea typeface="Advent Pro Medium"/>
                <a:cs typeface="Advent Pro Medium"/>
                <a:sym typeface="Advent Pro Medium"/>
              </a:defRPr>
            </a:lvl2pPr>
            <a:lvl3pPr marL="1371600" marR="0" lvl="2" indent="-330200" algn="ctr" rtl="0">
              <a:lnSpc>
                <a:spcPct val="100000"/>
              </a:lnSpc>
              <a:spcBef>
                <a:spcPts val="0"/>
              </a:spcBef>
              <a:spcAft>
                <a:spcPts val="0"/>
              </a:spcAft>
              <a:buClr>
                <a:schemeClr val="dk2"/>
              </a:buClr>
              <a:buSzPts val="2100"/>
              <a:buFont typeface="Advent Pro Medium"/>
              <a:buNone/>
              <a:defRPr sz="2100" b="0" i="0" u="none" strike="noStrike" cap="none">
                <a:solidFill>
                  <a:schemeClr val="dk2"/>
                </a:solidFill>
                <a:latin typeface="Advent Pro Medium"/>
                <a:ea typeface="Advent Pro Medium"/>
                <a:cs typeface="Advent Pro Medium"/>
                <a:sym typeface="Advent Pro Medium"/>
              </a:defRPr>
            </a:lvl3pPr>
            <a:lvl4pPr marL="1828800" marR="0" lvl="3" indent="-330200" algn="ctr" rtl="0">
              <a:lnSpc>
                <a:spcPct val="100000"/>
              </a:lnSpc>
              <a:spcBef>
                <a:spcPts val="0"/>
              </a:spcBef>
              <a:spcAft>
                <a:spcPts val="0"/>
              </a:spcAft>
              <a:buClr>
                <a:schemeClr val="dk2"/>
              </a:buClr>
              <a:buSzPts val="2100"/>
              <a:buFont typeface="Advent Pro Medium"/>
              <a:buNone/>
              <a:defRPr sz="2100" b="0" i="0" u="none" strike="noStrike" cap="none">
                <a:solidFill>
                  <a:schemeClr val="dk2"/>
                </a:solidFill>
                <a:latin typeface="Advent Pro Medium"/>
                <a:ea typeface="Advent Pro Medium"/>
                <a:cs typeface="Advent Pro Medium"/>
                <a:sym typeface="Advent Pro Medium"/>
              </a:defRPr>
            </a:lvl4pPr>
            <a:lvl5pPr marL="2286000" marR="0" lvl="4" indent="-330200" algn="ctr" rtl="0">
              <a:lnSpc>
                <a:spcPct val="100000"/>
              </a:lnSpc>
              <a:spcBef>
                <a:spcPts val="0"/>
              </a:spcBef>
              <a:spcAft>
                <a:spcPts val="0"/>
              </a:spcAft>
              <a:buClr>
                <a:schemeClr val="dk2"/>
              </a:buClr>
              <a:buSzPts val="2100"/>
              <a:buFont typeface="Advent Pro Medium"/>
              <a:buNone/>
              <a:defRPr sz="2100" b="0" i="0" u="none" strike="noStrike" cap="none">
                <a:solidFill>
                  <a:schemeClr val="dk2"/>
                </a:solidFill>
                <a:latin typeface="Advent Pro Medium"/>
                <a:ea typeface="Advent Pro Medium"/>
                <a:cs typeface="Advent Pro Medium"/>
                <a:sym typeface="Advent Pro Medium"/>
              </a:defRPr>
            </a:lvl5pPr>
            <a:lvl6pPr marL="2743200" marR="0" lvl="5" indent="-330200" algn="ctr" rtl="0">
              <a:lnSpc>
                <a:spcPct val="100000"/>
              </a:lnSpc>
              <a:spcBef>
                <a:spcPts val="0"/>
              </a:spcBef>
              <a:spcAft>
                <a:spcPts val="0"/>
              </a:spcAft>
              <a:buClr>
                <a:schemeClr val="dk2"/>
              </a:buClr>
              <a:buSzPts val="2100"/>
              <a:buFont typeface="Advent Pro Medium"/>
              <a:buNone/>
              <a:defRPr sz="2100" b="0" i="0" u="none" strike="noStrike" cap="none">
                <a:solidFill>
                  <a:schemeClr val="dk2"/>
                </a:solidFill>
                <a:latin typeface="Advent Pro Medium"/>
                <a:ea typeface="Advent Pro Medium"/>
                <a:cs typeface="Advent Pro Medium"/>
                <a:sym typeface="Advent Pro Medium"/>
              </a:defRPr>
            </a:lvl6pPr>
            <a:lvl7pPr marL="3200400" marR="0" lvl="6" indent="-330200" algn="ctr" rtl="0">
              <a:lnSpc>
                <a:spcPct val="100000"/>
              </a:lnSpc>
              <a:spcBef>
                <a:spcPts val="0"/>
              </a:spcBef>
              <a:spcAft>
                <a:spcPts val="0"/>
              </a:spcAft>
              <a:buClr>
                <a:schemeClr val="dk2"/>
              </a:buClr>
              <a:buSzPts val="2100"/>
              <a:buFont typeface="Advent Pro Medium"/>
              <a:buNone/>
              <a:defRPr sz="2100" b="0" i="0" u="none" strike="noStrike" cap="none">
                <a:solidFill>
                  <a:schemeClr val="dk2"/>
                </a:solidFill>
                <a:latin typeface="Advent Pro Medium"/>
                <a:ea typeface="Advent Pro Medium"/>
                <a:cs typeface="Advent Pro Medium"/>
                <a:sym typeface="Advent Pro Medium"/>
              </a:defRPr>
            </a:lvl7pPr>
            <a:lvl8pPr marL="3657600" marR="0" lvl="7" indent="-330200" algn="ctr" rtl="0">
              <a:lnSpc>
                <a:spcPct val="100000"/>
              </a:lnSpc>
              <a:spcBef>
                <a:spcPts val="0"/>
              </a:spcBef>
              <a:spcAft>
                <a:spcPts val="0"/>
              </a:spcAft>
              <a:buClr>
                <a:schemeClr val="dk2"/>
              </a:buClr>
              <a:buSzPts val="2100"/>
              <a:buFont typeface="Advent Pro Medium"/>
              <a:buNone/>
              <a:defRPr sz="2100" b="0" i="0" u="none" strike="noStrike" cap="none">
                <a:solidFill>
                  <a:schemeClr val="dk2"/>
                </a:solidFill>
                <a:latin typeface="Advent Pro Medium"/>
                <a:ea typeface="Advent Pro Medium"/>
                <a:cs typeface="Advent Pro Medium"/>
                <a:sym typeface="Advent Pro Medium"/>
              </a:defRPr>
            </a:lvl8pPr>
            <a:lvl9pPr marL="4114800" marR="0" lvl="8" indent="-330200" algn="ctr" rtl="0">
              <a:lnSpc>
                <a:spcPct val="100000"/>
              </a:lnSpc>
              <a:spcBef>
                <a:spcPts val="0"/>
              </a:spcBef>
              <a:spcAft>
                <a:spcPts val="0"/>
              </a:spcAft>
              <a:buClr>
                <a:schemeClr val="dk2"/>
              </a:buClr>
              <a:buSzPts val="2100"/>
              <a:buFont typeface="Advent Pro Medium"/>
              <a:buNone/>
              <a:defRPr sz="2100" b="0" i="0" u="none" strike="noStrike" cap="none">
                <a:solidFill>
                  <a:schemeClr val="dk2"/>
                </a:solidFill>
                <a:latin typeface="Advent Pro Medium"/>
                <a:ea typeface="Advent Pro Medium"/>
                <a:cs typeface="Advent Pro Medium"/>
                <a:sym typeface="Advent Pro Medium"/>
              </a:defRPr>
            </a:lvl9pPr>
          </a:lstStyle>
          <a:p>
            <a:pPr algn="l"/>
            <a:r>
              <a:rPr lang="en-US" dirty="0" smtClean="0"/>
              <a:t>Defeating bosses will reward user with “</a:t>
            </a:r>
            <a:r>
              <a:rPr lang="en-US" dirty="0" err="1" smtClean="0"/>
              <a:t>NonsenCents</a:t>
            </a:r>
            <a:r>
              <a:rPr lang="en-US" dirty="0" smtClean="0"/>
              <a:t>” the currency that is used</a:t>
            </a:r>
          </a:p>
          <a:p>
            <a:pPr algn="l"/>
            <a:r>
              <a:rPr lang="en-US" dirty="0" smtClean="0"/>
              <a:t>To unlock more games.</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3237524490"/>
              </p:ext>
            </p:extLst>
          </p:nvPr>
        </p:nvGraphicFramePr>
        <p:xfrm>
          <a:off x="979558" y="3456785"/>
          <a:ext cx="1063626" cy="891829"/>
        </p:xfrm>
        <a:graphic>
          <a:graphicData uri="http://schemas.openxmlformats.org/presentationml/2006/ole">
            <mc:AlternateContent xmlns:mc="http://schemas.openxmlformats.org/markup-compatibility/2006">
              <mc:Choice xmlns:v="urn:schemas-microsoft-com:vml" Requires="v">
                <p:oleObj spid="_x0000_s1028" r:id="rId4" imgW="44640" imgH="44640" progId="">
                  <p:embed/>
                </p:oleObj>
              </mc:Choice>
              <mc:Fallback>
                <p:oleObj r:id="rId4" imgW="44640" imgH="44640" progId="">
                  <p:embed/>
                  <p:pic>
                    <p:nvPicPr>
                      <p:cNvPr id="0" name=""/>
                      <p:cNvPicPr/>
                      <p:nvPr/>
                    </p:nvPicPr>
                    <p:blipFill>
                      <a:blip r:embed="rId5"/>
                      <a:stretch>
                        <a:fillRect/>
                      </a:stretch>
                    </p:blipFill>
                    <p:spPr>
                      <a:xfrm>
                        <a:off x="979558" y="3456785"/>
                        <a:ext cx="1063626" cy="891829"/>
                      </a:xfrm>
                      <a:prstGeom prst="rect">
                        <a:avLst/>
                      </a:prstGeom>
                    </p:spPr>
                  </p:pic>
                </p:oleObj>
              </mc:Fallback>
            </mc:AlternateContent>
          </a:graphicData>
        </a:graphic>
      </p:graphicFrame>
    </p:spTree>
    <p:extLst>
      <p:ext uri="{BB962C8B-B14F-4D97-AF65-F5344CB8AC3E}">
        <p14:creationId xmlns:p14="http://schemas.microsoft.com/office/powerpoint/2010/main" val="1630854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Crafting and Mining! by Slidesgo">
  <a:themeElements>
    <a:clrScheme name="Simple Light">
      <a:dk1>
        <a:srgbClr val="1D1D1B"/>
      </a:dk1>
      <a:lt1>
        <a:srgbClr val="D9DEF8"/>
      </a:lt1>
      <a:dk2>
        <a:srgbClr val="352381"/>
      </a:dk2>
      <a:lt2>
        <a:srgbClr val="99A11F"/>
      </a:lt2>
      <a:accent1>
        <a:srgbClr val="ACBE1F"/>
      </a:accent1>
      <a:accent2>
        <a:srgbClr val="B1AA50"/>
      </a:accent2>
      <a:accent3>
        <a:srgbClr val="FFB229"/>
      </a:accent3>
      <a:accent4>
        <a:srgbClr val="F5D0AD"/>
      </a:accent4>
      <a:accent5>
        <a:srgbClr val="DA2432"/>
      </a:accent5>
      <a:accent6>
        <a:srgbClr val="6B4D34"/>
      </a:accent6>
      <a:hlink>
        <a:srgbClr val="1D1D1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430</Words>
  <Application>Microsoft Office PowerPoint</Application>
  <PresentationFormat>On-screen Show (16:9)</PresentationFormat>
  <Paragraphs>46</Paragraphs>
  <Slides>13</Slides>
  <Notes>13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0</vt:i4>
      </vt:variant>
      <vt:variant>
        <vt:lpstr>Slide Titles</vt:lpstr>
      </vt:variant>
      <vt:variant>
        <vt:i4>13</vt:i4>
      </vt:variant>
    </vt:vector>
  </HeadingPairs>
  <TitlesOfParts>
    <vt:vector size="19" baseType="lpstr">
      <vt:lpstr>Press Start 2P</vt:lpstr>
      <vt:lpstr>Arial</vt:lpstr>
      <vt:lpstr>Livvic</vt:lpstr>
      <vt:lpstr>Advent Pro Medium</vt:lpstr>
      <vt:lpstr>Roboto Condensed Light</vt:lpstr>
      <vt:lpstr>Crafting and Mining! by Slidesgo</vt:lpstr>
      <vt:lpstr>Unproductive Clockwork Pixel!</vt:lpstr>
      <vt:lpstr>Introduction: </vt:lpstr>
      <vt:lpstr>WHOA!</vt:lpstr>
      <vt:lpstr>01.</vt:lpstr>
      <vt:lpstr>Objective </vt:lpstr>
      <vt:lpstr>01.</vt:lpstr>
      <vt:lpstr>02.</vt:lpstr>
      <vt:lpstr>03.</vt:lpstr>
      <vt:lpstr>04.</vt:lpstr>
      <vt:lpstr>05.</vt:lpstr>
      <vt:lpstr>06.</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Unproductive Clockwork Pixel!</dc:title>
  <dc:creator>jason vendrianto</dc:creator>
  <cp:lastModifiedBy>jason vendrianto</cp:lastModifiedBy>
  <cp:revision>6</cp:revision>
  <dcterms:modified xsi:type="dcterms:W3CDTF">2023-11-20T15:49:14Z</dcterms:modified>
</cp:coreProperties>
</file>