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250" autoAdjust="0"/>
    <p:restoredTop sz="94660"/>
  </p:normalViewPr>
  <p:slideViewPr>
    <p:cSldViewPr snapToGrid="0">
      <p:cViewPr>
        <p:scale>
          <a:sx n="33" d="100"/>
          <a:sy n="33" d="100"/>
        </p:scale>
        <p:origin x="2460" y="21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67EA7-50D8-4FE9-9814-4E4707FB36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F8B8B0-5A8C-47EA-BF07-B0A35DD873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FFA3A2-5158-4073-B474-FE862D88D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325F7-4FDB-4B52-ABB0-91D0C2DC3AD0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3FC39C-EB80-4CB4-BC6A-FBA87DD09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1CEDA-D3A4-4472-8F08-9DE066C8C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08229-11C3-40D1-B19A-80E7BD638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471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CF128-05D9-4D5E-A595-198AFC8E3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05CA30-5707-4449-9977-B8E694A7BB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50E30C-A9E2-4917-AFE1-2019CB792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325F7-4FDB-4B52-ABB0-91D0C2DC3AD0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9ECA3F-07FC-4BB4-9375-9115A6AF7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8C6219-DFCE-4D57-9582-24297E70C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08229-11C3-40D1-B19A-80E7BD638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444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EE72B0-645C-4DFB-BC6B-85D943EBD5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3EB37F-DDB1-4982-AA13-677768296D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6B7602-853D-4338-AFA1-8674DA9E6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325F7-4FDB-4B52-ABB0-91D0C2DC3AD0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D820FC-2AA1-4265-A98D-764FBA2BB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6FB46F-070D-414E-9B76-3DEAE040D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08229-11C3-40D1-B19A-80E7BD638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408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BDE5E-4874-4B69-ADE9-0C3CE0DC9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E4C074-0CB3-4185-96C1-D22E3A3D88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9C40A5-93AB-4437-A248-0676A1B8F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325F7-4FDB-4B52-ABB0-91D0C2DC3AD0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1C8D8A-E07F-4148-9FAD-C4A4A4E17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2473EE-C50E-4995-A7B1-CC0B1B1B4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08229-11C3-40D1-B19A-80E7BD638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747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7B42A-296D-4371-9757-D72C74DEE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077425-BD77-4B67-B54C-27C71E9F20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9FB212-F3B4-48CA-BE19-DE24631C4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325F7-4FDB-4B52-ABB0-91D0C2DC3AD0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36A73-600B-4660-8BF4-36C60CC1D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4B7FD2-BEFB-486C-8C63-510719D1D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08229-11C3-40D1-B19A-80E7BD638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591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D3908-BDA5-48F2-A191-3C56FD2A3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FB933D-4835-4BC4-AF6E-4FB895E6FF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26E4D9-E39B-42FF-9B8A-3766279F59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747A51-05E7-429F-A340-9B11CEB2B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325F7-4FDB-4B52-ABB0-91D0C2DC3AD0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8C136E-334D-426D-8F0E-6B6E3C38C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E61E8D-8266-4C1D-A747-CDC7F44D3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08229-11C3-40D1-B19A-80E7BD638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312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91122-1C60-4547-93AE-7EAEF56C3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B0114C-39CA-4DBC-AEBF-4B40E86BEC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313AE8-28C8-4D8D-B67E-D8F003D0F4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F443CB-0E81-452B-9FC3-2B6592D02A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F2DB2B-FC8B-4A2C-8916-F2F4FC96C6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E96C8C-5F49-4A27-B859-CD0EC969B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325F7-4FDB-4B52-ABB0-91D0C2DC3AD0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BABF01-1728-43BA-9D9A-1BC09981D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C38C9C-4CAD-46DA-9E7D-AA68075A1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08229-11C3-40D1-B19A-80E7BD638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487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FC956-4F57-4922-B83E-01BAE2F34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74F7E6-F1FE-4B0B-B8CE-E1B13BE4B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325F7-4FDB-4B52-ABB0-91D0C2DC3AD0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7DB549-7F23-428F-B5CB-A275F23A8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C0397F-35C8-4CB7-8DCC-127C456C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08229-11C3-40D1-B19A-80E7BD638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437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13C5E9-87B5-47B8-AC0D-A5A3625D7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325F7-4FDB-4B52-ABB0-91D0C2DC3AD0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0A5C3D-6EA3-456F-850E-FA7A953EC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5F7A17-66E7-488A-A74E-714EC13E1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08229-11C3-40D1-B19A-80E7BD638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111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91190-76C2-4F5A-BE40-90304CD3F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B31821-32BF-4F0D-B286-6C3B18DBE9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733751-B374-409C-A695-8EE563C0F2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A25334-6D42-4EED-8150-439B82543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325F7-4FDB-4B52-ABB0-91D0C2DC3AD0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416401-EFE2-4187-B605-CEC71F2AD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7BC028-8600-4FCC-88F9-05D64E3B0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08229-11C3-40D1-B19A-80E7BD638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361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82834-D809-4BF8-8E2A-7865CB564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CB5333-F3FB-4068-B29E-E34DD45BC2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449AA7-B516-41E3-B9C9-E7FDA58A24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8D69C3-F3A9-48A6-84E6-9DE0FA256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325F7-4FDB-4B52-ABB0-91D0C2DC3AD0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78C469-CD14-4406-8792-28923014D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3B870C-C93F-46F3-ABCE-F558361F4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08229-11C3-40D1-B19A-80E7BD638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418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160EE4-7184-4909-8D7C-8CDECF008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EF5413-365C-4101-868C-F474B3612F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ADD6F5-5D87-42EC-91E3-E639B665BA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C325F7-4FDB-4B52-ABB0-91D0C2DC3AD0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69E679-2DAE-463B-B6FE-92401F1D0A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5773ED-BABF-4AF9-A005-C723A91823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D08229-11C3-40D1-B19A-80E7BD638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902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microsoft.com/office/2007/relationships/hdphoto" Target="../media/hdphoto1.wdp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image" Target="../media/image1.png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8" name="Group 497">
            <a:extLst>
              <a:ext uri="{FF2B5EF4-FFF2-40B4-BE49-F238E27FC236}">
                <a16:creationId xmlns:a16="http://schemas.microsoft.com/office/drawing/2014/main" id="{A54BD8D0-7889-4EB6-BA44-66E3BD1F0E43}"/>
              </a:ext>
            </a:extLst>
          </p:cNvPr>
          <p:cNvGrpSpPr/>
          <p:nvPr/>
        </p:nvGrpSpPr>
        <p:grpSpPr>
          <a:xfrm>
            <a:off x="8831988" y="4998711"/>
            <a:ext cx="1485634" cy="1519238"/>
            <a:chOff x="6225398" y="4137659"/>
            <a:chExt cx="1485634" cy="1519238"/>
          </a:xfrm>
        </p:grpSpPr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0088DDA3-4DFA-49E9-BDAC-39E989C2F9D2}"/>
                </a:ext>
              </a:extLst>
            </p:cNvPr>
            <p:cNvGrpSpPr/>
            <p:nvPr/>
          </p:nvGrpSpPr>
          <p:grpSpPr>
            <a:xfrm>
              <a:off x="6225398" y="4137659"/>
              <a:ext cx="1485634" cy="1519238"/>
              <a:chOff x="685380" y="-369095"/>
              <a:chExt cx="1485634" cy="1519238"/>
            </a:xfrm>
          </p:grpSpPr>
          <p:pic>
            <p:nvPicPr>
              <p:cNvPr id="102" name="Picture 101">
                <a:extLst>
                  <a:ext uri="{FF2B5EF4-FFF2-40B4-BE49-F238E27FC236}">
                    <a16:creationId xmlns:a16="http://schemas.microsoft.com/office/drawing/2014/main" id="{647D994D-B555-43F2-9866-49FFEBB3399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2794" b="96508" l="8095" r="92381">
                            <a14:foregroundMark x1="34048" y1="18626" x2="34048" y2="18626"/>
                            <a14:foregroundMark x1="32619" y1="17695" x2="44167" y2="18976"/>
                            <a14:foregroundMark x1="44167" y1="18976" x2="44048" y2="19558"/>
                            <a14:foregroundMark x1="42262" y1="11991" x2="32619" y2="21304"/>
                            <a14:foregroundMark x1="45714" y1="7218" x2="23095" y2="31665"/>
                            <a14:foregroundMark x1="7857" y1="25146" x2="32619" y2="11874"/>
                            <a14:foregroundMark x1="32619" y1="11874" x2="38690" y2="6519"/>
                            <a14:foregroundMark x1="38690" y1="6519" x2="47024" y2="2910"/>
                            <a14:foregroundMark x1="47024" y1="2910" x2="54048" y2="3609"/>
                            <a14:foregroundMark x1="8571" y1="26542" x2="8810" y2="71129"/>
                            <a14:foregroundMark x1="43571" y1="88708" x2="50357" y2="91851"/>
                            <a14:foregroundMark x1="50357" y1="91851" x2="55476" y2="91502"/>
                            <a14:foregroundMark x1="48095" y1="95460" x2="50952" y2="96508"/>
                            <a14:foregroundMark x1="46548" y1="93481" x2="70952" y2="86612"/>
                            <a14:foregroundMark x1="70952" y1="86612" x2="92143" y2="73923"/>
                            <a14:foregroundMark x1="92143" y1="73923" x2="90833" y2="35623"/>
                            <a14:foregroundMark x1="90833" y1="35623" x2="85952" y2="28405"/>
                            <a14:foregroundMark x1="85952" y1="28405" x2="58571" y2="12573"/>
                            <a14:foregroundMark x1="58571" y1="12573" x2="47500" y2="10012"/>
                            <a14:foregroundMark x1="89286" y1="27823" x2="92381" y2="35506"/>
                            <a14:foregroundMark x1="92381" y1="35506" x2="91071" y2="49825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5380" y="-369095"/>
                <a:ext cx="1485634" cy="1519238"/>
              </a:xfrm>
              <a:prstGeom prst="rect">
                <a:avLst/>
              </a:prstGeom>
            </p:spPr>
          </p:pic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9B8479BE-2BA8-411E-BF64-C8846A2F0B18}"/>
                  </a:ext>
                </a:extLst>
              </p:cNvPr>
              <p:cNvSpPr txBox="1"/>
              <p:nvPr/>
            </p:nvSpPr>
            <p:spPr>
              <a:xfrm>
                <a:off x="1127131" y="129657"/>
                <a:ext cx="6830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Press Start 2P" panose="00000500000000000000" pitchFamily="2" charset="0"/>
                  </a:rPr>
                  <a:t>20</a:t>
                </a:r>
              </a:p>
            </p:txBody>
          </p:sp>
        </p:grp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21E9FD3B-C1B3-42E8-A868-1EFD4CFEBED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10655" y="4265533"/>
              <a:ext cx="355483" cy="338555"/>
            </a:xfrm>
            <a:prstGeom prst="rect">
              <a:avLst/>
            </a:prstGeom>
          </p:spPr>
        </p:pic>
        <p:pic>
          <p:nvPicPr>
            <p:cNvPr id="154" name="Picture 153">
              <a:extLst>
                <a:ext uri="{FF2B5EF4-FFF2-40B4-BE49-F238E27FC236}">
                  <a16:creationId xmlns:a16="http://schemas.microsoft.com/office/drawing/2014/main" id="{42163810-5BAC-4CE4-B1F4-3988F8408B3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4553246">
              <a:off x="6369784" y="4944532"/>
              <a:ext cx="507832" cy="300468"/>
            </a:xfrm>
            <a:prstGeom prst="rect">
              <a:avLst/>
            </a:prstGeom>
          </p:spPr>
        </p:pic>
        <p:pic>
          <p:nvPicPr>
            <p:cNvPr id="168" name="Picture 167">
              <a:extLst>
                <a:ext uri="{FF2B5EF4-FFF2-40B4-BE49-F238E27FC236}">
                  <a16:creationId xmlns:a16="http://schemas.microsoft.com/office/drawing/2014/main" id="{90DEB0F3-08D5-419F-B871-28405D0A0E8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29954">
              <a:off x="7099243" y="4972588"/>
              <a:ext cx="507832" cy="294770"/>
            </a:xfrm>
            <a:prstGeom prst="rect">
              <a:avLst/>
            </a:prstGeom>
          </p:spPr>
        </p:pic>
        <p:pic>
          <p:nvPicPr>
            <p:cNvPr id="210" name="Picture 209">
              <a:extLst>
                <a:ext uri="{FF2B5EF4-FFF2-40B4-BE49-F238E27FC236}">
                  <a16:creationId xmlns:a16="http://schemas.microsoft.com/office/drawing/2014/main" id="{B0BCD462-F921-4DAE-A75B-DBC68F59956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21695">
              <a:off x="7140505" y="4407764"/>
              <a:ext cx="448058" cy="131348"/>
            </a:xfrm>
            <a:prstGeom prst="rect">
              <a:avLst/>
            </a:prstGeom>
          </p:spPr>
        </p:pic>
        <p:pic>
          <p:nvPicPr>
            <p:cNvPr id="223" name="Picture 222">
              <a:extLst>
                <a:ext uri="{FF2B5EF4-FFF2-40B4-BE49-F238E27FC236}">
                  <a16:creationId xmlns:a16="http://schemas.microsoft.com/office/drawing/2014/main" id="{825B7DCC-56D0-4FE8-A9E1-8C2648196B3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13682">
              <a:off x="6623904" y="5348288"/>
              <a:ext cx="311047" cy="161619"/>
            </a:xfrm>
            <a:prstGeom prst="rect">
              <a:avLst/>
            </a:prstGeom>
          </p:spPr>
        </p:pic>
        <p:pic>
          <p:nvPicPr>
            <p:cNvPr id="226" name="Picture 225">
              <a:extLst>
                <a:ext uri="{FF2B5EF4-FFF2-40B4-BE49-F238E27FC236}">
                  <a16:creationId xmlns:a16="http://schemas.microsoft.com/office/drawing/2014/main" id="{DCD8EC18-F5FA-406B-8485-6993633276E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234572">
              <a:off x="6404072" y="4363539"/>
              <a:ext cx="444354" cy="145252"/>
            </a:xfrm>
            <a:prstGeom prst="rect">
              <a:avLst/>
            </a:prstGeom>
          </p:spPr>
        </p:pic>
        <p:pic>
          <p:nvPicPr>
            <p:cNvPr id="242" name="Picture 241">
              <a:extLst>
                <a:ext uri="{FF2B5EF4-FFF2-40B4-BE49-F238E27FC236}">
                  <a16:creationId xmlns:a16="http://schemas.microsoft.com/office/drawing/2014/main" id="{A729C0A4-77BF-41CB-BBBD-105FAADEDCF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7343527" y="4689503"/>
              <a:ext cx="311047" cy="161619"/>
            </a:xfrm>
            <a:prstGeom prst="rect">
              <a:avLst/>
            </a:prstGeom>
          </p:spPr>
        </p:pic>
        <p:pic>
          <p:nvPicPr>
            <p:cNvPr id="245" name="Picture 244">
              <a:extLst>
                <a:ext uri="{FF2B5EF4-FFF2-40B4-BE49-F238E27FC236}">
                  <a16:creationId xmlns:a16="http://schemas.microsoft.com/office/drawing/2014/main" id="{B25A233A-20BF-45D0-84D2-257F5628528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961342">
              <a:off x="6919796" y="5357495"/>
              <a:ext cx="448058" cy="143206"/>
            </a:xfrm>
            <a:prstGeom prst="rect">
              <a:avLst/>
            </a:prstGeom>
          </p:spPr>
        </p:pic>
        <p:pic>
          <p:nvPicPr>
            <p:cNvPr id="275" name="Picture 274">
              <a:extLst>
                <a:ext uri="{FF2B5EF4-FFF2-40B4-BE49-F238E27FC236}">
                  <a16:creationId xmlns:a16="http://schemas.microsoft.com/office/drawing/2014/main" id="{884BC4BF-2042-4C0E-AEB0-E51517F742C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216888">
              <a:off x="6215212" y="4661079"/>
              <a:ext cx="448058" cy="145252"/>
            </a:xfrm>
            <a:prstGeom prst="rect">
              <a:avLst/>
            </a:prstGeom>
          </p:spPr>
        </p:pic>
      </p:grpSp>
      <p:grpSp>
        <p:nvGrpSpPr>
          <p:cNvPr id="475" name="Group 474">
            <a:extLst>
              <a:ext uri="{FF2B5EF4-FFF2-40B4-BE49-F238E27FC236}">
                <a16:creationId xmlns:a16="http://schemas.microsoft.com/office/drawing/2014/main" id="{F0629D11-C0B2-4A1F-BDB8-C520805DD605}"/>
              </a:ext>
            </a:extLst>
          </p:cNvPr>
          <p:cNvGrpSpPr/>
          <p:nvPr/>
        </p:nvGrpSpPr>
        <p:grpSpPr>
          <a:xfrm rot="176021">
            <a:off x="730577" y="62599"/>
            <a:ext cx="1485634" cy="1519238"/>
            <a:chOff x="673124" y="-407164"/>
            <a:chExt cx="1485634" cy="1519238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E6C4655-57FC-46CE-9C9F-90573C30CC8D}"/>
                </a:ext>
              </a:extLst>
            </p:cNvPr>
            <p:cNvSpPr txBox="1"/>
            <p:nvPr/>
          </p:nvSpPr>
          <p:spPr>
            <a:xfrm>
              <a:off x="1260557" y="152400"/>
              <a:ext cx="3352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2000" dirty="0"/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176D33BA-EDBA-4975-A857-FA3E8FFFFC8C}"/>
                </a:ext>
              </a:extLst>
            </p:cNvPr>
            <p:cNvGrpSpPr/>
            <p:nvPr/>
          </p:nvGrpSpPr>
          <p:grpSpPr>
            <a:xfrm>
              <a:off x="673124" y="-407164"/>
              <a:ext cx="1485634" cy="1519238"/>
              <a:chOff x="673124" y="-407164"/>
              <a:chExt cx="1485634" cy="1519238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D5ECEB8A-A552-4D77-BA70-A3EEBFB7D83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2794" b="96508" l="8095" r="92381">
                            <a14:foregroundMark x1="34048" y1="18626" x2="34048" y2="18626"/>
                            <a14:foregroundMark x1="32619" y1="17695" x2="44167" y2="18976"/>
                            <a14:foregroundMark x1="44167" y1="18976" x2="44048" y2="19558"/>
                            <a14:foregroundMark x1="42262" y1="11991" x2="32619" y2="21304"/>
                            <a14:foregroundMark x1="45714" y1="7218" x2="23095" y2="31665"/>
                            <a14:foregroundMark x1="7857" y1="25146" x2="32619" y2="11874"/>
                            <a14:foregroundMark x1="32619" y1="11874" x2="38690" y2="6519"/>
                            <a14:foregroundMark x1="38690" y1="6519" x2="47024" y2="2910"/>
                            <a14:foregroundMark x1="47024" y1="2910" x2="54048" y2="3609"/>
                            <a14:foregroundMark x1="8571" y1="26542" x2="8810" y2="71129"/>
                            <a14:foregroundMark x1="43571" y1="88708" x2="50357" y2="91851"/>
                            <a14:foregroundMark x1="50357" y1="91851" x2="55476" y2="91502"/>
                            <a14:foregroundMark x1="48095" y1="95460" x2="50952" y2="96508"/>
                            <a14:foregroundMark x1="46548" y1="93481" x2="70952" y2="86612"/>
                            <a14:foregroundMark x1="70952" y1="86612" x2="92143" y2="73923"/>
                            <a14:foregroundMark x1="92143" y1="73923" x2="90833" y2="35623"/>
                            <a14:foregroundMark x1="90833" y1="35623" x2="85952" y2="28405"/>
                            <a14:foregroundMark x1="85952" y1="28405" x2="58571" y2="12573"/>
                            <a14:foregroundMark x1="58571" y1="12573" x2="47500" y2="10012"/>
                            <a14:foregroundMark x1="89286" y1="27823" x2="92381" y2="35506"/>
                            <a14:foregroundMark x1="92381" y1="35506" x2="91071" y2="49825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3124" y="-407164"/>
                <a:ext cx="1485634" cy="1519238"/>
              </a:xfrm>
              <a:prstGeom prst="rect">
                <a:avLst/>
              </a:prstGeom>
            </p:spPr>
          </p:pic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DA1519E-2957-443C-B32F-995638D02565}"/>
                  </a:ext>
                </a:extLst>
              </p:cNvPr>
              <p:cNvSpPr txBox="1"/>
              <p:nvPr/>
            </p:nvSpPr>
            <p:spPr>
              <a:xfrm>
                <a:off x="1218820" y="167059"/>
                <a:ext cx="335280" cy="3777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Press Start 2P" panose="00000500000000000000" pitchFamily="2" charset="0"/>
                  </a:rPr>
                  <a:t>1</a:t>
                </a:r>
              </a:p>
            </p:txBody>
          </p:sp>
        </p:grpSp>
        <p:pic>
          <p:nvPicPr>
            <p:cNvPr id="303" name="Picture 302">
              <a:extLst>
                <a:ext uri="{FF2B5EF4-FFF2-40B4-BE49-F238E27FC236}">
                  <a16:creationId xmlns:a16="http://schemas.microsoft.com/office/drawing/2014/main" id="{059BB5B7-5C88-49F3-8FB4-43DA12425C4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362676">
              <a:off x="1590381" y="-115234"/>
              <a:ext cx="444354" cy="145252"/>
            </a:xfrm>
            <a:prstGeom prst="rect">
              <a:avLst/>
            </a:prstGeom>
          </p:spPr>
        </p:pic>
        <p:pic>
          <p:nvPicPr>
            <p:cNvPr id="382" name="Picture 381">
              <a:extLst>
                <a:ext uri="{FF2B5EF4-FFF2-40B4-BE49-F238E27FC236}">
                  <a16:creationId xmlns:a16="http://schemas.microsoft.com/office/drawing/2014/main" id="{37799393-52B7-460E-B5F2-5DBD8B46113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2867605">
              <a:off x="1084391" y="780429"/>
              <a:ext cx="311048" cy="163664"/>
            </a:xfrm>
            <a:prstGeom prst="rect">
              <a:avLst/>
            </a:prstGeom>
          </p:spPr>
        </p:pic>
        <p:pic>
          <p:nvPicPr>
            <p:cNvPr id="383" name="Picture 382">
              <a:extLst>
                <a:ext uri="{FF2B5EF4-FFF2-40B4-BE49-F238E27FC236}">
                  <a16:creationId xmlns:a16="http://schemas.microsoft.com/office/drawing/2014/main" id="{175EEF3C-7646-4E6A-8236-0A89C20396B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299363">
              <a:off x="1414825" y="802928"/>
              <a:ext cx="422136" cy="137989"/>
            </a:xfrm>
            <a:prstGeom prst="rect">
              <a:avLst/>
            </a:prstGeom>
          </p:spPr>
        </p:pic>
        <p:pic>
          <p:nvPicPr>
            <p:cNvPr id="393" name="Picture 392">
              <a:extLst>
                <a:ext uri="{FF2B5EF4-FFF2-40B4-BE49-F238E27FC236}">
                  <a16:creationId xmlns:a16="http://schemas.microsoft.com/office/drawing/2014/main" id="{84E34739-6E74-4504-9AA7-B69C1E02D5A1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5787394">
              <a:off x="718490" y="142618"/>
              <a:ext cx="311047" cy="161619"/>
            </a:xfrm>
            <a:prstGeom prst="rect">
              <a:avLst/>
            </a:prstGeom>
          </p:spPr>
        </p:pic>
        <p:pic>
          <p:nvPicPr>
            <p:cNvPr id="395" name="Picture 394">
              <a:extLst>
                <a:ext uri="{FF2B5EF4-FFF2-40B4-BE49-F238E27FC236}">
                  <a16:creationId xmlns:a16="http://schemas.microsoft.com/office/drawing/2014/main" id="{29A0E07E-0E59-4EC5-95BB-CCA8C3DD1F09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747481" y="185360"/>
              <a:ext cx="444354" cy="145252"/>
            </a:xfrm>
            <a:prstGeom prst="rect">
              <a:avLst/>
            </a:prstGeom>
          </p:spPr>
        </p:pic>
        <p:pic>
          <p:nvPicPr>
            <p:cNvPr id="400" name="Picture 399">
              <a:extLst>
                <a:ext uri="{FF2B5EF4-FFF2-40B4-BE49-F238E27FC236}">
                  <a16:creationId xmlns:a16="http://schemas.microsoft.com/office/drawing/2014/main" id="{EFAE0FC3-2F20-4B97-8173-D5CA34B4B7CA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504414">
              <a:off x="904828" y="-156649"/>
              <a:ext cx="311047" cy="161619"/>
            </a:xfrm>
            <a:prstGeom prst="rect">
              <a:avLst/>
            </a:prstGeom>
          </p:spPr>
        </p:pic>
        <p:pic>
          <p:nvPicPr>
            <p:cNvPr id="405" name="Picture 404">
              <a:extLst>
                <a:ext uri="{FF2B5EF4-FFF2-40B4-BE49-F238E27FC236}">
                  <a16:creationId xmlns:a16="http://schemas.microsoft.com/office/drawing/2014/main" id="{7161F104-8A30-454D-931F-9B69A68E6C4D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661724">
              <a:off x="835012" y="402002"/>
              <a:ext cx="456014" cy="300468"/>
            </a:xfrm>
            <a:prstGeom prst="rect">
              <a:avLst/>
            </a:prstGeom>
          </p:spPr>
        </p:pic>
        <p:pic>
          <p:nvPicPr>
            <p:cNvPr id="409" name="Picture 408">
              <a:extLst>
                <a:ext uri="{FF2B5EF4-FFF2-40B4-BE49-F238E27FC236}">
                  <a16:creationId xmlns:a16="http://schemas.microsoft.com/office/drawing/2014/main" id="{0D1864F0-33A5-4A5F-9F0F-293A0A34AF2F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3799562">
              <a:off x="1545283" y="411600"/>
              <a:ext cx="507832" cy="300468"/>
            </a:xfrm>
            <a:prstGeom prst="rect">
              <a:avLst/>
            </a:prstGeom>
          </p:spPr>
        </p:pic>
        <p:pic>
          <p:nvPicPr>
            <p:cNvPr id="410" name="Picture 409">
              <a:extLst>
                <a:ext uri="{FF2B5EF4-FFF2-40B4-BE49-F238E27FC236}">
                  <a16:creationId xmlns:a16="http://schemas.microsoft.com/office/drawing/2014/main" id="{0740CBA0-37A8-4B4A-ADAB-6602D4BE4365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2502" y="-216466"/>
              <a:ext cx="507832" cy="300468"/>
            </a:xfrm>
            <a:prstGeom prst="rect">
              <a:avLst/>
            </a:prstGeom>
          </p:spPr>
        </p:pic>
      </p:grpSp>
      <p:grpSp>
        <p:nvGrpSpPr>
          <p:cNvPr id="492" name="Group 491">
            <a:extLst>
              <a:ext uri="{FF2B5EF4-FFF2-40B4-BE49-F238E27FC236}">
                <a16:creationId xmlns:a16="http://schemas.microsoft.com/office/drawing/2014/main" id="{7D7C1982-7425-4FD0-A603-74EFFE2AED67}"/>
              </a:ext>
            </a:extLst>
          </p:cNvPr>
          <p:cNvGrpSpPr/>
          <p:nvPr/>
        </p:nvGrpSpPr>
        <p:grpSpPr>
          <a:xfrm>
            <a:off x="7947779" y="3514567"/>
            <a:ext cx="1485634" cy="1519238"/>
            <a:chOff x="6225398" y="2638825"/>
            <a:chExt cx="1485634" cy="1519238"/>
          </a:xfrm>
        </p:grpSpPr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361F1F32-9462-4D4E-826A-0633090FE968}"/>
                </a:ext>
              </a:extLst>
            </p:cNvPr>
            <p:cNvGrpSpPr/>
            <p:nvPr/>
          </p:nvGrpSpPr>
          <p:grpSpPr>
            <a:xfrm>
              <a:off x="6225398" y="2638825"/>
              <a:ext cx="1485634" cy="1519238"/>
              <a:chOff x="685380" y="-369095"/>
              <a:chExt cx="1485634" cy="1519238"/>
            </a:xfrm>
          </p:grpSpPr>
          <p:pic>
            <p:nvPicPr>
              <p:cNvPr id="87" name="Picture 86">
                <a:extLst>
                  <a:ext uri="{FF2B5EF4-FFF2-40B4-BE49-F238E27FC236}">
                    <a16:creationId xmlns:a16="http://schemas.microsoft.com/office/drawing/2014/main" id="{A612312E-6015-41F1-AFF3-BFA695A8BFD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2794" b="96508" l="8095" r="92381">
                            <a14:foregroundMark x1="34048" y1="18626" x2="34048" y2="18626"/>
                            <a14:foregroundMark x1="32619" y1="17695" x2="44167" y2="18976"/>
                            <a14:foregroundMark x1="44167" y1="18976" x2="44048" y2="19558"/>
                            <a14:foregroundMark x1="42262" y1="11991" x2="32619" y2="21304"/>
                            <a14:foregroundMark x1="45714" y1="7218" x2="23095" y2="31665"/>
                            <a14:foregroundMark x1="7857" y1="25146" x2="32619" y2="11874"/>
                            <a14:foregroundMark x1="32619" y1="11874" x2="38690" y2="6519"/>
                            <a14:foregroundMark x1="38690" y1="6519" x2="47024" y2="2910"/>
                            <a14:foregroundMark x1="47024" y1="2910" x2="54048" y2="3609"/>
                            <a14:foregroundMark x1="8571" y1="26542" x2="8810" y2="71129"/>
                            <a14:foregroundMark x1="43571" y1="88708" x2="50357" y2="91851"/>
                            <a14:foregroundMark x1="50357" y1="91851" x2="55476" y2="91502"/>
                            <a14:foregroundMark x1="48095" y1="95460" x2="50952" y2="96508"/>
                            <a14:foregroundMark x1="46548" y1="93481" x2="70952" y2="86612"/>
                            <a14:foregroundMark x1="70952" y1="86612" x2="92143" y2="73923"/>
                            <a14:foregroundMark x1="92143" y1="73923" x2="90833" y2="35623"/>
                            <a14:foregroundMark x1="90833" y1="35623" x2="85952" y2="28405"/>
                            <a14:foregroundMark x1="85952" y1="28405" x2="58571" y2="12573"/>
                            <a14:foregroundMark x1="58571" y1="12573" x2="47500" y2="10012"/>
                            <a14:foregroundMark x1="89286" y1="27823" x2="92381" y2="35506"/>
                            <a14:foregroundMark x1="92381" y1="35506" x2="91071" y2="49825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5380" y="-369095"/>
                <a:ext cx="1485634" cy="1519238"/>
              </a:xfrm>
              <a:prstGeom prst="rect">
                <a:avLst/>
              </a:prstGeom>
            </p:spPr>
          </p:pic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3540ADF8-9A40-40D9-B58C-7116CF79818B}"/>
                  </a:ext>
                </a:extLst>
              </p:cNvPr>
              <p:cNvSpPr txBox="1"/>
              <p:nvPr/>
            </p:nvSpPr>
            <p:spPr>
              <a:xfrm>
                <a:off x="1127131" y="129657"/>
                <a:ext cx="6830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Press Start 2P" panose="00000500000000000000" pitchFamily="2" charset="0"/>
                  </a:rPr>
                  <a:t>15</a:t>
                </a:r>
              </a:p>
            </p:txBody>
          </p:sp>
        </p:grpSp>
        <p:pic>
          <p:nvPicPr>
            <p:cNvPr id="289" name="Picture 288">
              <a:extLst>
                <a:ext uri="{FF2B5EF4-FFF2-40B4-BE49-F238E27FC236}">
                  <a16:creationId xmlns:a16="http://schemas.microsoft.com/office/drawing/2014/main" id="{CDAB5E9A-EFBD-43CB-AB57-829DB3D2BD3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1113918">
              <a:off x="7196791" y="2877243"/>
              <a:ext cx="311047" cy="161619"/>
            </a:xfrm>
            <a:prstGeom prst="rect">
              <a:avLst/>
            </a:prstGeom>
          </p:spPr>
        </p:pic>
        <p:pic>
          <p:nvPicPr>
            <p:cNvPr id="318" name="Picture 317">
              <a:extLst>
                <a:ext uri="{FF2B5EF4-FFF2-40B4-BE49-F238E27FC236}">
                  <a16:creationId xmlns:a16="http://schemas.microsoft.com/office/drawing/2014/main" id="{FF46AA6B-82E5-4764-B7EB-E5210200A210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719963">
              <a:off x="6393736" y="2885250"/>
              <a:ext cx="444354" cy="145252"/>
            </a:xfrm>
            <a:prstGeom prst="rect">
              <a:avLst/>
            </a:prstGeom>
          </p:spPr>
        </p:pic>
        <p:pic>
          <p:nvPicPr>
            <p:cNvPr id="329" name="Picture 328">
              <a:extLst>
                <a:ext uri="{FF2B5EF4-FFF2-40B4-BE49-F238E27FC236}">
                  <a16:creationId xmlns:a16="http://schemas.microsoft.com/office/drawing/2014/main" id="{650884F6-01C9-4287-9CEF-A7F3B9FEFF35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966017">
              <a:off x="6620059" y="3859648"/>
              <a:ext cx="311047" cy="161619"/>
            </a:xfrm>
            <a:prstGeom prst="rect">
              <a:avLst/>
            </a:prstGeom>
          </p:spPr>
        </p:pic>
        <p:pic>
          <p:nvPicPr>
            <p:cNvPr id="332" name="Picture 331">
              <a:extLst>
                <a:ext uri="{FF2B5EF4-FFF2-40B4-BE49-F238E27FC236}">
                  <a16:creationId xmlns:a16="http://schemas.microsoft.com/office/drawing/2014/main" id="{4E1F1FED-4090-4F60-B57C-E0C7EF92D90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13088" y="3819849"/>
              <a:ext cx="311047" cy="161619"/>
            </a:xfrm>
            <a:prstGeom prst="rect">
              <a:avLst/>
            </a:prstGeom>
          </p:spPr>
        </p:pic>
        <p:pic>
          <p:nvPicPr>
            <p:cNvPr id="333" name="Picture 332">
              <a:extLst>
                <a:ext uri="{FF2B5EF4-FFF2-40B4-BE49-F238E27FC236}">
                  <a16:creationId xmlns:a16="http://schemas.microsoft.com/office/drawing/2014/main" id="{4EE11987-F117-4638-AB0F-5EF0477EC78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4578901">
              <a:off x="7300901" y="3211009"/>
              <a:ext cx="444354" cy="145252"/>
            </a:xfrm>
            <a:prstGeom prst="rect">
              <a:avLst/>
            </a:prstGeom>
          </p:spPr>
        </p:pic>
        <p:pic>
          <p:nvPicPr>
            <p:cNvPr id="334" name="Picture 333">
              <a:extLst>
                <a:ext uri="{FF2B5EF4-FFF2-40B4-BE49-F238E27FC236}">
                  <a16:creationId xmlns:a16="http://schemas.microsoft.com/office/drawing/2014/main" id="{8BA7ECB6-E8D7-430C-8CB0-7BEF4055E77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614698">
              <a:off x="6190715" y="3239922"/>
              <a:ext cx="448058" cy="145252"/>
            </a:xfrm>
            <a:prstGeom prst="rect">
              <a:avLst/>
            </a:prstGeom>
          </p:spPr>
        </p:pic>
        <p:pic>
          <p:nvPicPr>
            <p:cNvPr id="417" name="Picture 416">
              <a:extLst>
                <a:ext uri="{FF2B5EF4-FFF2-40B4-BE49-F238E27FC236}">
                  <a16:creationId xmlns:a16="http://schemas.microsoft.com/office/drawing/2014/main" id="{D7F1B156-3B53-4CD4-B179-BD42969B5DBC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3636326">
              <a:off x="7100463" y="3447873"/>
              <a:ext cx="507832" cy="300468"/>
            </a:xfrm>
            <a:prstGeom prst="rect">
              <a:avLst/>
            </a:prstGeom>
          </p:spPr>
        </p:pic>
        <p:pic>
          <p:nvPicPr>
            <p:cNvPr id="423" name="Picture 422">
              <a:extLst>
                <a:ext uri="{FF2B5EF4-FFF2-40B4-BE49-F238E27FC236}">
                  <a16:creationId xmlns:a16="http://schemas.microsoft.com/office/drawing/2014/main" id="{A0439468-AA3F-42DD-AD79-4C40A5C7AB4C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722472">
              <a:off x="6469267" y="3409721"/>
              <a:ext cx="355482" cy="334323"/>
            </a:xfrm>
            <a:prstGeom prst="rect">
              <a:avLst/>
            </a:prstGeom>
          </p:spPr>
        </p:pic>
        <p:pic>
          <p:nvPicPr>
            <p:cNvPr id="424" name="Picture 423">
              <a:extLst>
                <a:ext uri="{FF2B5EF4-FFF2-40B4-BE49-F238E27FC236}">
                  <a16:creationId xmlns:a16="http://schemas.microsoft.com/office/drawing/2014/main" id="{B696B41D-FCF1-4509-9D65-86CE823F00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15254" y="2789526"/>
              <a:ext cx="355483" cy="338555"/>
            </a:xfrm>
            <a:prstGeom prst="rect">
              <a:avLst/>
            </a:prstGeom>
          </p:spPr>
        </p:pic>
      </p:grpSp>
      <p:grpSp>
        <p:nvGrpSpPr>
          <p:cNvPr id="488" name="Group 487">
            <a:extLst>
              <a:ext uri="{FF2B5EF4-FFF2-40B4-BE49-F238E27FC236}">
                <a16:creationId xmlns:a16="http://schemas.microsoft.com/office/drawing/2014/main" id="{478A962A-9A4C-438D-8009-F837E67C2476}"/>
              </a:ext>
            </a:extLst>
          </p:cNvPr>
          <p:cNvGrpSpPr/>
          <p:nvPr/>
        </p:nvGrpSpPr>
        <p:grpSpPr>
          <a:xfrm>
            <a:off x="3192309" y="3586580"/>
            <a:ext cx="1485634" cy="1519238"/>
            <a:chOff x="2050385" y="2648977"/>
            <a:chExt cx="1485634" cy="1519238"/>
          </a:xfrm>
        </p:grpSpPr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32A7603B-15ED-4D49-BC47-B539E96C0345}"/>
                </a:ext>
              </a:extLst>
            </p:cNvPr>
            <p:cNvGrpSpPr/>
            <p:nvPr/>
          </p:nvGrpSpPr>
          <p:grpSpPr>
            <a:xfrm>
              <a:off x="2050385" y="2648977"/>
              <a:ext cx="1485634" cy="1519238"/>
              <a:chOff x="685380" y="-369095"/>
              <a:chExt cx="1485634" cy="1519238"/>
            </a:xfrm>
          </p:grpSpPr>
          <p:pic>
            <p:nvPicPr>
              <p:cNvPr id="72" name="Picture 71">
                <a:extLst>
                  <a:ext uri="{FF2B5EF4-FFF2-40B4-BE49-F238E27FC236}">
                    <a16:creationId xmlns:a16="http://schemas.microsoft.com/office/drawing/2014/main" id="{524A74C6-0EC4-4CBB-A4AE-A141E9EBF34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2794" b="96508" l="8095" r="92381">
                            <a14:foregroundMark x1="34048" y1="18626" x2="34048" y2="18626"/>
                            <a14:foregroundMark x1="32619" y1="17695" x2="44167" y2="18976"/>
                            <a14:foregroundMark x1="44167" y1="18976" x2="44048" y2="19558"/>
                            <a14:foregroundMark x1="42262" y1="11991" x2="32619" y2="21304"/>
                            <a14:foregroundMark x1="45714" y1="7218" x2="23095" y2="31665"/>
                            <a14:foregroundMark x1="7857" y1="25146" x2="32619" y2="11874"/>
                            <a14:foregroundMark x1="32619" y1="11874" x2="38690" y2="6519"/>
                            <a14:foregroundMark x1="38690" y1="6519" x2="47024" y2="2910"/>
                            <a14:foregroundMark x1="47024" y1="2910" x2="54048" y2="3609"/>
                            <a14:foregroundMark x1="8571" y1="26542" x2="8810" y2="71129"/>
                            <a14:foregroundMark x1="43571" y1="88708" x2="50357" y2="91851"/>
                            <a14:foregroundMark x1="50357" y1="91851" x2="55476" y2="91502"/>
                            <a14:foregroundMark x1="48095" y1="95460" x2="50952" y2="96508"/>
                            <a14:foregroundMark x1="46548" y1="93481" x2="70952" y2="86612"/>
                            <a14:foregroundMark x1="70952" y1="86612" x2="92143" y2="73923"/>
                            <a14:foregroundMark x1="92143" y1="73923" x2="90833" y2="35623"/>
                            <a14:foregroundMark x1="90833" y1="35623" x2="85952" y2="28405"/>
                            <a14:foregroundMark x1="85952" y1="28405" x2="58571" y2="12573"/>
                            <a14:foregroundMark x1="58571" y1="12573" x2="47500" y2="10012"/>
                            <a14:foregroundMark x1="89286" y1="27823" x2="92381" y2="35506"/>
                            <a14:foregroundMark x1="92381" y1="35506" x2="91071" y2="49825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5380" y="-369095"/>
                <a:ext cx="1485634" cy="1519238"/>
              </a:xfrm>
              <a:prstGeom prst="rect">
                <a:avLst/>
              </a:prstGeom>
            </p:spPr>
          </p:pic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28E4D3D3-4666-4361-B128-499A29AF8168}"/>
                  </a:ext>
                </a:extLst>
              </p:cNvPr>
              <p:cNvSpPr txBox="1"/>
              <p:nvPr/>
            </p:nvSpPr>
            <p:spPr>
              <a:xfrm>
                <a:off x="1127131" y="129657"/>
                <a:ext cx="6830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Press Start 2P" panose="00000500000000000000" pitchFamily="2" charset="0"/>
                  </a:rPr>
                  <a:t>12</a:t>
                </a:r>
              </a:p>
            </p:txBody>
          </p:sp>
        </p:grpSp>
        <p:pic>
          <p:nvPicPr>
            <p:cNvPr id="152" name="Picture 151">
              <a:extLst>
                <a:ext uri="{FF2B5EF4-FFF2-40B4-BE49-F238E27FC236}">
                  <a16:creationId xmlns:a16="http://schemas.microsoft.com/office/drawing/2014/main" id="{5AFA97F0-D8EC-4D22-B9DA-F760AED7239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306173">
              <a:off x="2619239" y="2841834"/>
              <a:ext cx="355482" cy="334323"/>
            </a:xfrm>
            <a:prstGeom prst="rect">
              <a:avLst/>
            </a:prstGeom>
          </p:spPr>
        </p:pic>
        <p:pic>
          <p:nvPicPr>
            <p:cNvPr id="292" name="Picture 291">
              <a:extLst>
                <a:ext uri="{FF2B5EF4-FFF2-40B4-BE49-F238E27FC236}">
                  <a16:creationId xmlns:a16="http://schemas.microsoft.com/office/drawing/2014/main" id="{0006F169-3801-4472-BDA4-5E227D288C5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07394">
              <a:off x="2952438" y="2908604"/>
              <a:ext cx="448058" cy="145252"/>
            </a:xfrm>
            <a:prstGeom prst="rect">
              <a:avLst/>
            </a:prstGeom>
          </p:spPr>
        </p:pic>
        <p:pic>
          <p:nvPicPr>
            <p:cNvPr id="339" name="Picture 338">
              <a:extLst>
                <a:ext uri="{FF2B5EF4-FFF2-40B4-BE49-F238E27FC236}">
                  <a16:creationId xmlns:a16="http://schemas.microsoft.com/office/drawing/2014/main" id="{0915E07C-8AC6-428A-BE46-C2753E3EC21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255356">
              <a:off x="2791104" y="3852753"/>
              <a:ext cx="448058" cy="143206"/>
            </a:xfrm>
            <a:prstGeom prst="rect">
              <a:avLst/>
            </a:prstGeom>
          </p:spPr>
        </p:pic>
        <p:pic>
          <p:nvPicPr>
            <p:cNvPr id="353" name="Picture 352">
              <a:extLst>
                <a:ext uri="{FF2B5EF4-FFF2-40B4-BE49-F238E27FC236}">
                  <a16:creationId xmlns:a16="http://schemas.microsoft.com/office/drawing/2014/main" id="{755C137B-ACBC-4795-B98D-9571EE4B88E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796705">
              <a:off x="2264181" y="2908596"/>
              <a:ext cx="311048" cy="163664"/>
            </a:xfrm>
            <a:prstGeom prst="rect">
              <a:avLst/>
            </a:prstGeom>
          </p:spPr>
        </p:pic>
        <p:pic>
          <p:nvPicPr>
            <p:cNvPr id="407" name="Picture 406">
              <a:extLst>
                <a:ext uri="{FF2B5EF4-FFF2-40B4-BE49-F238E27FC236}">
                  <a16:creationId xmlns:a16="http://schemas.microsoft.com/office/drawing/2014/main" id="{7D0B09A0-9A40-440A-B302-481985E88E3A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550671">
              <a:off x="2458590" y="3865953"/>
              <a:ext cx="311047" cy="161619"/>
            </a:xfrm>
            <a:prstGeom prst="rect">
              <a:avLst/>
            </a:prstGeom>
          </p:spPr>
        </p:pic>
        <p:pic>
          <p:nvPicPr>
            <p:cNvPr id="408" name="Picture 407">
              <a:extLst>
                <a:ext uri="{FF2B5EF4-FFF2-40B4-BE49-F238E27FC236}">
                  <a16:creationId xmlns:a16="http://schemas.microsoft.com/office/drawing/2014/main" id="{1DF6BA04-5CC0-4B0F-8788-94523036C929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2097371" y="3187755"/>
              <a:ext cx="311048" cy="163664"/>
            </a:xfrm>
            <a:prstGeom prst="rect">
              <a:avLst/>
            </a:prstGeom>
          </p:spPr>
        </p:pic>
        <p:pic>
          <p:nvPicPr>
            <p:cNvPr id="420" name="Picture 419">
              <a:extLst>
                <a:ext uri="{FF2B5EF4-FFF2-40B4-BE49-F238E27FC236}">
                  <a16:creationId xmlns:a16="http://schemas.microsoft.com/office/drawing/2014/main" id="{613F0F6E-8807-448B-BD32-E11C14B42DAA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739811">
              <a:off x="2980934" y="3454154"/>
              <a:ext cx="355483" cy="338555"/>
            </a:xfrm>
            <a:prstGeom prst="rect">
              <a:avLst/>
            </a:prstGeom>
          </p:spPr>
        </p:pic>
        <p:pic>
          <p:nvPicPr>
            <p:cNvPr id="426" name="Picture 425">
              <a:extLst>
                <a:ext uri="{FF2B5EF4-FFF2-40B4-BE49-F238E27FC236}">
                  <a16:creationId xmlns:a16="http://schemas.microsoft.com/office/drawing/2014/main" id="{663E531E-EB9A-4BC7-8630-BCF53759E61A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3525" y="3453714"/>
              <a:ext cx="512065" cy="300468"/>
            </a:xfrm>
            <a:prstGeom prst="rect">
              <a:avLst/>
            </a:prstGeom>
          </p:spPr>
        </p:pic>
      </p:grpSp>
      <p:grpSp>
        <p:nvGrpSpPr>
          <p:cNvPr id="485" name="Group 484">
            <a:extLst>
              <a:ext uri="{FF2B5EF4-FFF2-40B4-BE49-F238E27FC236}">
                <a16:creationId xmlns:a16="http://schemas.microsoft.com/office/drawing/2014/main" id="{F63AB2D1-2FEF-466D-81BE-89E1B52160BD}"/>
              </a:ext>
            </a:extLst>
          </p:cNvPr>
          <p:cNvGrpSpPr/>
          <p:nvPr/>
        </p:nvGrpSpPr>
        <p:grpSpPr>
          <a:xfrm>
            <a:off x="7426841" y="1996218"/>
            <a:ext cx="1485634" cy="1519238"/>
            <a:chOff x="6627916" y="1150143"/>
            <a:chExt cx="1485634" cy="1519238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67E2C43A-C909-4683-BA77-C7172C150000}"/>
                </a:ext>
              </a:extLst>
            </p:cNvPr>
            <p:cNvGrpSpPr/>
            <p:nvPr/>
          </p:nvGrpSpPr>
          <p:grpSpPr>
            <a:xfrm>
              <a:off x="6627916" y="1150143"/>
              <a:ext cx="1485634" cy="1519238"/>
              <a:chOff x="685380" y="-369095"/>
              <a:chExt cx="1485634" cy="1519238"/>
            </a:xfrm>
          </p:grpSpPr>
          <p:pic>
            <p:nvPicPr>
              <p:cNvPr id="42" name="Picture 41">
                <a:extLst>
                  <a:ext uri="{FF2B5EF4-FFF2-40B4-BE49-F238E27FC236}">
                    <a16:creationId xmlns:a16="http://schemas.microsoft.com/office/drawing/2014/main" id="{3112026D-947C-4CA8-8C20-4AE9BB14298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2794" b="96508" l="8095" r="92381">
                            <a14:foregroundMark x1="34048" y1="18626" x2="34048" y2="18626"/>
                            <a14:foregroundMark x1="32619" y1="17695" x2="44167" y2="18976"/>
                            <a14:foregroundMark x1="44167" y1="18976" x2="44048" y2="19558"/>
                            <a14:foregroundMark x1="42262" y1="11991" x2="32619" y2="21304"/>
                            <a14:foregroundMark x1="45714" y1="7218" x2="23095" y2="31665"/>
                            <a14:foregroundMark x1="7857" y1="25146" x2="32619" y2="11874"/>
                            <a14:foregroundMark x1="32619" y1="11874" x2="38690" y2="6519"/>
                            <a14:foregroundMark x1="38690" y1="6519" x2="47024" y2="2910"/>
                            <a14:foregroundMark x1="47024" y1="2910" x2="54048" y2="3609"/>
                            <a14:foregroundMark x1="8571" y1="26542" x2="8810" y2="71129"/>
                            <a14:foregroundMark x1="43571" y1="88708" x2="50357" y2="91851"/>
                            <a14:foregroundMark x1="50357" y1="91851" x2="55476" y2="91502"/>
                            <a14:foregroundMark x1="48095" y1="95460" x2="50952" y2="96508"/>
                            <a14:foregroundMark x1="46548" y1="93481" x2="70952" y2="86612"/>
                            <a14:foregroundMark x1="70952" y1="86612" x2="92143" y2="73923"/>
                            <a14:foregroundMark x1="92143" y1="73923" x2="90833" y2="35623"/>
                            <a14:foregroundMark x1="90833" y1="35623" x2="85952" y2="28405"/>
                            <a14:foregroundMark x1="85952" y1="28405" x2="58571" y2="12573"/>
                            <a14:foregroundMark x1="58571" y1="12573" x2="47500" y2="10012"/>
                            <a14:foregroundMark x1="89286" y1="27823" x2="92381" y2="35506"/>
                            <a14:foregroundMark x1="92381" y1="35506" x2="91071" y2="49825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5380" y="-369095"/>
                <a:ext cx="1485634" cy="1519238"/>
              </a:xfrm>
              <a:prstGeom prst="rect">
                <a:avLst/>
              </a:prstGeom>
            </p:spPr>
          </p:pic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FE7EA71B-4D1C-4577-BFD5-827629799092}"/>
                  </a:ext>
                </a:extLst>
              </p:cNvPr>
              <p:cNvSpPr txBox="1"/>
              <p:nvPr/>
            </p:nvSpPr>
            <p:spPr>
              <a:xfrm>
                <a:off x="1127131" y="129657"/>
                <a:ext cx="6830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Press Start 2P" panose="00000500000000000000" pitchFamily="2" charset="0"/>
                  </a:rPr>
                  <a:t>10</a:t>
                </a:r>
              </a:p>
            </p:txBody>
          </p:sp>
        </p:grpSp>
        <p:pic>
          <p:nvPicPr>
            <p:cNvPr id="294" name="Picture 293">
              <a:extLst>
                <a:ext uri="{FF2B5EF4-FFF2-40B4-BE49-F238E27FC236}">
                  <a16:creationId xmlns:a16="http://schemas.microsoft.com/office/drawing/2014/main" id="{C8993E32-F7D3-4066-9B72-950C443F867E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422920">
              <a:off x="7537151" y="1418965"/>
              <a:ext cx="444354" cy="145252"/>
            </a:xfrm>
            <a:prstGeom prst="rect">
              <a:avLst/>
            </a:prstGeom>
          </p:spPr>
        </p:pic>
        <p:pic>
          <p:nvPicPr>
            <p:cNvPr id="342" name="Picture 341">
              <a:extLst>
                <a:ext uri="{FF2B5EF4-FFF2-40B4-BE49-F238E27FC236}">
                  <a16:creationId xmlns:a16="http://schemas.microsoft.com/office/drawing/2014/main" id="{40D1C8B5-EF25-4C4A-8BED-832AF67C2DE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41843">
              <a:off x="6979616" y="2378830"/>
              <a:ext cx="444354" cy="145252"/>
            </a:xfrm>
            <a:prstGeom prst="rect">
              <a:avLst/>
            </a:prstGeom>
          </p:spPr>
        </p:pic>
        <p:pic>
          <p:nvPicPr>
            <p:cNvPr id="357" name="Picture 356">
              <a:extLst>
                <a:ext uri="{FF2B5EF4-FFF2-40B4-BE49-F238E27FC236}">
                  <a16:creationId xmlns:a16="http://schemas.microsoft.com/office/drawing/2014/main" id="{A00EEFF2-4498-4768-ADF4-4C14331BD941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5636514">
              <a:off x="6668541" y="1679667"/>
              <a:ext cx="311047" cy="161619"/>
            </a:xfrm>
            <a:prstGeom prst="rect">
              <a:avLst/>
            </a:prstGeom>
          </p:spPr>
        </p:pic>
        <p:pic>
          <p:nvPicPr>
            <p:cNvPr id="358" name="Picture 357">
              <a:extLst>
                <a:ext uri="{FF2B5EF4-FFF2-40B4-BE49-F238E27FC236}">
                  <a16:creationId xmlns:a16="http://schemas.microsoft.com/office/drawing/2014/main" id="{B1AABF87-B2A7-41A2-863B-512E18B289D3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849550">
              <a:off x="7358031" y="2373712"/>
              <a:ext cx="444354" cy="145252"/>
            </a:xfrm>
            <a:prstGeom prst="rect">
              <a:avLst/>
            </a:prstGeom>
          </p:spPr>
        </p:pic>
        <p:pic>
          <p:nvPicPr>
            <p:cNvPr id="359" name="Picture 358">
              <a:extLst>
                <a:ext uri="{FF2B5EF4-FFF2-40B4-BE49-F238E27FC236}">
                  <a16:creationId xmlns:a16="http://schemas.microsoft.com/office/drawing/2014/main" id="{E4708267-6A6B-41A9-B3E2-83A4E424E521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4533117">
              <a:off x="7693875" y="1718069"/>
              <a:ext cx="448058" cy="145252"/>
            </a:xfrm>
            <a:prstGeom prst="rect">
              <a:avLst/>
            </a:prstGeom>
          </p:spPr>
        </p:pic>
        <p:pic>
          <p:nvPicPr>
            <p:cNvPr id="360" name="Picture 359">
              <a:extLst>
                <a:ext uri="{FF2B5EF4-FFF2-40B4-BE49-F238E27FC236}">
                  <a16:creationId xmlns:a16="http://schemas.microsoft.com/office/drawing/2014/main" id="{38A5CFF0-CF06-4B1F-99D9-1C37B727BE77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994235">
              <a:off x="6819935" y="1375511"/>
              <a:ext cx="448058" cy="143206"/>
            </a:xfrm>
            <a:prstGeom prst="rect">
              <a:avLst/>
            </a:prstGeom>
          </p:spPr>
        </p:pic>
        <p:pic>
          <p:nvPicPr>
            <p:cNvPr id="427" name="Picture 426">
              <a:extLst>
                <a:ext uri="{FF2B5EF4-FFF2-40B4-BE49-F238E27FC236}">
                  <a16:creationId xmlns:a16="http://schemas.microsoft.com/office/drawing/2014/main" id="{4E3B89DE-2D64-488F-9806-9B0587B9605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037221">
              <a:off x="6775446" y="1939876"/>
              <a:ext cx="512065" cy="300468"/>
            </a:xfrm>
            <a:prstGeom prst="rect">
              <a:avLst/>
            </a:prstGeom>
          </p:spPr>
        </p:pic>
        <p:pic>
          <p:nvPicPr>
            <p:cNvPr id="428" name="Picture 427">
              <a:extLst>
                <a:ext uri="{FF2B5EF4-FFF2-40B4-BE49-F238E27FC236}">
                  <a16:creationId xmlns:a16="http://schemas.microsoft.com/office/drawing/2014/main" id="{3764CBF1-D82C-4BB5-A644-05B6085C5D9D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3700140">
              <a:off x="7528246" y="1968017"/>
              <a:ext cx="355483" cy="338555"/>
            </a:xfrm>
            <a:prstGeom prst="rect">
              <a:avLst/>
            </a:prstGeom>
          </p:spPr>
        </p:pic>
        <p:pic>
          <p:nvPicPr>
            <p:cNvPr id="429" name="Picture 428">
              <a:extLst>
                <a:ext uri="{FF2B5EF4-FFF2-40B4-BE49-F238E27FC236}">
                  <a16:creationId xmlns:a16="http://schemas.microsoft.com/office/drawing/2014/main" id="{3E9F5D56-D2F8-43BF-BFBA-84073D6A06AE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4136047">
              <a:off x="7192965" y="1321110"/>
              <a:ext cx="355483" cy="338555"/>
            </a:xfrm>
            <a:prstGeom prst="rect">
              <a:avLst/>
            </a:prstGeom>
          </p:spPr>
        </p:pic>
      </p:grpSp>
      <p:grpSp>
        <p:nvGrpSpPr>
          <p:cNvPr id="487" name="Group 486">
            <a:extLst>
              <a:ext uri="{FF2B5EF4-FFF2-40B4-BE49-F238E27FC236}">
                <a16:creationId xmlns:a16="http://schemas.microsoft.com/office/drawing/2014/main" id="{F108FDE4-FCAE-440F-920D-F3201FED4C30}"/>
              </a:ext>
            </a:extLst>
          </p:cNvPr>
          <p:cNvGrpSpPr/>
          <p:nvPr/>
        </p:nvGrpSpPr>
        <p:grpSpPr>
          <a:xfrm>
            <a:off x="1181443" y="3522903"/>
            <a:ext cx="1485634" cy="1519238"/>
            <a:chOff x="673124" y="2663493"/>
            <a:chExt cx="1485634" cy="1519238"/>
          </a:xfrm>
        </p:grpSpPr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759C8BD0-B4F6-4787-8C6D-B8298F61C26F}"/>
                </a:ext>
              </a:extLst>
            </p:cNvPr>
            <p:cNvGrpSpPr/>
            <p:nvPr/>
          </p:nvGrpSpPr>
          <p:grpSpPr>
            <a:xfrm>
              <a:off x="673124" y="2663493"/>
              <a:ext cx="1485634" cy="1519238"/>
              <a:chOff x="685380" y="-369095"/>
              <a:chExt cx="1485634" cy="1519238"/>
            </a:xfrm>
          </p:grpSpPr>
          <p:pic>
            <p:nvPicPr>
              <p:cNvPr id="69" name="Picture 68">
                <a:extLst>
                  <a:ext uri="{FF2B5EF4-FFF2-40B4-BE49-F238E27FC236}">
                    <a16:creationId xmlns:a16="http://schemas.microsoft.com/office/drawing/2014/main" id="{F69F6CF5-B5FC-40CC-AE6F-F8B8CEE2245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2794" b="96508" l="8095" r="92381">
                            <a14:foregroundMark x1="34048" y1="18626" x2="34048" y2="18626"/>
                            <a14:foregroundMark x1="32619" y1="17695" x2="44167" y2="18976"/>
                            <a14:foregroundMark x1="44167" y1="18976" x2="44048" y2="19558"/>
                            <a14:foregroundMark x1="42262" y1="11991" x2="32619" y2="21304"/>
                            <a14:foregroundMark x1="45714" y1="7218" x2="23095" y2="31665"/>
                            <a14:foregroundMark x1="7857" y1="25146" x2="32619" y2="11874"/>
                            <a14:foregroundMark x1="32619" y1="11874" x2="38690" y2="6519"/>
                            <a14:foregroundMark x1="38690" y1="6519" x2="47024" y2="2910"/>
                            <a14:foregroundMark x1="47024" y1="2910" x2="54048" y2="3609"/>
                            <a14:foregroundMark x1="8571" y1="26542" x2="8810" y2="71129"/>
                            <a14:foregroundMark x1="43571" y1="88708" x2="50357" y2="91851"/>
                            <a14:foregroundMark x1="50357" y1="91851" x2="55476" y2="91502"/>
                            <a14:foregroundMark x1="48095" y1="95460" x2="50952" y2="96508"/>
                            <a14:foregroundMark x1="46548" y1="93481" x2="70952" y2="86612"/>
                            <a14:foregroundMark x1="70952" y1="86612" x2="92143" y2="73923"/>
                            <a14:foregroundMark x1="92143" y1="73923" x2="90833" y2="35623"/>
                            <a14:foregroundMark x1="90833" y1="35623" x2="85952" y2="28405"/>
                            <a14:foregroundMark x1="85952" y1="28405" x2="58571" y2="12573"/>
                            <a14:foregroundMark x1="58571" y1="12573" x2="47500" y2="10012"/>
                            <a14:foregroundMark x1="89286" y1="27823" x2="92381" y2="35506"/>
                            <a14:foregroundMark x1="92381" y1="35506" x2="91071" y2="49825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5380" y="-369095"/>
                <a:ext cx="1485634" cy="1519238"/>
              </a:xfrm>
              <a:prstGeom prst="rect">
                <a:avLst/>
              </a:prstGeom>
            </p:spPr>
          </p:pic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94EC6E7A-E9D0-4BAF-B452-8497081F1E40}"/>
                  </a:ext>
                </a:extLst>
              </p:cNvPr>
              <p:cNvSpPr txBox="1"/>
              <p:nvPr/>
            </p:nvSpPr>
            <p:spPr>
              <a:xfrm>
                <a:off x="1127131" y="129657"/>
                <a:ext cx="6830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Press Start 2P" panose="00000500000000000000" pitchFamily="2" charset="0"/>
                  </a:rPr>
                  <a:t>11</a:t>
                </a:r>
              </a:p>
            </p:txBody>
          </p:sp>
        </p:grpSp>
        <p:grpSp>
          <p:nvGrpSpPr>
            <p:cNvPr id="486" name="Group 485">
              <a:extLst>
                <a:ext uri="{FF2B5EF4-FFF2-40B4-BE49-F238E27FC236}">
                  <a16:creationId xmlns:a16="http://schemas.microsoft.com/office/drawing/2014/main" id="{DBCFFC78-95F3-4E2B-8B1F-7856E17EF280}"/>
                </a:ext>
              </a:extLst>
            </p:cNvPr>
            <p:cNvGrpSpPr/>
            <p:nvPr/>
          </p:nvGrpSpPr>
          <p:grpSpPr>
            <a:xfrm>
              <a:off x="773062" y="2847207"/>
              <a:ext cx="1287500" cy="1196912"/>
              <a:chOff x="773062" y="2847207"/>
              <a:chExt cx="1287500" cy="1196912"/>
            </a:xfrm>
          </p:grpSpPr>
          <p:pic>
            <p:nvPicPr>
              <p:cNvPr id="293" name="Picture 292">
                <a:extLst>
                  <a:ext uri="{FF2B5EF4-FFF2-40B4-BE49-F238E27FC236}">
                    <a16:creationId xmlns:a16="http://schemas.microsoft.com/office/drawing/2014/main" id="{87C13C19-8EED-4890-9CD1-89903D11FCC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452805">
                <a:off x="1573052" y="2928483"/>
                <a:ext cx="448058" cy="145252"/>
              </a:xfrm>
              <a:prstGeom prst="rect">
                <a:avLst/>
              </a:prstGeom>
            </p:spPr>
          </p:pic>
          <p:pic>
            <p:nvPicPr>
              <p:cNvPr id="349" name="Picture 348">
                <a:extLst>
                  <a:ext uri="{FF2B5EF4-FFF2-40B4-BE49-F238E27FC236}">
                    <a16:creationId xmlns:a16="http://schemas.microsoft.com/office/drawing/2014/main" id="{DC35E5B3-14D7-4814-97E7-AF5CD89AC5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12031">
                <a:off x="1012582" y="3898867"/>
                <a:ext cx="444354" cy="145252"/>
              </a:xfrm>
              <a:prstGeom prst="rect">
                <a:avLst/>
              </a:prstGeom>
            </p:spPr>
          </p:pic>
          <p:pic>
            <p:nvPicPr>
              <p:cNvPr id="350" name="Picture 349">
                <a:extLst>
                  <a:ext uri="{FF2B5EF4-FFF2-40B4-BE49-F238E27FC236}">
                    <a16:creationId xmlns:a16="http://schemas.microsoft.com/office/drawing/2014/main" id="{12E9F7FA-0572-4654-819E-AD081FC09E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0923883">
                <a:off x="1419951" y="3863195"/>
                <a:ext cx="444354" cy="145252"/>
              </a:xfrm>
              <a:prstGeom prst="rect">
                <a:avLst/>
              </a:prstGeom>
            </p:spPr>
          </p:pic>
          <p:pic>
            <p:nvPicPr>
              <p:cNvPr id="351" name="Picture 350">
                <a:extLst>
                  <a:ext uri="{FF2B5EF4-FFF2-40B4-BE49-F238E27FC236}">
                    <a16:creationId xmlns:a16="http://schemas.microsoft.com/office/drawing/2014/main" id="{C06772F8-F324-49E2-B562-1962D26C7C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6935807">
                <a:off x="698348" y="3239077"/>
                <a:ext cx="311047" cy="161619"/>
              </a:xfrm>
              <a:prstGeom prst="rect">
                <a:avLst/>
              </a:prstGeom>
            </p:spPr>
          </p:pic>
          <p:pic>
            <p:nvPicPr>
              <p:cNvPr id="352" name="Picture 351">
                <a:extLst>
                  <a:ext uri="{FF2B5EF4-FFF2-40B4-BE49-F238E27FC236}">
                    <a16:creationId xmlns:a16="http://schemas.microsoft.com/office/drawing/2014/main" id="{257A37AD-4589-4326-A301-17980F4D798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9663165">
                <a:off x="890150" y="2946175"/>
                <a:ext cx="311047" cy="161619"/>
              </a:xfrm>
              <a:prstGeom prst="rect">
                <a:avLst/>
              </a:prstGeom>
            </p:spPr>
          </p:pic>
          <p:pic>
            <p:nvPicPr>
              <p:cNvPr id="354" name="Picture 353">
                <a:extLst>
                  <a:ext uri="{FF2B5EF4-FFF2-40B4-BE49-F238E27FC236}">
                    <a16:creationId xmlns:a16="http://schemas.microsoft.com/office/drawing/2014/main" id="{93B2A019-D215-4EEC-AD38-02566D91A0E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4968148">
                <a:off x="1823206" y="3207824"/>
                <a:ext cx="311048" cy="163664"/>
              </a:xfrm>
              <a:prstGeom prst="rect">
                <a:avLst/>
              </a:prstGeom>
            </p:spPr>
          </p:pic>
          <p:pic>
            <p:nvPicPr>
              <p:cNvPr id="425" name="Picture 424">
                <a:extLst>
                  <a:ext uri="{FF2B5EF4-FFF2-40B4-BE49-F238E27FC236}">
                    <a16:creationId xmlns:a16="http://schemas.microsoft.com/office/drawing/2014/main" id="{6AC254CB-8556-4116-94AD-801E0EB51F3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8478115">
                <a:off x="910560" y="3465895"/>
                <a:ext cx="355483" cy="338555"/>
              </a:xfrm>
              <a:prstGeom prst="rect">
                <a:avLst/>
              </a:prstGeom>
            </p:spPr>
          </p:pic>
          <p:pic>
            <p:nvPicPr>
              <p:cNvPr id="435" name="Picture 434">
                <a:extLst>
                  <a:ext uri="{FF2B5EF4-FFF2-40B4-BE49-F238E27FC236}">
                    <a16:creationId xmlns:a16="http://schemas.microsoft.com/office/drawing/2014/main" id="{35231554-C43D-4E96-88B4-48B29A7B9EB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3698998">
                <a:off x="1529769" y="3478764"/>
                <a:ext cx="507832" cy="300468"/>
              </a:xfrm>
              <a:prstGeom prst="rect">
                <a:avLst/>
              </a:prstGeom>
            </p:spPr>
          </p:pic>
          <p:pic>
            <p:nvPicPr>
              <p:cNvPr id="438" name="Picture 437">
                <a:extLst>
                  <a:ext uri="{FF2B5EF4-FFF2-40B4-BE49-F238E27FC236}">
                    <a16:creationId xmlns:a16="http://schemas.microsoft.com/office/drawing/2014/main" id="{36DB2530-929E-4359-A25E-5D1704CDCAB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9929961">
                <a:off x="1169147" y="2847207"/>
                <a:ext cx="507832" cy="300468"/>
              </a:xfrm>
              <a:prstGeom prst="rect">
                <a:avLst/>
              </a:prstGeom>
            </p:spPr>
          </p:pic>
        </p:grpSp>
      </p:grpSp>
      <p:grpSp>
        <p:nvGrpSpPr>
          <p:cNvPr id="480" name="Group 479">
            <a:extLst>
              <a:ext uri="{FF2B5EF4-FFF2-40B4-BE49-F238E27FC236}">
                <a16:creationId xmlns:a16="http://schemas.microsoft.com/office/drawing/2014/main" id="{B1379E90-7098-4B12-B3FD-C6CF1984CD15}"/>
              </a:ext>
            </a:extLst>
          </p:cNvPr>
          <p:cNvGrpSpPr/>
          <p:nvPr/>
        </p:nvGrpSpPr>
        <p:grpSpPr>
          <a:xfrm>
            <a:off x="551253" y="1930281"/>
            <a:ext cx="1485634" cy="1519238"/>
            <a:chOff x="679252" y="1123851"/>
            <a:chExt cx="1485634" cy="1519238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2345F60F-6DD4-48A2-8EFE-7A53DB6FF1F0}"/>
                </a:ext>
              </a:extLst>
            </p:cNvPr>
            <p:cNvGrpSpPr/>
            <p:nvPr/>
          </p:nvGrpSpPr>
          <p:grpSpPr>
            <a:xfrm>
              <a:off x="679252" y="1123851"/>
              <a:ext cx="1485634" cy="1519238"/>
              <a:chOff x="685380" y="-369095"/>
              <a:chExt cx="1485634" cy="1519238"/>
            </a:xfrm>
          </p:grpSpPr>
          <p:pic>
            <p:nvPicPr>
              <p:cNvPr id="57" name="Picture 56">
                <a:extLst>
                  <a:ext uri="{FF2B5EF4-FFF2-40B4-BE49-F238E27FC236}">
                    <a16:creationId xmlns:a16="http://schemas.microsoft.com/office/drawing/2014/main" id="{04562EB3-68E2-4A81-B32C-739162C5264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2794" b="96508" l="8095" r="92381">
                            <a14:foregroundMark x1="34048" y1="18626" x2="34048" y2="18626"/>
                            <a14:foregroundMark x1="32619" y1="17695" x2="44167" y2="18976"/>
                            <a14:foregroundMark x1="44167" y1="18976" x2="44048" y2="19558"/>
                            <a14:foregroundMark x1="42262" y1="11991" x2="32619" y2="21304"/>
                            <a14:foregroundMark x1="45714" y1="7218" x2="23095" y2="31665"/>
                            <a14:foregroundMark x1="7857" y1="25146" x2="32619" y2="11874"/>
                            <a14:foregroundMark x1="32619" y1="11874" x2="38690" y2="6519"/>
                            <a14:foregroundMark x1="38690" y1="6519" x2="47024" y2="2910"/>
                            <a14:foregroundMark x1="47024" y1="2910" x2="54048" y2="3609"/>
                            <a14:foregroundMark x1="8571" y1="26542" x2="8810" y2="71129"/>
                            <a14:foregroundMark x1="43571" y1="88708" x2="50357" y2="91851"/>
                            <a14:foregroundMark x1="50357" y1="91851" x2="55476" y2="91502"/>
                            <a14:foregroundMark x1="48095" y1="95460" x2="50952" y2="96508"/>
                            <a14:foregroundMark x1="46548" y1="93481" x2="70952" y2="86612"/>
                            <a14:foregroundMark x1="70952" y1="86612" x2="92143" y2="73923"/>
                            <a14:foregroundMark x1="92143" y1="73923" x2="90833" y2="35623"/>
                            <a14:foregroundMark x1="90833" y1="35623" x2="85952" y2="28405"/>
                            <a14:foregroundMark x1="85952" y1="28405" x2="58571" y2="12573"/>
                            <a14:foregroundMark x1="58571" y1="12573" x2="47500" y2="10012"/>
                            <a14:foregroundMark x1="89286" y1="27823" x2="92381" y2="35506"/>
                            <a14:foregroundMark x1="92381" y1="35506" x2="91071" y2="49825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5380" y="-369095"/>
                <a:ext cx="1485634" cy="1519238"/>
              </a:xfrm>
              <a:prstGeom prst="rect">
                <a:avLst/>
              </a:prstGeom>
            </p:spPr>
          </p:pic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4C1DF6C1-59D7-4E57-AD8A-6A239FE5BCCF}"/>
                  </a:ext>
                </a:extLst>
              </p:cNvPr>
              <p:cNvSpPr txBox="1"/>
              <p:nvPr/>
            </p:nvSpPr>
            <p:spPr>
              <a:xfrm>
                <a:off x="1201290" y="159292"/>
                <a:ext cx="335280" cy="3777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Press Start 2P" panose="00000500000000000000" pitchFamily="2" charset="0"/>
                  </a:rPr>
                  <a:t>6</a:t>
                </a:r>
              </a:p>
            </p:txBody>
          </p:sp>
        </p:grpSp>
        <p:pic>
          <p:nvPicPr>
            <p:cNvPr id="298" name="Picture 297">
              <a:extLst>
                <a:ext uri="{FF2B5EF4-FFF2-40B4-BE49-F238E27FC236}">
                  <a16:creationId xmlns:a16="http://schemas.microsoft.com/office/drawing/2014/main" id="{AC331B34-EE85-44F3-819A-288BDE0AE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65602">
              <a:off x="1636064" y="1379739"/>
              <a:ext cx="311048" cy="163664"/>
            </a:xfrm>
            <a:prstGeom prst="rect">
              <a:avLst/>
            </a:prstGeom>
          </p:spPr>
        </p:pic>
        <p:pic>
          <p:nvPicPr>
            <p:cNvPr id="348" name="Picture 347">
              <a:extLst>
                <a:ext uri="{FF2B5EF4-FFF2-40B4-BE49-F238E27FC236}">
                  <a16:creationId xmlns:a16="http://schemas.microsoft.com/office/drawing/2014/main" id="{B58C58D9-4934-46D4-B84D-D9662053908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753720">
              <a:off x="1008360" y="2321944"/>
              <a:ext cx="448058" cy="145252"/>
            </a:xfrm>
            <a:prstGeom prst="rect">
              <a:avLst/>
            </a:prstGeom>
          </p:spPr>
        </p:pic>
        <p:pic>
          <p:nvPicPr>
            <p:cNvPr id="376" name="Picture 375">
              <a:extLst>
                <a:ext uri="{FF2B5EF4-FFF2-40B4-BE49-F238E27FC236}">
                  <a16:creationId xmlns:a16="http://schemas.microsoft.com/office/drawing/2014/main" id="{1A75C3FC-4074-4097-86D2-247B74879C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760464">
              <a:off x="1428217" y="2328728"/>
              <a:ext cx="444354" cy="145252"/>
            </a:xfrm>
            <a:prstGeom prst="rect">
              <a:avLst/>
            </a:prstGeom>
          </p:spPr>
        </p:pic>
        <p:pic>
          <p:nvPicPr>
            <p:cNvPr id="378" name="Picture 377">
              <a:extLst>
                <a:ext uri="{FF2B5EF4-FFF2-40B4-BE49-F238E27FC236}">
                  <a16:creationId xmlns:a16="http://schemas.microsoft.com/office/drawing/2014/main" id="{387CBA01-037F-4D1F-9587-28C971ABC7F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042976">
              <a:off x="642407" y="1710297"/>
              <a:ext cx="444354" cy="145252"/>
            </a:xfrm>
            <a:prstGeom prst="rect">
              <a:avLst/>
            </a:prstGeom>
          </p:spPr>
        </p:pic>
        <p:pic>
          <p:nvPicPr>
            <p:cNvPr id="379" name="Picture 378">
              <a:extLst>
                <a:ext uri="{FF2B5EF4-FFF2-40B4-BE49-F238E27FC236}">
                  <a16:creationId xmlns:a16="http://schemas.microsoft.com/office/drawing/2014/main" id="{0A2963F0-A112-4E6A-87A0-452AD54FB1B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4893942">
              <a:off x="1732775" y="1678931"/>
              <a:ext cx="444354" cy="145252"/>
            </a:xfrm>
            <a:prstGeom prst="rect">
              <a:avLst/>
            </a:prstGeom>
          </p:spPr>
        </p:pic>
        <p:pic>
          <p:nvPicPr>
            <p:cNvPr id="381" name="Picture 380">
              <a:extLst>
                <a:ext uri="{FF2B5EF4-FFF2-40B4-BE49-F238E27FC236}">
                  <a16:creationId xmlns:a16="http://schemas.microsoft.com/office/drawing/2014/main" id="{2740DE49-94FC-4903-83B3-651EF06060E3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861734">
              <a:off x="875599" y="1394013"/>
              <a:ext cx="311048" cy="163664"/>
            </a:xfrm>
            <a:prstGeom prst="rect">
              <a:avLst/>
            </a:prstGeom>
          </p:spPr>
        </p:pic>
        <p:pic>
          <p:nvPicPr>
            <p:cNvPr id="422" name="Picture 421">
              <a:extLst>
                <a:ext uri="{FF2B5EF4-FFF2-40B4-BE49-F238E27FC236}">
                  <a16:creationId xmlns:a16="http://schemas.microsoft.com/office/drawing/2014/main" id="{471870FE-A78E-49EB-9176-7085E7DFF29C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339219">
              <a:off x="1544516" y="1911785"/>
              <a:ext cx="512065" cy="300468"/>
            </a:xfrm>
            <a:prstGeom prst="rect">
              <a:avLst/>
            </a:prstGeom>
          </p:spPr>
        </p:pic>
        <p:pic>
          <p:nvPicPr>
            <p:cNvPr id="441" name="Picture 440">
              <a:extLst>
                <a:ext uri="{FF2B5EF4-FFF2-40B4-BE49-F238E27FC236}">
                  <a16:creationId xmlns:a16="http://schemas.microsoft.com/office/drawing/2014/main" id="{9DBEC573-946E-47D3-A5BA-5389D1EC1061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902008">
              <a:off x="834104" y="1900683"/>
              <a:ext cx="507832" cy="300468"/>
            </a:xfrm>
            <a:prstGeom prst="rect">
              <a:avLst/>
            </a:prstGeom>
          </p:spPr>
        </p:pic>
        <p:pic>
          <p:nvPicPr>
            <p:cNvPr id="442" name="Picture 441">
              <a:extLst>
                <a:ext uri="{FF2B5EF4-FFF2-40B4-BE49-F238E27FC236}">
                  <a16:creationId xmlns:a16="http://schemas.microsoft.com/office/drawing/2014/main" id="{70CFD672-4E37-4D76-B787-99623106E03F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1116745" y="1282690"/>
              <a:ext cx="507832" cy="300468"/>
            </a:xfrm>
            <a:prstGeom prst="rect">
              <a:avLst/>
            </a:prstGeom>
          </p:spPr>
        </p:pic>
      </p:grpSp>
      <p:grpSp>
        <p:nvGrpSpPr>
          <p:cNvPr id="483" name="Group 482">
            <a:extLst>
              <a:ext uri="{FF2B5EF4-FFF2-40B4-BE49-F238E27FC236}">
                <a16:creationId xmlns:a16="http://schemas.microsoft.com/office/drawing/2014/main" id="{8AED48A5-A434-4416-9703-C7FDD188058B}"/>
              </a:ext>
            </a:extLst>
          </p:cNvPr>
          <p:cNvGrpSpPr/>
          <p:nvPr/>
        </p:nvGrpSpPr>
        <p:grpSpPr>
          <a:xfrm>
            <a:off x="4021436" y="1915932"/>
            <a:ext cx="1485634" cy="1519238"/>
            <a:chOff x="3662776" y="1114812"/>
            <a:chExt cx="1485634" cy="1519238"/>
          </a:xfrm>
        </p:grpSpPr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872447B7-5C45-41AD-99B8-B987940D0A42}"/>
                </a:ext>
              </a:extLst>
            </p:cNvPr>
            <p:cNvGrpSpPr/>
            <p:nvPr/>
          </p:nvGrpSpPr>
          <p:grpSpPr>
            <a:xfrm>
              <a:off x="3662776" y="1114812"/>
              <a:ext cx="1485634" cy="1519238"/>
              <a:chOff x="685380" y="-369095"/>
              <a:chExt cx="1485634" cy="1519238"/>
            </a:xfrm>
          </p:grpSpPr>
          <p:pic>
            <p:nvPicPr>
              <p:cNvPr id="63" name="Picture 62">
                <a:extLst>
                  <a:ext uri="{FF2B5EF4-FFF2-40B4-BE49-F238E27FC236}">
                    <a16:creationId xmlns:a16="http://schemas.microsoft.com/office/drawing/2014/main" id="{3456B4CD-5B79-465A-832A-7BB1F715372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2794" b="96508" l="8095" r="92381">
                            <a14:foregroundMark x1="34048" y1="18626" x2="34048" y2="18626"/>
                            <a14:foregroundMark x1="32619" y1="17695" x2="44167" y2="18976"/>
                            <a14:foregroundMark x1="44167" y1="18976" x2="44048" y2="19558"/>
                            <a14:foregroundMark x1="42262" y1="11991" x2="32619" y2="21304"/>
                            <a14:foregroundMark x1="45714" y1="7218" x2="23095" y2="31665"/>
                            <a14:foregroundMark x1="7857" y1="25146" x2="32619" y2="11874"/>
                            <a14:foregroundMark x1="32619" y1="11874" x2="38690" y2="6519"/>
                            <a14:foregroundMark x1="38690" y1="6519" x2="47024" y2="2910"/>
                            <a14:foregroundMark x1="47024" y1="2910" x2="54048" y2="3609"/>
                            <a14:foregroundMark x1="8571" y1="26542" x2="8810" y2="71129"/>
                            <a14:foregroundMark x1="43571" y1="88708" x2="50357" y2="91851"/>
                            <a14:foregroundMark x1="50357" y1="91851" x2="55476" y2="91502"/>
                            <a14:foregroundMark x1="48095" y1="95460" x2="50952" y2="96508"/>
                            <a14:foregroundMark x1="46548" y1="93481" x2="70952" y2="86612"/>
                            <a14:foregroundMark x1="70952" y1="86612" x2="92143" y2="73923"/>
                            <a14:foregroundMark x1="92143" y1="73923" x2="90833" y2="35623"/>
                            <a14:foregroundMark x1="90833" y1="35623" x2="85952" y2="28405"/>
                            <a14:foregroundMark x1="85952" y1="28405" x2="58571" y2="12573"/>
                            <a14:foregroundMark x1="58571" y1="12573" x2="47500" y2="10012"/>
                            <a14:foregroundMark x1="89286" y1="27823" x2="92381" y2="35506"/>
                            <a14:foregroundMark x1="92381" y1="35506" x2="91071" y2="49825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5380" y="-369095"/>
                <a:ext cx="1485634" cy="1519238"/>
              </a:xfrm>
              <a:prstGeom prst="rect">
                <a:avLst/>
              </a:prstGeom>
            </p:spPr>
          </p:pic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82C9FFF2-6785-4280-8BAE-A5809E63EBB9}"/>
                  </a:ext>
                </a:extLst>
              </p:cNvPr>
              <p:cNvSpPr txBox="1"/>
              <p:nvPr/>
            </p:nvSpPr>
            <p:spPr>
              <a:xfrm>
                <a:off x="1252331" y="168330"/>
                <a:ext cx="335280" cy="3777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Press Start 2P" panose="00000500000000000000" pitchFamily="2" charset="0"/>
                  </a:rPr>
                  <a:t>8</a:t>
                </a:r>
              </a:p>
            </p:txBody>
          </p:sp>
        </p:grpSp>
        <p:grpSp>
          <p:nvGrpSpPr>
            <p:cNvPr id="482" name="Group 481">
              <a:extLst>
                <a:ext uri="{FF2B5EF4-FFF2-40B4-BE49-F238E27FC236}">
                  <a16:creationId xmlns:a16="http://schemas.microsoft.com/office/drawing/2014/main" id="{D3B12EA2-F09C-40EF-8F9E-82E4AF1FF0FD}"/>
                </a:ext>
              </a:extLst>
            </p:cNvPr>
            <p:cNvGrpSpPr/>
            <p:nvPr/>
          </p:nvGrpSpPr>
          <p:grpSpPr>
            <a:xfrm>
              <a:off x="3802391" y="1312944"/>
              <a:ext cx="1238944" cy="1176790"/>
              <a:chOff x="3802391" y="1312944"/>
              <a:chExt cx="1238944" cy="1176790"/>
            </a:xfrm>
          </p:grpSpPr>
          <p:pic>
            <p:nvPicPr>
              <p:cNvPr id="296" name="Picture 295">
                <a:extLst>
                  <a:ext uri="{FF2B5EF4-FFF2-40B4-BE49-F238E27FC236}">
                    <a16:creationId xmlns:a16="http://schemas.microsoft.com/office/drawing/2014/main" id="{4823EE9F-5E5E-40AE-8373-119B4CC1BCE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901088">
                <a:off x="4596981" y="1387057"/>
                <a:ext cx="444354" cy="145252"/>
              </a:xfrm>
              <a:prstGeom prst="rect">
                <a:avLst/>
              </a:prstGeom>
            </p:spPr>
          </p:pic>
          <p:pic>
            <p:nvPicPr>
              <p:cNvPr id="365" name="Picture 364">
                <a:extLst>
                  <a:ext uri="{FF2B5EF4-FFF2-40B4-BE49-F238E27FC236}">
                    <a16:creationId xmlns:a16="http://schemas.microsoft.com/office/drawing/2014/main" id="{65E6FBA0-F1BA-4E76-B691-F77D98BDCFB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783843">
                <a:off x="4023686" y="2309762"/>
                <a:ext cx="444354" cy="145252"/>
              </a:xfrm>
              <a:prstGeom prst="rect">
                <a:avLst/>
              </a:prstGeom>
            </p:spPr>
          </p:pic>
          <p:pic>
            <p:nvPicPr>
              <p:cNvPr id="366" name="Picture 365">
                <a:extLst>
                  <a:ext uri="{FF2B5EF4-FFF2-40B4-BE49-F238E27FC236}">
                    <a16:creationId xmlns:a16="http://schemas.microsoft.com/office/drawing/2014/main" id="{69B8E41E-9842-4EAA-9EF1-E9D170E0E1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0526670">
                <a:off x="4432488" y="2328115"/>
                <a:ext cx="311047" cy="161619"/>
              </a:xfrm>
              <a:prstGeom prst="rect">
                <a:avLst/>
              </a:prstGeom>
            </p:spPr>
          </p:pic>
          <p:pic>
            <p:nvPicPr>
              <p:cNvPr id="367" name="Picture 366">
                <a:extLst>
                  <a:ext uri="{FF2B5EF4-FFF2-40B4-BE49-F238E27FC236}">
                    <a16:creationId xmlns:a16="http://schemas.microsoft.com/office/drawing/2014/main" id="{BF09100C-C46C-4577-AC7C-974D3AC45BE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7858936">
                <a:off x="3728699" y="1677473"/>
                <a:ext cx="311048" cy="163664"/>
              </a:xfrm>
              <a:prstGeom prst="rect">
                <a:avLst/>
              </a:prstGeom>
            </p:spPr>
          </p:pic>
          <p:pic>
            <p:nvPicPr>
              <p:cNvPr id="368" name="Picture 367">
                <a:extLst>
                  <a:ext uri="{FF2B5EF4-FFF2-40B4-BE49-F238E27FC236}">
                    <a16:creationId xmlns:a16="http://schemas.microsoft.com/office/drawing/2014/main" id="{BEC136F5-4E23-4C11-BD7D-3AF2D0CBCB8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4059277">
                <a:off x="4787531" y="1652804"/>
                <a:ext cx="314769" cy="165622"/>
              </a:xfrm>
              <a:prstGeom prst="rect">
                <a:avLst/>
              </a:prstGeom>
            </p:spPr>
          </p:pic>
          <p:pic>
            <p:nvPicPr>
              <p:cNvPr id="375" name="Picture 374">
                <a:extLst>
                  <a:ext uri="{FF2B5EF4-FFF2-40B4-BE49-F238E27FC236}">
                    <a16:creationId xmlns:a16="http://schemas.microsoft.com/office/drawing/2014/main" id="{0DB030A3-FC52-44DF-9435-E924F641AA2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9557929">
                <a:off x="3831355" y="1353699"/>
                <a:ext cx="444354" cy="145252"/>
              </a:xfrm>
              <a:prstGeom prst="rect">
                <a:avLst/>
              </a:prstGeom>
            </p:spPr>
          </p:pic>
          <p:pic>
            <p:nvPicPr>
              <p:cNvPr id="443" name="Picture 442">
                <a:extLst>
                  <a:ext uri="{FF2B5EF4-FFF2-40B4-BE49-F238E27FC236}">
                    <a16:creationId xmlns:a16="http://schemas.microsoft.com/office/drawing/2014/main" id="{0165F1DC-D9DA-4174-91DC-B92E5658DE7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3014837">
                <a:off x="3875897" y="1913327"/>
                <a:ext cx="355482" cy="334323"/>
              </a:xfrm>
              <a:prstGeom prst="rect">
                <a:avLst/>
              </a:prstGeom>
            </p:spPr>
          </p:pic>
          <p:pic>
            <p:nvPicPr>
              <p:cNvPr id="445" name="Picture 444">
                <a:extLst>
                  <a:ext uri="{FF2B5EF4-FFF2-40B4-BE49-F238E27FC236}">
                    <a16:creationId xmlns:a16="http://schemas.microsoft.com/office/drawing/2014/main" id="{7E591960-5884-4BBE-B8D6-5C5A6AB1857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0228504">
                <a:off x="4556953" y="1912806"/>
                <a:ext cx="355483" cy="338555"/>
              </a:xfrm>
              <a:prstGeom prst="rect">
                <a:avLst/>
              </a:prstGeom>
            </p:spPr>
          </p:pic>
          <p:pic>
            <p:nvPicPr>
              <p:cNvPr id="446" name="Picture 445">
                <a:extLst>
                  <a:ext uri="{FF2B5EF4-FFF2-40B4-BE49-F238E27FC236}">
                    <a16:creationId xmlns:a16="http://schemas.microsoft.com/office/drawing/2014/main" id="{FBBC7C62-55E9-4191-8584-4B2776D58D9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675507">
                <a:off x="4194181" y="1312944"/>
                <a:ext cx="507832" cy="300468"/>
              </a:xfrm>
              <a:prstGeom prst="rect">
                <a:avLst/>
              </a:prstGeom>
            </p:spPr>
          </p:pic>
        </p:grpSp>
      </p:grpSp>
      <p:grpSp>
        <p:nvGrpSpPr>
          <p:cNvPr id="490" name="Group 489">
            <a:extLst>
              <a:ext uri="{FF2B5EF4-FFF2-40B4-BE49-F238E27FC236}">
                <a16:creationId xmlns:a16="http://schemas.microsoft.com/office/drawing/2014/main" id="{63558DF1-D3B3-4525-8E3D-282326BC714E}"/>
              </a:ext>
            </a:extLst>
          </p:cNvPr>
          <p:cNvGrpSpPr/>
          <p:nvPr/>
        </p:nvGrpSpPr>
        <p:grpSpPr>
          <a:xfrm>
            <a:off x="4700993" y="3603095"/>
            <a:ext cx="1485634" cy="1519238"/>
            <a:chOff x="3429741" y="2672119"/>
            <a:chExt cx="1485634" cy="1519238"/>
          </a:xfrm>
        </p:grpSpPr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B2E93DB0-D227-4FC0-9792-09FD72B41350}"/>
                </a:ext>
              </a:extLst>
            </p:cNvPr>
            <p:cNvGrpSpPr/>
            <p:nvPr/>
          </p:nvGrpSpPr>
          <p:grpSpPr>
            <a:xfrm>
              <a:off x="3429741" y="2672119"/>
              <a:ext cx="1485634" cy="1519238"/>
              <a:chOff x="685380" y="-369095"/>
              <a:chExt cx="1485634" cy="1519238"/>
            </a:xfrm>
          </p:grpSpPr>
          <p:pic>
            <p:nvPicPr>
              <p:cNvPr id="75" name="Picture 74">
                <a:extLst>
                  <a:ext uri="{FF2B5EF4-FFF2-40B4-BE49-F238E27FC236}">
                    <a16:creationId xmlns:a16="http://schemas.microsoft.com/office/drawing/2014/main" id="{7D379529-56A5-4F45-AE98-D7333C6CBCF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2794" b="96508" l="8095" r="92381">
                            <a14:foregroundMark x1="34048" y1="18626" x2="34048" y2="18626"/>
                            <a14:foregroundMark x1="32619" y1="17695" x2="44167" y2="18976"/>
                            <a14:foregroundMark x1="44167" y1="18976" x2="44048" y2="19558"/>
                            <a14:foregroundMark x1="42262" y1="11991" x2="32619" y2="21304"/>
                            <a14:foregroundMark x1="45714" y1="7218" x2="23095" y2="31665"/>
                            <a14:foregroundMark x1="7857" y1="25146" x2="32619" y2="11874"/>
                            <a14:foregroundMark x1="32619" y1="11874" x2="38690" y2="6519"/>
                            <a14:foregroundMark x1="38690" y1="6519" x2="47024" y2="2910"/>
                            <a14:foregroundMark x1="47024" y1="2910" x2="54048" y2="3609"/>
                            <a14:foregroundMark x1="8571" y1="26542" x2="8810" y2="71129"/>
                            <a14:foregroundMark x1="43571" y1="88708" x2="50357" y2="91851"/>
                            <a14:foregroundMark x1="50357" y1="91851" x2="55476" y2="91502"/>
                            <a14:foregroundMark x1="48095" y1="95460" x2="50952" y2="96508"/>
                            <a14:foregroundMark x1="46548" y1="93481" x2="70952" y2="86612"/>
                            <a14:foregroundMark x1="70952" y1="86612" x2="92143" y2="73923"/>
                            <a14:foregroundMark x1="92143" y1="73923" x2="90833" y2="35623"/>
                            <a14:foregroundMark x1="90833" y1="35623" x2="85952" y2="28405"/>
                            <a14:foregroundMark x1="85952" y1="28405" x2="58571" y2="12573"/>
                            <a14:foregroundMark x1="58571" y1="12573" x2="47500" y2="10012"/>
                            <a14:foregroundMark x1="89286" y1="27823" x2="92381" y2="35506"/>
                            <a14:foregroundMark x1="92381" y1="35506" x2="91071" y2="49825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5380" y="-369095"/>
                <a:ext cx="1485634" cy="1519238"/>
              </a:xfrm>
              <a:prstGeom prst="rect">
                <a:avLst/>
              </a:prstGeom>
            </p:spPr>
          </p:pic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E80AFAB2-E8EA-42B1-A95D-65AC754B3201}"/>
                  </a:ext>
                </a:extLst>
              </p:cNvPr>
              <p:cNvSpPr txBox="1"/>
              <p:nvPr/>
            </p:nvSpPr>
            <p:spPr>
              <a:xfrm>
                <a:off x="1127131" y="129657"/>
                <a:ext cx="6830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Press Start 2P" panose="00000500000000000000" pitchFamily="2" charset="0"/>
                  </a:rPr>
                  <a:t>13</a:t>
                </a:r>
              </a:p>
            </p:txBody>
          </p:sp>
        </p:grpSp>
        <p:pic>
          <p:nvPicPr>
            <p:cNvPr id="343" name="Picture 342">
              <a:extLst>
                <a:ext uri="{FF2B5EF4-FFF2-40B4-BE49-F238E27FC236}">
                  <a16:creationId xmlns:a16="http://schemas.microsoft.com/office/drawing/2014/main" id="{244F623B-F3D6-43E6-BF17-3FD2CF1C20EB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3931566">
              <a:off x="4578692" y="3240754"/>
              <a:ext cx="311047" cy="161619"/>
            </a:xfrm>
            <a:prstGeom prst="rect">
              <a:avLst/>
            </a:prstGeom>
          </p:spPr>
        </p:pic>
        <p:grpSp>
          <p:nvGrpSpPr>
            <p:cNvPr id="489" name="Group 488">
              <a:extLst>
                <a:ext uri="{FF2B5EF4-FFF2-40B4-BE49-F238E27FC236}">
                  <a16:creationId xmlns:a16="http://schemas.microsoft.com/office/drawing/2014/main" id="{85435FAA-345F-41E6-9396-FB239D4B6935}"/>
                </a:ext>
              </a:extLst>
            </p:cNvPr>
            <p:cNvGrpSpPr/>
            <p:nvPr/>
          </p:nvGrpSpPr>
          <p:grpSpPr>
            <a:xfrm>
              <a:off x="3455217" y="2835590"/>
              <a:ext cx="1311584" cy="1199602"/>
              <a:chOff x="3455217" y="2835590"/>
              <a:chExt cx="1311584" cy="1199602"/>
            </a:xfrm>
          </p:grpSpPr>
          <p:pic>
            <p:nvPicPr>
              <p:cNvPr id="291" name="Picture 290">
                <a:extLst>
                  <a:ext uri="{FF2B5EF4-FFF2-40B4-BE49-F238E27FC236}">
                    <a16:creationId xmlns:a16="http://schemas.microsoft.com/office/drawing/2014/main" id="{649FDE9C-FBDB-4406-ACC7-0EC3A8236EB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8945817">
                <a:off x="3577832" y="2932727"/>
                <a:ext cx="448058" cy="143206"/>
              </a:xfrm>
              <a:prstGeom prst="rect">
                <a:avLst/>
              </a:prstGeom>
            </p:spPr>
          </p:pic>
          <p:pic>
            <p:nvPicPr>
              <p:cNvPr id="330" name="Picture 329">
                <a:extLst>
                  <a:ext uri="{FF2B5EF4-FFF2-40B4-BE49-F238E27FC236}">
                    <a16:creationId xmlns:a16="http://schemas.microsoft.com/office/drawing/2014/main" id="{5AFADE98-921F-4B6F-90A6-D0DCF7B75BA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9665913">
                <a:off x="4231245" y="3860204"/>
                <a:ext cx="311047" cy="161619"/>
              </a:xfrm>
              <a:prstGeom prst="rect">
                <a:avLst/>
              </a:prstGeom>
            </p:spPr>
          </p:pic>
          <p:pic>
            <p:nvPicPr>
              <p:cNvPr id="341" name="Picture 340">
                <a:extLst>
                  <a:ext uri="{FF2B5EF4-FFF2-40B4-BE49-F238E27FC236}">
                    <a16:creationId xmlns:a16="http://schemas.microsoft.com/office/drawing/2014/main" id="{52DD475A-B3BA-47BB-8EB6-2AFE956271F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309604">
                <a:off x="3736319" y="3889940"/>
                <a:ext cx="444354" cy="145252"/>
              </a:xfrm>
              <a:prstGeom prst="rect">
                <a:avLst/>
              </a:prstGeom>
            </p:spPr>
          </p:pic>
          <p:pic>
            <p:nvPicPr>
              <p:cNvPr id="344" name="Picture 343">
                <a:extLst>
                  <a:ext uri="{FF2B5EF4-FFF2-40B4-BE49-F238E27FC236}">
                    <a16:creationId xmlns:a16="http://schemas.microsoft.com/office/drawing/2014/main" id="{FF685C5A-AD3E-4FA3-B519-0FDE250764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902162">
                <a:off x="3455217" y="3261493"/>
                <a:ext cx="311047" cy="161619"/>
              </a:xfrm>
              <a:prstGeom prst="rect">
                <a:avLst/>
              </a:prstGeom>
            </p:spPr>
          </p:pic>
          <p:pic>
            <p:nvPicPr>
              <p:cNvPr id="345" name="Picture 344">
                <a:extLst>
                  <a:ext uri="{FF2B5EF4-FFF2-40B4-BE49-F238E27FC236}">
                    <a16:creationId xmlns:a16="http://schemas.microsoft.com/office/drawing/2014/main" id="{1FB320F2-F3E5-43EE-A8D9-607F7C95B9B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691396">
                <a:off x="4322447" y="2935775"/>
                <a:ext cx="444354" cy="145252"/>
              </a:xfrm>
              <a:prstGeom prst="rect">
                <a:avLst/>
              </a:prstGeom>
            </p:spPr>
          </p:pic>
          <p:pic>
            <p:nvPicPr>
              <p:cNvPr id="419" name="Picture 418">
                <a:extLst>
                  <a:ext uri="{FF2B5EF4-FFF2-40B4-BE49-F238E27FC236}">
                    <a16:creationId xmlns:a16="http://schemas.microsoft.com/office/drawing/2014/main" id="{EF7FEF67-4868-4A0F-8649-FC021BBD610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815062">
                <a:off x="4361540" y="3442053"/>
                <a:ext cx="355483" cy="338555"/>
              </a:xfrm>
              <a:prstGeom prst="rect">
                <a:avLst/>
              </a:prstGeom>
            </p:spPr>
          </p:pic>
          <p:pic>
            <p:nvPicPr>
              <p:cNvPr id="439" name="Picture 438">
                <a:extLst>
                  <a:ext uri="{FF2B5EF4-FFF2-40B4-BE49-F238E27FC236}">
                    <a16:creationId xmlns:a16="http://schemas.microsoft.com/office/drawing/2014/main" id="{0389CE2F-D7FB-4498-9322-D320CDF7F2D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0800000">
                <a:off x="3888631" y="2835590"/>
                <a:ext cx="507832" cy="300468"/>
              </a:xfrm>
              <a:prstGeom prst="rect">
                <a:avLst/>
              </a:prstGeom>
            </p:spPr>
          </p:pic>
          <p:pic>
            <p:nvPicPr>
              <p:cNvPr id="451" name="Picture 450">
                <a:extLst>
                  <a:ext uri="{FF2B5EF4-FFF2-40B4-BE49-F238E27FC236}">
                    <a16:creationId xmlns:a16="http://schemas.microsoft.com/office/drawing/2014/main" id="{D58B088F-A9EC-478C-87B5-0F1D72EA467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4553246">
                <a:off x="3550459" y="3419987"/>
                <a:ext cx="507832" cy="300468"/>
              </a:xfrm>
              <a:prstGeom prst="rect">
                <a:avLst/>
              </a:prstGeom>
            </p:spPr>
          </p:pic>
        </p:grpSp>
      </p:grpSp>
      <p:grpSp>
        <p:nvGrpSpPr>
          <p:cNvPr id="477" name="Group 476">
            <a:extLst>
              <a:ext uri="{FF2B5EF4-FFF2-40B4-BE49-F238E27FC236}">
                <a16:creationId xmlns:a16="http://schemas.microsoft.com/office/drawing/2014/main" id="{078AF6F0-A1B1-4921-A6C1-1A0C2A39A743}"/>
              </a:ext>
            </a:extLst>
          </p:cNvPr>
          <p:cNvGrpSpPr/>
          <p:nvPr/>
        </p:nvGrpSpPr>
        <p:grpSpPr>
          <a:xfrm>
            <a:off x="4306652" y="67335"/>
            <a:ext cx="1485634" cy="1519238"/>
            <a:chOff x="3656648" y="-416203"/>
            <a:chExt cx="1485634" cy="1519238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407178A2-72BE-4B72-9299-82CFB5760FE4}"/>
                </a:ext>
              </a:extLst>
            </p:cNvPr>
            <p:cNvGrpSpPr/>
            <p:nvPr/>
          </p:nvGrpSpPr>
          <p:grpSpPr>
            <a:xfrm>
              <a:off x="3656648" y="-416203"/>
              <a:ext cx="1485634" cy="1519238"/>
              <a:chOff x="685380" y="-369095"/>
              <a:chExt cx="1485634" cy="1519238"/>
            </a:xfrm>
          </p:grpSpPr>
          <p:pic>
            <p:nvPicPr>
              <p:cNvPr id="48" name="Picture 47">
                <a:extLst>
                  <a:ext uri="{FF2B5EF4-FFF2-40B4-BE49-F238E27FC236}">
                    <a16:creationId xmlns:a16="http://schemas.microsoft.com/office/drawing/2014/main" id="{AACCD278-BA32-4E32-BF23-B4BA39B85E8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2794" b="96508" l="8095" r="92381">
                            <a14:foregroundMark x1="34048" y1="18626" x2="34048" y2="18626"/>
                            <a14:foregroundMark x1="32619" y1="17695" x2="44167" y2="18976"/>
                            <a14:foregroundMark x1="44167" y1="18976" x2="44048" y2="19558"/>
                            <a14:foregroundMark x1="42262" y1="11991" x2="32619" y2="21304"/>
                            <a14:foregroundMark x1="45714" y1="7218" x2="23095" y2="31665"/>
                            <a14:foregroundMark x1="7857" y1="25146" x2="32619" y2="11874"/>
                            <a14:foregroundMark x1="32619" y1="11874" x2="38690" y2="6519"/>
                            <a14:foregroundMark x1="38690" y1="6519" x2="47024" y2="2910"/>
                            <a14:foregroundMark x1="47024" y1="2910" x2="54048" y2="3609"/>
                            <a14:foregroundMark x1="8571" y1="26542" x2="8810" y2="71129"/>
                            <a14:foregroundMark x1="43571" y1="88708" x2="50357" y2="91851"/>
                            <a14:foregroundMark x1="50357" y1="91851" x2="55476" y2="91502"/>
                            <a14:foregroundMark x1="48095" y1="95460" x2="50952" y2="96508"/>
                            <a14:foregroundMark x1="46548" y1="93481" x2="70952" y2="86612"/>
                            <a14:foregroundMark x1="70952" y1="86612" x2="92143" y2="73923"/>
                            <a14:foregroundMark x1="92143" y1="73923" x2="90833" y2="35623"/>
                            <a14:foregroundMark x1="90833" y1="35623" x2="85952" y2="28405"/>
                            <a14:foregroundMark x1="85952" y1="28405" x2="58571" y2="12573"/>
                            <a14:foregroundMark x1="58571" y1="12573" x2="47500" y2="10012"/>
                            <a14:foregroundMark x1="89286" y1="27823" x2="92381" y2="35506"/>
                            <a14:foregroundMark x1="92381" y1="35506" x2="91071" y2="49825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5380" y="-369095"/>
                <a:ext cx="1485634" cy="1519238"/>
              </a:xfrm>
              <a:prstGeom prst="rect">
                <a:avLst/>
              </a:prstGeom>
            </p:spPr>
          </p:pic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DD394DE5-B128-4B44-ACD6-9E9FF68239ED}"/>
                  </a:ext>
                </a:extLst>
              </p:cNvPr>
              <p:cNvSpPr txBox="1"/>
              <p:nvPr/>
            </p:nvSpPr>
            <p:spPr>
              <a:xfrm>
                <a:off x="1201290" y="159292"/>
                <a:ext cx="335280" cy="3777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Press Start 2P" panose="00000500000000000000" pitchFamily="2" charset="0"/>
                  </a:rPr>
                  <a:t>3</a:t>
                </a:r>
              </a:p>
            </p:txBody>
          </p:sp>
        </p:grpSp>
        <p:pic>
          <p:nvPicPr>
            <p:cNvPr id="301" name="Picture 300">
              <a:extLst>
                <a:ext uri="{FF2B5EF4-FFF2-40B4-BE49-F238E27FC236}">
                  <a16:creationId xmlns:a16="http://schemas.microsoft.com/office/drawing/2014/main" id="{1C525F81-6DEE-4650-986F-85DBAC08275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692143">
              <a:off x="4538710" y="-178705"/>
              <a:ext cx="444354" cy="145252"/>
            </a:xfrm>
            <a:prstGeom prst="rect">
              <a:avLst/>
            </a:prstGeom>
          </p:spPr>
        </p:pic>
        <p:pic>
          <p:nvPicPr>
            <p:cNvPr id="347" name="Picture 346">
              <a:extLst>
                <a:ext uri="{FF2B5EF4-FFF2-40B4-BE49-F238E27FC236}">
                  <a16:creationId xmlns:a16="http://schemas.microsoft.com/office/drawing/2014/main" id="{1F07EE54-3830-4992-BF2C-4F72AEC6AFD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440442">
              <a:off x="3803910" y="-163095"/>
              <a:ext cx="448058" cy="143206"/>
            </a:xfrm>
            <a:prstGeom prst="rect">
              <a:avLst/>
            </a:prstGeom>
          </p:spPr>
        </p:pic>
        <p:pic>
          <p:nvPicPr>
            <p:cNvPr id="389" name="Picture 388">
              <a:extLst>
                <a:ext uri="{FF2B5EF4-FFF2-40B4-BE49-F238E27FC236}">
                  <a16:creationId xmlns:a16="http://schemas.microsoft.com/office/drawing/2014/main" id="{9DEB9BF3-6A95-4BBA-B5F7-BE2E2D895325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224830">
              <a:off x="4417141" y="789382"/>
              <a:ext cx="311047" cy="161619"/>
            </a:xfrm>
            <a:prstGeom prst="rect">
              <a:avLst/>
            </a:prstGeom>
          </p:spPr>
        </p:pic>
        <p:pic>
          <p:nvPicPr>
            <p:cNvPr id="390" name="Picture 389">
              <a:extLst>
                <a:ext uri="{FF2B5EF4-FFF2-40B4-BE49-F238E27FC236}">
                  <a16:creationId xmlns:a16="http://schemas.microsoft.com/office/drawing/2014/main" id="{CED5E961-301A-46C2-A398-F336A9F1D59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220788">
              <a:off x="3972235" y="789382"/>
              <a:ext cx="444354" cy="145252"/>
            </a:xfrm>
            <a:prstGeom prst="rect">
              <a:avLst/>
            </a:prstGeom>
          </p:spPr>
        </p:pic>
        <p:pic>
          <p:nvPicPr>
            <p:cNvPr id="399" name="Picture 398">
              <a:extLst>
                <a:ext uri="{FF2B5EF4-FFF2-40B4-BE49-F238E27FC236}">
                  <a16:creationId xmlns:a16="http://schemas.microsoft.com/office/drawing/2014/main" id="{ECC54F19-D131-4B30-A7D3-E7DC8D2F011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841107">
              <a:off x="4867978" y="111220"/>
              <a:ext cx="199514" cy="224680"/>
            </a:xfrm>
            <a:prstGeom prst="rect">
              <a:avLst/>
            </a:prstGeom>
          </p:spPr>
        </p:pic>
        <p:pic>
          <p:nvPicPr>
            <p:cNvPr id="404" name="Picture 403">
              <a:extLst>
                <a:ext uri="{FF2B5EF4-FFF2-40B4-BE49-F238E27FC236}">
                  <a16:creationId xmlns:a16="http://schemas.microsoft.com/office/drawing/2014/main" id="{8C74ABF1-DCBF-4230-B739-6A868CE1EA0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374987">
              <a:off x="3651207" y="130127"/>
              <a:ext cx="448058" cy="145252"/>
            </a:xfrm>
            <a:prstGeom prst="rect">
              <a:avLst/>
            </a:prstGeom>
          </p:spPr>
        </p:pic>
        <p:pic>
          <p:nvPicPr>
            <p:cNvPr id="444" name="Picture 443">
              <a:extLst>
                <a:ext uri="{FF2B5EF4-FFF2-40B4-BE49-F238E27FC236}">
                  <a16:creationId xmlns:a16="http://schemas.microsoft.com/office/drawing/2014/main" id="{D81347B4-01C6-471F-BE35-510101E54664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3889698">
              <a:off x="4568788" y="384535"/>
              <a:ext cx="355482" cy="334323"/>
            </a:xfrm>
            <a:prstGeom prst="rect">
              <a:avLst/>
            </a:prstGeom>
          </p:spPr>
        </p:pic>
        <p:pic>
          <p:nvPicPr>
            <p:cNvPr id="454" name="Picture 453">
              <a:extLst>
                <a:ext uri="{FF2B5EF4-FFF2-40B4-BE49-F238E27FC236}">
                  <a16:creationId xmlns:a16="http://schemas.microsoft.com/office/drawing/2014/main" id="{80A83A8D-8D34-4691-8AE1-3A8177B004D6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3510466">
              <a:off x="3801953" y="368312"/>
              <a:ext cx="512065" cy="300468"/>
            </a:xfrm>
            <a:prstGeom prst="rect">
              <a:avLst/>
            </a:prstGeom>
          </p:spPr>
        </p:pic>
        <p:pic>
          <p:nvPicPr>
            <p:cNvPr id="455" name="Picture 454">
              <a:extLst>
                <a:ext uri="{FF2B5EF4-FFF2-40B4-BE49-F238E27FC236}">
                  <a16:creationId xmlns:a16="http://schemas.microsoft.com/office/drawing/2014/main" id="{842AED09-5908-4231-8B0B-41F576EC16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165332">
              <a:off x="4153929" y="-264586"/>
              <a:ext cx="507832" cy="300468"/>
            </a:xfrm>
            <a:prstGeom prst="rect">
              <a:avLst/>
            </a:prstGeom>
          </p:spPr>
        </p:pic>
      </p:grpSp>
      <p:grpSp>
        <p:nvGrpSpPr>
          <p:cNvPr id="491" name="Group 490">
            <a:extLst>
              <a:ext uri="{FF2B5EF4-FFF2-40B4-BE49-F238E27FC236}">
                <a16:creationId xmlns:a16="http://schemas.microsoft.com/office/drawing/2014/main" id="{F063014B-9AC4-4557-923B-757405CA147C}"/>
              </a:ext>
            </a:extLst>
          </p:cNvPr>
          <p:cNvGrpSpPr/>
          <p:nvPr/>
        </p:nvGrpSpPr>
        <p:grpSpPr>
          <a:xfrm>
            <a:off x="6355365" y="3402786"/>
            <a:ext cx="1485634" cy="1519238"/>
            <a:chOff x="4807002" y="2657603"/>
            <a:chExt cx="1485634" cy="1519238"/>
          </a:xfrm>
        </p:grpSpPr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6667261D-40A1-44F5-AC94-5F51CA865D7C}"/>
                </a:ext>
              </a:extLst>
            </p:cNvPr>
            <p:cNvGrpSpPr/>
            <p:nvPr/>
          </p:nvGrpSpPr>
          <p:grpSpPr>
            <a:xfrm>
              <a:off x="4807002" y="2657603"/>
              <a:ext cx="1485634" cy="1519238"/>
              <a:chOff x="685380" y="-369095"/>
              <a:chExt cx="1485634" cy="1519238"/>
            </a:xfrm>
          </p:grpSpPr>
          <p:pic>
            <p:nvPicPr>
              <p:cNvPr id="78" name="Picture 77">
                <a:extLst>
                  <a:ext uri="{FF2B5EF4-FFF2-40B4-BE49-F238E27FC236}">
                    <a16:creationId xmlns:a16="http://schemas.microsoft.com/office/drawing/2014/main" id="{5D0BC46A-EA77-4BC9-B44B-7E8DE93D8E9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2794" b="96508" l="8095" r="92381">
                            <a14:foregroundMark x1="34048" y1="18626" x2="34048" y2="18626"/>
                            <a14:foregroundMark x1="32619" y1="17695" x2="44167" y2="18976"/>
                            <a14:foregroundMark x1="44167" y1="18976" x2="44048" y2="19558"/>
                            <a14:foregroundMark x1="42262" y1="11991" x2="32619" y2="21304"/>
                            <a14:foregroundMark x1="45714" y1="7218" x2="23095" y2="31665"/>
                            <a14:foregroundMark x1="7857" y1="25146" x2="32619" y2="11874"/>
                            <a14:foregroundMark x1="32619" y1="11874" x2="38690" y2="6519"/>
                            <a14:foregroundMark x1="38690" y1="6519" x2="47024" y2="2910"/>
                            <a14:foregroundMark x1="47024" y1="2910" x2="54048" y2="3609"/>
                            <a14:foregroundMark x1="8571" y1="26542" x2="8810" y2="71129"/>
                            <a14:foregroundMark x1="43571" y1="88708" x2="50357" y2="91851"/>
                            <a14:foregroundMark x1="50357" y1="91851" x2="55476" y2="91502"/>
                            <a14:foregroundMark x1="48095" y1="95460" x2="50952" y2="96508"/>
                            <a14:foregroundMark x1="46548" y1="93481" x2="70952" y2="86612"/>
                            <a14:foregroundMark x1="70952" y1="86612" x2="92143" y2="73923"/>
                            <a14:foregroundMark x1="92143" y1="73923" x2="90833" y2="35623"/>
                            <a14:foregroundMark x1="90833" y1="35623" x2="85952" y2="28405"/>
                            <a14:foregroundMark x1="85952" y1="28405" x2="58571" y2="12573"/>
                            <a14:foregroundMark x1="58571" y1="12573" x2="47500" y2="10012"/>
                            <a14:foregroundMark x1="89286" y1="27823" x2="92381" y2="35506"/>
                            <a14:foregroundMark x1="92381" y1="35506" x2="91071" y2="49825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5380" y="-369095"/>
                <a:ext cx="1485634" cy="1519238"/>
              </a:xfrm>
              <a:prstGeom prst="rect">
                <a:avLst/>
              </a:prstGeom>
            </p:spPr>
          </p:pic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04FC08B1-3AF8-4A74-8166-9698509E8CC5}"/>
                  </a:ext>
                </a:extLst>
              </p:cNvPr>
              <p:cNvSpPr txBox="1"/>
              <p:nvPr/>
            </p:nvSpPr>
            <p:spPr>
              <a:xfrm>
                <a:off x="1127131" y="129657"/>
                <a:ext cx="6830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Press Start 2P" panose="00000500000000000000" pitchFamily="2" charset="0"/>
                  </a:rPr>
                  <a:t>14</a:t>
                </a:r>
              </a:p>
            </p:txBody>
          </p:sp>
        </p:grpSp>
        <p:pic>
          <p:nvPicPr>
            <p:cNvPr id="290" name="Picture 289">
              <a:extLst>
                <a:ext uri="{FF2B5EF4-FFF2-40B4-BE49-F238E27FC236}">
                  <a16:creationId xmlns:a16="http://schemas.microsoft.com/office/drawing/2014/main" id="{F2964A83-8C23-4F15-B9DF-D9F11D74056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283718">
              <a:off x="5026397" y="2917390"/>
              <a:ext cx="311047" cy="161619"/>
            </a:xfrm>
            <a:prstGeom prst="rect">
              <a:avLst/>
            </a:prstGeom>
          </p:spPr>
        </p:pic>
        <p:pic>
          <p:nvPicPr>
            <p:cNvPr id="325" name="Picture 324">
              <a:extLst>
                <a:ext uri="{FF2B5EF4-FFF2-40B4-BE49-F238E27FC236}">
                  <a16:creationId xmlns:a16="http://schemas.microsoft.com/office/drawing/2014/main" id="{B5B2E64D-FBE7-403E-851B-7B581DBC09A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96936">
              <a:off x="5117535" y="3860619"/>
              <a:ext cx="448058" cy="145252"/>
            </a:xfrm>
            <a:prstGeom prst="rect">
              <a:avLst/>
            </a:prstGeom>
          </p:spPr>
        </p:pic>
        <p:pic>
          <p:nvPicPr>
            <p:cNvPr id="335" name="Picture 334">
              <a:extLst>
                <a:ext uri="{FF2B5EF4-FFF2-40B4-BE49-F238E27FC236}">
                  <a16:creationId xmlns:a16="http://schemas.microsoft.com/office/drawing/2014/main" id="{163CB908-F25C-4A8E-9288-7E87654477E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00276" y="3851024"/>
              <a:ext cx="444354" cy="145252"/>
            </a:xfrm>
            <a:prstGeom prst="rect">
              <a:avLst/>
            </a:prstGeom>
          </p:spPr>
        </p:pic>
        <p:pic>
          <p:nvPicPr>
            <p:cNvPr id="336" name="Picture 335">
              <a:extLst>
                <a:ext uri="{FF2B5EF4-FFF2-40B4-BE49-F238E27FC236}">
                  <a16:creationId xmlns:a16="http://schemas.microsoft.com/office/drawing/2014/main" id="{0EA83C6E-8C31-4EC2-A45F-4C57F8C5C69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12292">
              <a:off x="5732406" y="2922016"/>
              <a:ext cx="448058" cy="145252"/>
            </a:xfrm>
            <a:prstGeom prst="rect">
              <a:avLst/>
            </a:prstGeom>
          </p:spPr>
        </p:pic>
        <p:pic>
          <p:nvPicPr>
            <p:cNvPr id="337" name="Picture 336">
              <a:extLst>
                <a:ext uri="{FF2B5EF4-FFF2-40B4-BE49-F238E27FC236}">
                  <a16:creationId xmlns:a16="http://schemas.microsoft.com/office/drawing/2014/main" id="{753D8FE3-BEA0-4950-84D0-E47A14CECD7D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725026">
              <a:off x="4863450" y="3189295"/>
              <a:ext cx="311047" cy="161619"/>
            </a:xfrm>
            <a:prstGeom prst="rect">
              <a:avLst/>
            </a:prstGeom>
          </p:spPr>
        </p:pic>
        <p:pic>
          <p:nvPicPr>
            <p:cNvPr id="338" name="Picture 337">
              <a:extLst>
                <a:ext uri="{FF2B5EF4-FFF2-40B4-BE49-F238E27FC236}">
                  <a16:creationId xmlns:a16="http://schemas.microsoft.com/office/drawing/2014/main" id="{E46694E9-E455-47FA-9CFA-849C15EA3EC1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4264865">
              <a:off x="5931840" y="3172251"/>
              <a:ext cx="311048" cy="163664"/>
            </a:xfrm>
            <a:prstGeom prst="rect">
              <a:avLst/>
            </a:prstGeom>
          </p:spPr>
        </p:pic>
        <p:pic>
          <p:nvPicPr>
            <p:cNvPr id="418" name="Picture 417">
              <a:extLst>
                <a:ext uri="{FF2B5EF4-FFF2-40B4-BE49-F238E27FC236}">
                  <a16:creationId xmlns:a16="http://schemas.microsoft.com/office/drawing/2014/main" id="{D75A531E-71AA-4A72-AAEA-8D902D0DBE01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968691">
              <a:off x="5752583" y="3462821"/>
              <a:ext cx="355482" cy="334323"/>
            </a:xfrm>
            <a:prstGeom prst="rect">
              <a:avLst/>
            </a:prstGeom>
          </p:spPr>
        </p:pic>
        <p:pic>
          <p:nvPicPr>
            <p:cNvPr id="453" name="Picture 452">
              <a:extLst>
                <a:ext uri="{FF2B5EF4-FFF2-40B4-BE49-F238E27FC236}">
                  <a16:creationId xmlns:a16="http://schemas.microsoft.com/office/drawing/2014/main" id="{E8B1A157-4501-4089-B959-A086E4E0350B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3513213">
              <a:off x="4941606" y="3439114"/>
              <a:ext cx="512065" cy="300468"/>
            </a:xfrm>
            <a:prstGeom prst="rect">
              <a:avLst/>
            </a:prstGeom>
          </p:spPr>
        </p:pic>
        <p:pic>
          <p:nvPicPr>
            <p:cNvPr id="456" name="Picture 455">
              <a:extLst>
                <a:ext uri="{FF2B5EF4-FFF2-40B4-BE49-F238E27FC236}">
                  <a16:creationId xmlns:a16="http://schemas.microsoft.com/office/drawing/2014/main" id="{DB4976BA-A7B4-4579-9D75-942A65E8C6D8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969373">
              <a:off x="5370380" y="2828880"/>
              <a:ext cx="355483" cy="338555"/>
            </a:xfrm>
            <a:prstGeom prst="rect">
              <a:avLst/>
            </a:prstGeom>
          </p:spPr>
        </p:pic>
      </p:grpSp>
      <p:grpSp>
        <p:nvGrpSpPr>
          <p:cNvPr id="494" name="Group 493">
            <a:extLst>
              <a:ext uri="{FF2B5EF4-FFF2-40B4-BE49-F238E27FC236}">
                <a16:creationId xmlns:a16="http://schemas.microsoft.com/office/drawing/2014/main" id="{B8AA4B73-3B2E-44AD-9BEA-8314970AAD31}"/>
              </a:ext>
            </a:extLst>
          </p:cNvPr>
          <p:cNvGrpSpPr/>
          <p:nvPr/>
        </p:nvGrpSpPr>
        <p:grpSpPr>
          <a:xfrm>
            <a:off x="1418249" y="5255463"/>
            <a:ext cx="1485634" cy="1519238"/>
            <a:chOff x="673124" y="4162327"/>
            <a:chExt cx="1485634" cy="1519238"/>
          </a:xfrm>
        </p:grpSpPr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B1AD6076-E153-4D42-A269-BF30182DD43E}"/>
                </a:ext>
              </a:extLst>
            </p:cNvPr>
            <p:cNvGrpSpPr/>
            <p:nvPr/>
          </p:nvGrpSpPr>
          <p:grpSpPr>
            <a:xfrm>
              <a:off x="673124" y="4162327"/>
              <a:ext cx="1485634" cy="1519238"/>
              <a:chOff x="685380" y="-369095"/>
              <a:chExt cx="1485634" cy="1519238"/>
            </a:xfrm>
          </p:grpSpPr>
          <p:pic>
            <p:nvPicPr>
              <p:cNvPr id="90" name="Picture 89">
                <a:extLst>
                  <a:ext uri="{FF2B5EF4-FFF2-40B4-BE49-F238E27FC236}">
                    <a16:creationId xmlns:a16="http://schemas.microsoft.com/office/drawing/2014/main" id="{C00513D1-DC77-417A-BBB0-CAE721B3137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2794" b="96508" l="8095" r="92381">
                            <a14:foregroundMark x1="34048" y1="18626" x2="34048" y2="18626"/>
                            <a14:foregroundMark x1="32619" y1="17695" x2="44167" y2="18976"/>
                            <a14:foregroundMark x1="44167" y1="18976" x2="44048" y2="19558"/>
                            <a14:foregroundMark x1="42262" y1="11991" x2="32619" y2="21304"/>
                            <a14:foregroundMark x1="45714" y1="7218" x2="23095" y2="31665"/>
                            <a14:foregroundMark x1="7857" y1="25146" x2="32619" y2="11874"/>
                            <a14:foregroundMark x1="32619" y1="11874" x2="38690" y2="6519"/>
                            <a14:foregroundMark x1="38690" y1="6519" x2="47024" y2="2910"/>
                            <a14:foregroundMark x1="47024" y1="2910" x2="54048" y2="3609"/>
                            <a14:foregroundMark x1="8571" y1="26542" x2="8810" y2="71129"/>
                            <a14:foregroundMark x1="43571" y1="88708" x2="50357" y2="91851"/>
                            <a14:foregroundMark x1="50357" y1="91851" x2="55476" y2="91502"/>
                            <a14:foregroundMark x1="48095" y1="95460" x2="50952" y2="96508"/>
                            <a14:foregroundMark x1="46548" y1="93481" x2="70952" y2="86612"/>
                            <a14:foregroundMark x1="70952" y1="86612" x2="92143" y2="73923"/>
                            <a14:foregroundMark x1="92143" y1="73923" x2="90833" y2="35623"/>
                            <a14:foregroundMark x1="90833" y1="35623" x2="85952" y2="28405"/>
                            <a14:foregroundMark x1="85952" y1="28405" x2="58571" y2="12573"/>
                            <a14:foregroundMark x1="58571" y1="12573" x2="47500" y2="10012"/>
                            <a14:foregroundMark x1="89286" y1="27823" x2="92381" y2="35506"/>
                            <a14:foregroundMark x1="92381" y1="35506" x2="91071" y2="49825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5380" y="-369095"/>
                <a:ext cx="1485634" cy="1519238"/>
              </a:xfrm>
              <a:prstGeom prst="rect">
                <a:avLst/>
              </a:prstGeom>
            </p:spPr>
          </p:pic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DD10EB60-2506-45FF-AF49-71BA688AFF09}"/>
                  </a:ext>
                </a:extLst>
              </p:cNvPr>
              <p:cNvSpPr txBox="1"/>
              <p:nvPr/>
            </p:nvSpPr>
            <p:spPr>
              <a:xfrm>
                <a:off x="1127131" y="129657"/>
                <a:ext cx="6830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Press Start 2P" panose="00000500000000000000" pitchFamily="2" charset="0"/>
                  </a:rPr>
                  <a:t>16</a:t>
                </a:r>
              </a:p>
            </p:txBody>
          </p:sp>
        </p:grpSp>
        <p:grpSp>
          <p:nvGrpSpPr>
            <p:cNvPr id="493" name="Group 492">
              <a:extLst>
                <a:ext uri="{FF2B5EF4-FFF2-40B4-BE49-F238E27FC236}">
                  <a16:creationId xmlns:a16="http://schemas.microsoft.com/office/drawing/2014/main" id="{D063B085-C15E-485B-AFE4-14DC9737F79D}"/>
                </a:ext>
              </a:extLst>
            </p:cNvPr>
            <p:cNvGrpSpPr/>
            <p:nvPr/>
          </p:nvGrpSpPr>
          <p:grpSpPr>
            <a:xfrm>
              <a:off x="788666" y="4326966"/>
              <a:ext cx="1256166" cy="1213094"/>
              <a:chOff x="788666" y="4326966"/>
              <a:chExt cx="1256166" cy="1213094"/>
            </a:xfrm>
          </p:grpSpPr>
          <p:pic>
            <p:nvPicPr>
              <p:cNvPr id="288" name="Picture 287">
                <a:extLst>
                  <a:ext uri="{FF2B5EF4-FFF2-40B4-BE49-F238E27FC236}">
                    <a16:creationId xmlns:a16="http://schemas.microsoft.com/office/drawing/2014/main" id="{DC4E687A-308B-4973-B3CE-788CDA45DC7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684090">
                <a:off x="1661572" y="4425044"/>
                <a:ext cx="311047" cy="161619"/>
              </a:xfrm>
              <a:prstGeom prst="rect">
                <a:avLst/>
              </a:prstGeom>
            </p:spPr>
          </p:pic>
          <p:pic>
            <p:nvPicPr>
              <p:cNvPr id="304" name="Picture 303">
                <a:extLst>
                  <a:ext uri="{FF2B5EF4-FFF2-40B4-BE49-F238E27FC236}">
                    <a16:creationId xmlns:a16="http://schemas.microsoft.com/office/drawing/2014/main" id="{390B365D-49C6-4835-8362-ADCA3C58A6E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1155124">
                <a:off x="1456418" y="5378441"/>
                <a:ext cx="311047" cy="161619"/>
              </a:xfrm>
              <a:prstGeom prst="rect">
                <a:avLst/>
              </a:prstGeom>
            </p:spPr>
          </p:pic>
          <p:pic>
            <p:nvPicPr>
              <p:cNvPr id="305" name="Picture 304">
                <a:extLst>
                  <a:ext uri="{FF2B5EF4-FFF2-40B4-BE49-F238E27FC236}">
                    <a16:creationId xmlns:a16="http://schemas.microsoft.com/office/drawing/2014/main" id="{9AF20ACE-8748-44B4-A3A0-65DFFD68223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964328">
                <a:off x="637263" y="4727445"/>
                <a:ext cx="448058" cy="145252"/>
              </a:xfrm>
              <a:prstGeom prst="rect">
                <a:avLst/>
              </a:prstGeom>
            </p:spPr>
          </p:pic>
          <p:pic>
            <p:nvPicPr>
              <p:cNvPr id="306" name="Picture 305">
                <a:extLst>
                  <a:ext uri="{FF2B5EF4-FFF2-40B4-BE49-F238E27FC236}">
                    <a16:creationId xmlns:a16="http://schemas.microsoft.com/office/drawing/2014/main" id="{55295FA0-AC96-437E-9F1A-F9C2A953A0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400000">
                <a:off x="1750029" y="4730234"/>
                <a:ext cx="444354" cy="145252"/>
              </a:xfrm>
              <a:prstGeom prst="rect">
                <a:avLst/>
              </a:prstGeom>
            </p:spPr>
          </p:pic>
          <p:pic>
            <p:nvPicPr>
              <p:cNvPr id="307" name="Picture 306">
                <a:extLst>
                  <a:ext uri="{FF2B5EF4-FFF2-40B4-BE49-F238E27FC236}">
                    <a16:creationId xmlns:a16="http://schemas.microsoft.com/office/drawing/2014/main" id="{4A05A663-31B6-4771-9F7B-9D5A7A8D43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56600">
                <a:off x="1007702" y="5371960"/>
                <a:ext cx="448058" cy="143206"/>
              </a:xfrm>
              <a:prstGeom prst="rect">
                <a:avLst/>
              </a:prstGeom>
            </p:spPr>
          </p:pic>
          <p:pic>
            <p:nvPicPr>
              <p:cNvPr id="308" name="Picture 307">
                <a:extLst>
                  <a:ext uri="{FF2B5EF4-FFF2-40B4-BE49-F238E27FC236}">
                    <a16:creationId xmlns:a16="http://schemas.microsoft.com/office/drawing/2014/main" id="{99E8DA0E-0B6D-4036-A5CF-1720E95E0C3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9924724">
                <a:off x="822575" y="4397118"/>
                <a:ext cx="448058" cy="145252"/>
              </a:xfrm>
              <a:prstGeom prst="rect">
                <a:avLst/>
              </a:prstGeom>
            </p:spPr>
          </p:pic>
          <p:pic>
            <p:nvPicPr>
              <p:cNvPr id="416" name="Picture 415">
                <a:extLst>
                  <a:ext uri="{FF2B5EF4-FFF2-40B4-BE49-F238E27FC236}">
                    <a16:creationId xmlns:a16="http://schemas.microsoft.com/office/drawing/2014/main" id="{3352556F-336C-4E48-80AE-41097DCE722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3751262">
                <a:off x="1525866" y="4982150"/>
                <a:ext cx="507832" cy="300468"/>
              </a:xfrm>
              <a:prstGeom prst="rect">
                <a:avLst/>
              </a:prstGeom>
            </p:spPr>
          </p:pic>
          <p:pic>
            <p:nvPicPr>
              <p:cNvPr id="437" name="Picture 436">
                <a:extLst>
                  <a:ext uri="{FF2B5EF4-FFF2-40B4-BE49-F238E27FC236}">
                    <a16:creationId xmlns:a16="http://schemas.microsoft.com/office/drawing/2014/main" id="{1CF4D3B4-93B9-4C62-869D-E7A466E9468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3424421">
                <a:off x="880692" y="4975937"/>
                <a:ext cx="355482" cy="334323"/>
              </a:xfrm>
              <a:prstGeom prst="rect">
                <a:avLst/>
              </a:prstGeom>
            </p:spPr>
          </p:pic>
          <p:pic>
            <p:nvPicPr>
              <p:cNvPr id="457" name="Picture 456">
                <a:extLst>
                  <a:ext uri="{FF2B5EF4-FFF2-40B4-BE49-F238E27FC236}">
                    <a16:creationId xmlns:a16="http://schemas.microsoft.com/office/drawing/2014/main" id="{DEC58415-69E9-4130-B5BD-CF7D5F08871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8595020">
                <a:off x="1205511" y="4335430"/>
                <a:ext cx="355483" cy="338555"/>
              </a:xfrm>
              <a:prstGeom prst="rect">
                <a:avLst/>
              </a:prstGeom>
            </p:spPr>
          </p:pic>
        </p:grpSp>
      </p:grpSp>
      <p:grpSp>
        <p:nvGrpSpPr>
          <p:cNvPr id="497" name="Group 496">
            <a:extLst>
              <a:ext uri="{FF2B5EF4-FFF2-40B4-BE49-F238E27FC236}">
                <a16:creationId xmlns:a16="http://schemas.microsoft.com/office/drawing/2014/main" id="{60E94927-3174-4982-BF08-4C80A43765EF}"/>
              </a:ext>
            </a:extLst>
          </p:cNvPr>
          <p:cNvGrpSpPr/>
          <p:nvPr/>
        </p:nvGrpSpPr>
        <p:grpSpPr>
          <a:xfrm>
            <a:off x="7052001" y="5160787"/>
            <a:ext cx="1485634" cy="1519238"/>
            <a:chOff x="4807002" y="4156437"/>
            <a:chExt cx="1485634" cy="1519238"/>
          </a:xfrm>
        </p:grpSpPr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5908E83F-8165-4938-9703-DECC798790EF}"/>
                </a:ext>
              </a:extLst>
            </p:cNvPr>
            <p:cNvGrpSpPr/>
            <p:nvPr/>
          </p:nvGrpSpPr>
          <p:grpSpPr>
            <a:xfrm>
              <a:off x="4807002" y="4156437"/>
              <a:ext cx="1485634" cy="1519238"/>
              <a:chOff x="685380" y="-369095"/>
              <a:chExt cx="1485634" cy="1519238"/>
            </a:xfrm>
          </p:grpSpPr>
          <p:pic>
            <p:nvPicPr>
              <p:cNvPr id="99" name="Picture 98">
                <a:extLst>
                  <a:ext uri="{FF2B5EF4-FFF2-40B4-BE49-F238E27FC236}">
                    <a16:creationId xmlns:a16="http://schemas.microsoft.com/office/drawing/2014/main" id="{83EAB762-3A93-499D-8F7B-B527A88A6B5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2794" b="96508" l="8095" r="92381">
                            <a14:foregroundMark x1="34048" y1="18626" x2="34048" y2="18626"/>
                            <a14:foregroundMark x1="32619" y1="17695" x2="44167" y2="18976"/>
                            <a14:foregroundMark x1="44167" y1="18976" x2="44048" y2="19558"/>
                            <a14:foregroundMark x1="42262" y1="11991" x2="32619" y2="21304"/>
                            <a14:foregroundMark x1="45714" y1="7218" x2="23095" y2="31665"/>
                            <a14:foregroundMark x1="7857" y1="25146" x2="32619" y2="11874"/>
                            <a14:foregroundMark x1="32619" y1="11874" x2="38690" y2="6519"/>
                            <a14:foregroundMark x1="38690" y1="6519" x2="47024" y2="2910"/>
                            <a14:foregroundMark x1="47024" y1="2910" x2="54048" y2="3609"/>
                            <a14:foregroundMark x1="8571" y1="26542" x2="8810" y2="71129"/>
                            <a14:foregroundMark x1="43571" y1="88708" x2="50357" y2="91851"/>
                            <a14:foregroundMark x1="50357" y1="91851" x2="55476" y2="91502"/>
                            <a14:foregroundMark x1="48095" y1="95460" x2="50952" y2="96508"/>
                            <a14:foregroundMark x1="46548" y1="93481" x2="70952" y2="86612"/>
                            <a14:foregroundMark x1="70952" y1="86612" x2="92143" y2="73923"/>
                            <a14:foregroundMark x1="92143" y1="73923" x2="90833" y2="35623"/>
                            <a14:foregroundMark x1="90833" y1="35623" x2="85952" y2="28405"/>
                            <a14:foregroundMark x1="85952" y1="28405" x2="58571" y2="12573"/>
                            <a14:foregroundMark x1="58571" y1="12573" x2="47500" y2="10012"/>
                            <a14:foregroundMark x1="89286" y1="27823" x2="92381" y2="35506"/>
                            <a14:foregroundMark x1="92381" y1="35506" x2="91071" y2="49825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5380" y="-369095"/>
                <a:ext cx="1485634" cy="1519238"/>
              </a:xfrm>
              <a:prstGeom prst="rect">
                <a:avLst/>
              </a:prstGeom>
            </p:spPr>
          </p:pic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89755D9E-91A7-474E-9621-AF55DA78A183}"/>
                  </a:ext>
                </a:extLst>
              </p:cNvPr>
              <p:cNvSpPr txBox="1"/>
              <p:nvPr/>
            </p:nvSpPr>
            <p:spPr>
              <a:xfrm>
                <a:off x="1127131" y="129657"/>
                <a:ext cx="6830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Press Start 2P" panose="00000500000000000000" pitchFamily="2" charset="0"/>
                  </a:rPr>
                  <a:t>19</a:t>
                </a:r>
              </a:p>
            </p:txBody>
          </p:sp>
        </p:grpSp>
        <p:pic>
          <p:nvPicPr>
            <p:cNvPr id="283" name="Picture 282">
              <a:extLst>
                <a:ext uri="{FF2B5EF4-FFF2-40B4-BE49-F238E27FC236}">
                  <a16:creationId xmlns:a16="http://schemas.microsoft.com/office/drawing/2014/main" id="{5AFC68D0-3026-4F67-AC72-B43E70C5C6F3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87549" y="5361274"/>
              <a:ext cx="311047" cy="161619"/>
            </a:xfrm>
            <a:prstGeom prst="rect">
              <a:avLst/>
            </a:prstGeom>
          </p:spPr>
        </p:pic>
        <p:pic>
          <p:nvPicPr>
            <p:cNvPr id="285" name="Picture 284">
              <a:extLst>
                <a:ext uri="{FF2B5EF4-FFF2-40B4-BE49-F238E27FC236}">
                  <a16:creationId xmlns:a16="http://schemas.microsoft.com/office/drawing/2014/main" id="{1EDCB03B-446D-4A71-B162-72D96ABAAE24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92122" y="5343628"/>
              <a:ext cx="311048" cy="163664"/>
            </a:xfrm>
            <a:prstGeom prst="rect">
              <a:avLst/>
            </a:prstGeom>
          </p:spPr>
        </p:pic>
        <p:pic>
          <p:nvPicPr>
            <p:cNvPr id="316" name="Picture 315">
              <a:extLst>
                <a:ext uri="{FF2B5EF4-FFF2-40B4-BE49-F238E27FC236}">
                  <a16:creationId xmlns:a16="http://schemas.microsoft.com/office/drawing/2014/main" id="{ED9455DC-1EFE-43C8-B65D-44D45D957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40597">
              <a:off x="5759569" y="4446276"/>
              <a:ext cx="448058" cy="145252"/>
            </a:xfrm>
            <a:prstGeom prst="rect">
              <a:avLst/>
            </a:prstGeom>
          </p:spPr>
        </p:pic>
        <p:pic>
          <p:nvPicPr>
            <p:cNvPr id="317" name="Picture 316">
              <a:extLst>
                <a:ext uri="{FF2B5EF4-FFF2-40B4-BE49-F238E27FC236}">
                  <a16:creationId xmlns:a16="http://schemas.microsoft.com/office/drawing/2014/main" id="{4290EA04-0B7B-4D89-B95A-34014691808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732941">
              <a:off x="4994244" y="4395127"/>
              <a:ext cx="448058" cy="145252"/>
            </a:xfrm>
            <a:prstGeom prst="rect">
              <a:avLst/>
            </a:prstGeom>
          </p:spPr>
        </p:pic>
        <p:pic>
          <p:nvPicPr>
            <p:cNvPr id="321" name="Picture 320">
              <a:extLst>
                <a:ext uri="{FF2B5EF4-FFF2-40B4-BE49-F238E27FC236}">
                  <a16:creationId xmlns:a16="http://schemas.microsoft.com/office/drawing/2014/main" id="{A5E244E0-EE28-44F4-9A6F-7D90538278F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4884346">
              <a:off x="5874005" y="4725307"/>
              <a:ext cx="448058" cy="143206"/>
            </a:xfrm>
            <a:prstGeom prst="rect">
              <a:avLst/>
            </a:prstGeom>
          </p:spPr>
        </p:pic>
        <p:pic>
          <p:nvPicPr>
            <p:cNvPr id="322" name="Picture 321">
              <a:extLst>
                <a:ext uri="{FF2B5EF4-FFF2-40B4-BE49-F238E27FC236}">
                  <a16:creationId xmlns:a16="http://schemas.microsoft.com/office/drawing/2014/main" id="{4859DDFF-9FDB-4E7F-B6FF-AE7FA721741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4768757" y="4678277"/>
              <a:ext cx="444354" cy="145252"/>
            </a:xfrm>
            <a:prstGeom prst="rect">
              <a:avLst/>
            </a:prstGeom>
          </p:spPr>
        </p:pic>
        <p:pic>
          <p:nvPicPr>
            <p:cNvPr id="413" name="Picture 412">
              <a:extLst>
                <a:ext uri="{FF2B5EF4-FFF2-40B4-BE49-F238E27FC236}">
                  <a16:creationId xmlns:a16="http://schemas.microsoft.com/office/drawing/2014/main" id="{1D8B5F4B-6109-480A-9A66-C6049732D9F7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3687079">
              <a:off x="5720845" y="4943336"/>
              <a:ext cx="355482" cy="334323"/>
            </a:xfrm>
            <a:prstGeom prst="rect">
              <a:avLst/>
            </a:prstGeom>
          </p:spPr>
        </p:pic>
        <p:pic>
          <p:nvPicPr>
            <p:cNvPr id="461" name="Picture 460">
              <a:extLst>
                <a:ext uri="{FF2B5EF4-FFF2-40B4-BE49-F238E27FC236}">
                  <a16:creationId xmlns:a16="http://schemas.microsoft.com/office/drawing/2014/main" id="{C9797742-2DF7-4C6B-B69E-FBD89399459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218997">
              <a:off x="5037252" y="4931262"/>
              <a:ext cx="355482" cy="334323"/>
            </a:xfrm>
            <a:prstGeom prst="rect">
              <a:avLst/>
            </a:prstGeom>
          </p:spPr>
        </p:pic>
        <p:pic>
          <p:nvPicPr>
            <p:cNvPr id="462" name="Picture 461">
              <a:extLst>
                <a:ext uri="{FF2B5EF4-FFF2-40B4-BE49-F238E27FC236}">
                  <a16:creationId xmlns:a16="http://schemas.microsoft.com/office/drawing/2014/main" id="{96B3C7A2-DD01-4EB0-B14A-2DCAF12018E7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99133" y="4365851"/>
              <a:ext cx="512065" cy="300468"/>
            </a:xfrm>
            <a:prstGeom prst="rect">
              <a:avLst/>
            </a:prstGeom>
          </p:spPr>
        </p:pic>
      </p:grpSp>
      <p:grpSp>
        <p:nvGrpSpPr>
          <p:cNvPr id="496" name="Group 495">
            <a:extLst>
              <a:ext uri="{FF2B5EF4-FFF2-40B4-BE49-F238E27FC236}">
                <a16:creationId xmlns:a16="http://schemas.microsoft.com/office/drawing/2014/main" id="{4EF28CC7-5771-474C-A430-65A466DB712F}"/>
              </a:ext>
            </a:extLst>
          </p:cNvPr>
          <p:cNvGrpSpPr/>
          <p:nvPr/>
        </p:nvGrpSpPr>
        <p:grpSpPr>
          <a:xfrm>
            <a:off x="5460055" y="5308482"/>
            <a:ext cx="1485634" cy="1519238"/>
            <a:chOff x="3429741" y="4170953"/>
            <a:chExt cx="1485634" cy="1519238"/>
          </a:xfrm>
        </p:grpSpPr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13079855-F958-481D-88BB-DB61E4EACB4D}"/>
                </a:ext>
              </a:extLst>
            </p:cNvPr>
            <p:cNvGrpSpPr/>
            <p:nvPr/>
          </p:nvGrpSpPr>
          <p:grpSpPr>
            <a:xfrm>
              <a:off x="3429741" y="4170953"/>
              <a:ext cx="1485634" cy="1519238"/>
              <a:chOff x="685380" y="-369095"/>
              <a:chExt cx="1485634" cy="1519238"/>
            </a:xfrm>
          </p:grpSpPr>
          <p:pic>
            <p:nvPicPr>
              <p:cNvPr id="96" name="Picture 95">
                <a:extLst>
                  <a:ext uri="{FF2B5EF4-FFF2-40B4-BE49-F238E27FC236}">
                    <a16:creationId xmlns:a16="http://schemas.microsoft.com/office/drawing/2014/main" id="{429FD4CB-E2B9-4AF0-9E08-C1C9E4E5158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2794" b="96508" l="8095" r="92381">
                            <a14:foregroundMark x1="34048" y1="18626" x2="34048" y2="18626"/>
                            <a14:foregroundMark x1="32619" y1="17695" x2="44167" y2="18976"/>
                            <a14:foregroundMark x1="44167" y1="18976" x2="44048" y2="19558"/>
                            <a14:foregroundMark x1="42262" y1="11991" x2="32619" y2="21304"/>
                            <a14:foregroundMark x1="45714" y1="7218" x2="23095" y2="31665"/>
                            <a14:foregroundMark x1="7857" y1="25146" x2="32619" y2="11874"/>
                            <a14:foregroundMark x1="32619" y1="11874" x2="38690" y2="6519"/>
                            <a14:foregroundMark x1="38690" y1="6519" x2="47024" y2="2910"/>
                            <a14:foregroundMark x1="47024" y1="2910" x2="54048" y2="3609"/>
                            <a14:foregroundMark x1="8571" y1="26542" x2="8810" y2="71129"/>
                            <a14:foregroundMark x1="43571" y1="88708" x2="50357" y2="91851"/>
                            <a14:foregroundMark x1="50357" y1="91851" x2="55476" y2="91502"/>
                            <a14:foregroundMark x1="48095" y1="95460" x2="50952" y2="96508"/>
                            <a14:foregroundMark x1="46548" y1="93481" x2="70952" y2="86612"/>
                            <a14:foregroundMark x1="70952" y1="86612" x2="92143" y2="73923"/>
                            <a14:foregroundMark x1="92143" y1="73923" x2="90833" y2="35623"/>
                            <a14:foregroundMark x1="90833" y1="35623" x2="85952" y2="28405"/>
                            <a14:foregroundMark x1="85952" y1="28405" x2="58571" y2="12573"/>
                            <a14:foregroundMark x1="58571" y1="12573" x2="47500" y2="10012"/>
                            <a14:foregroundMark x1="89286" y1="27823" x2="92381" y2="35506"/>
                            <a14:foregroundMark x1="92381" y1="35506" x2="91071" y2="49825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5380" y="-369095"/>
                <a:ext cx="1485634" cy="1519238"/>
              </a:xfrm>
              <a:prstGeom prst="rect">
                <a:avLst/>
              </a:prstGeom>
            </p:spPr>
          </p:pic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BFEE039D-D05F-42B5-8B95-B08E495E0147}"/>
                  </a:ext>
                </a:extLst>
              </p:cNvPr>
              <p:cNvSpPr txBox="1"/>
              <p:nvPr/>
            </p:nvSpPr>
            <p:spPr>
              <a:xfrm>
                <a:off x="1127131" y="129657"/>
                <a:ext cx="6830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Press Start 2P" panose="00000500000000000000" pitchFamily="2" charset="0"/>
                  </a:rPr>
                  <a:t>18</a:t>
                </a:r>
              </a:p>
            </p:txBody>
          </p:sp>
        </p:grpSp>
        <p:pic>
          <p:nvPicPr>
            <p:cNvPr id="199" name="Picture 198">
              <a:extLst>
                <a:ext uri="{FF2B5EF4-FFF2-40B4-BE49-F238E27FC236}">
                  <a16:creationId xmlns:a16="http://schemas.microsoft.com/office/drawing/2014/main" id="{408618BE-9721-4537-9AE5-AC5D834F6243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958364">
              <a:off x="3484551" y="4721791"/>
              <a:ext cx="311047" cy="161619"/>
            </a:xfrm>
            <a:prstGeom prst="rect">
              <a:avLst/>
            </a:prstGeom>
          </p:spPr>
        </p:pic>
        <p:pic>
          <p:nvPicPr>
            <p:cNvPr id="203" name="Picture 202">
              <a:extLst>
                <a:ext uri="{FF2B5EF4-FFF2-40B4-BE49-F238E27FC236}">
                  <a16:creationId xmlns:a16="http://schemas.microsoft.com/office/drawing/2014/main" id="{5310DC10-AB5E-4DF2-9A7C-9F59266AA9E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23847">
              <a:off x="3813546" y="5382503"/>
              <a:ext cx="311047" cy="161619"/>
            </a:xfrm>
            <a:prstGeom prst="rect">
              <a:avLst/>
            </a:prstGeom>
          </p:spPr>
        </p:pic>
        <p:pic>
          <p:nvPicPr>
            <p:cNvPr id="315" name="Picture 314">
              <a:extLst>
                <a:ext uri="{FF2B5EF4-FFF2-40B4-BE49-F238E27FC236}">
                  <a16:creationId xmlns:a16="http://schemas.microsoft.com/office/drawing/2014/main" id="{3BE5320B-7F3E-4EDD-8367-49349741B96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955725">
              <a:off x="4151934" y="5398148"/>
              <a:ext cx="444354" cy="145252"/>
            </a:xfrm>
            <a:prstGeom prst="rect">
              <a:avLst/>
            </a:prstGeom>
          </p:spPr>
        </p:pic>
        <p:pic>
          <p:nvPicPr>
            <p:cNvPr id="323" name="Picture 322">
              <a:extLst>
                <a:ext uri="{FF2B5EF4-FFF2-40B4-BE49-F238E27FC236}">
                  <a16:creationId xmlns:a16="http://schemas.microsoft.com/office/drawing/2014/main" id="{48DB6111-D8D2-46B8-AD09-EE4099308DE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4896603">
              <a:off x="4497161" y="4729184"/>
              <a:ext cx="444354" cy="145252"/>
            </a:xfrm>
            <a:prstGeom prst="rect">
              <a:avLst/>
            </a:prstGeom>
          </p:spPr>
        </p:pic>
        <p:pic>
          <p:nvPicPr>
            <p:cNvPr id="324" name="Picture 323">
              <a:extLst>
                <a:ext uri="{FF2B5EF4-FFF2-40B4-BE49-F238E27FC236}">
                  <a16:creationId xmlns:a16="http://schemas.microsoft.com/office/drawing/2014/main" id="{7996D6F7-A13E-4513-BFA5-CE555563CEFF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426288">
              <a:off x="4324877" y="4440753"/>
              <a:ext cx="444354" cy="145252"/>
            </a:xfrm>
            <a:prstGeom prst="rect">
              <a:avLst/>
            </a:prstGeom>
          </p:spPr>
        </p:pic>
        <p:pic>
          <p:nvPicPr>
            <p:cNvPr id="414" name="Picture 413">
              <a:extLst>
                <a:ext uri="{FF2B5EF4-FFF2-40B4-BE49-F238E27FC236}">
                  <a16:creationId xmlns:a16="http://schemas.microsoft.com/office/drawing/2014/main" id="{A211AB8F-EAAF-4D20-B4EC-A05DC34E6ED1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3391010">
              <a:off x="4288270" y="4998158"/>
              <a:ext cx="507832" cy="300468"/>
            </a:xfrm>
            <a:prstGeom prst="rect">
              <a:avLst/>
            </a:prstGeom>
          </p:spPr>
        </p:pic>
        <p:pic>
          <p:nvPicPr>
            <p:cNvPr id="458" name="Picture 457">
              <a:extLst>
                <a:ext uri="{FF2B5EF4-FFF2-40B4-BE49-F238E27FC236}">
                  <a16:creationId xmlns:a16="http://schemas.microsoft.com/office/drawing/2014/main" id="{A1EFAFA6-07A8-479F-A95B-8B410B89EE60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037383">
              <a:off x="4004292" y="4318589"/>
              <a:ext cx="355483" cy="338555"/>
            </a:xfrm>
            <a:prstGeom prst="rect">
              <a:avLst/>
            </a:prstGeom>
          </p:spPr>
        </p:pic>
        <p:pic>
          <p:nvPicPr>
            <p:cNvPr id="459" name="Picture 458">
              <a:extLst>
                <a:ext uri="{FF2B5EF4-FFF2-40B4-BE49-F238E27FC236}">
                  <a16:creationId xmlns:a16="http://schemas.microsoft.com/office/drawing/2014/main" id="{B07633E3-A331-42AB-8C4E-A595997A529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637646">
              <a:off x="3577437" y="4411539"/>
              <a:ext cx="448058" cy="145252"/>
            </a:xfrm>
            <a:prstGeom prst="rect">
              <a:avLst/>
            </a:prstGeom>
          </p:spPr>
        </p:pic>
        <p:pic>
          <p:nvPicPr>
            <p:cNvPr id="463" name="Picture 462">
              <a:extLst>
                <a:ext uri="{FF2B5EF4-FFF2-40B4-BE49-F238E27FC236}">
                  <a16:creationId xmlns:a16="http://schemas.microsoft.com/office/drawing/2014/main" id="{D0B12C79-5B41-45FC-B808-C0088716ECA4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3753427">
              <a:off x="3628272" y="4987626"/>
              <a:ext cx="355482" cy="334323"/>
            </a:xfrm>
            <a:prstGeom prst="rect">
              <a:avLst/>
            </a:prstGeom>
          </p:spPr>
        </p:pic>
      </p:grpSp>
      <p:grpSp>
        <p:nvGrpSpPr>
          <p:cNvPr id="495" name="Group 494">
            <a:extLst>
              <a:ext uri="{FF2B5EF4-FFF2-40B4-BE49-F238E27FC236}">
                <a16:creationId xmlns:a16="http://schemas.microsoft.com/office/drawing/2014/main" id="{42E6F456-FD95-4284-979E-20164DFA6274}"/>
              </a:ext>
            </a:extLst>
          </p:cNvPr>
          <p:cNvGrpSpPr/>
          <p:nvPr/>
        </p:nvGrpSpPr>
        <p:grpSpPr>
          <a:xfrm>
            <a:off x="3439152" y="5269252"/>
            <a:ext cx="1485634" cy="1519238"/>
            <a:chOff x="2050385" y="4147811"/>
            <a:chExt cx="1485634" cy="1519238"/>
          </a:xfrm>
        </p:grpSpPr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F6CDFAB0-FDE0-4CE0-A880-C7363157853D}"/>
                </a:ext>
              </a:extLst>
            </p:cNvPr>
            <p:cNvGrpSpPr/>
            <p:nvPr/>
          </p:nvGrpSpPr>
          <p:grpSpPr>
            <a:xfrm>
              <a:off x="2050385" y="4147811"/>
              <a:ext cx="1485634" cy="1519238"/>
              <a:chOff x="685380" y="-369095"/>
              <a:chExt cx="1485634" cy="1519238"/>
            </a:xfrm>
          </p:grpSpPr>
          <p:pic>
            <p:nvPicPr>
              <p:cNvPr id="93" name="Picture 92">
                <a:extLst>
                  <a:ext uri="{FF2B5EF4-FFF2-40B4-BE49-F238E27FC236}">
                    <a16:creationId xmlns:a16="http://schemas.microsoft.com/office/drawing/2014/main" id="{BC278103-4A5B-4D7B-B00D-04D3D6CE2BC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2794" b="96508" l="8095" r="92381">
                            <a14:foregroundMark x1="34048" y1="18626" x2="34048" y2="18626"/>
                            <a14:foregroundMark x1="32619" y1="17695" x2="44167" y2="18976"/>
                            <a14:foregroundMark x1="44167" y1="18976" x2="44048" y2="19558"/>
                            <a14:foregroundMark x1="42262" y1="11991" x2="32619" y2="21304"/>
                            <a14:foregroundMark x1="45714" y1="7218" x2="23095" y2="31665"/>
                            <a14:foregroundMark x1="7857" y1="25146" x2="32619" y2="11874"/>
                            <a14:foregroundMark x1="32619" y1="11874" x2="38690" y2="6519"/>
                            <a14:foregroundMark x1="38690" y1="6519" x2="47024" y2="2910"/>
                            <a14:foregroundMark x1="47024" y1="2910" x2="54048" y2="3609"/>
                            <a14:foregroundMark x1="8571" y1="26542" x2="8810" y2="71129"/>
                            <a14:foregroundMark x1="43571" y1="88708" x2="50357" y2="91851"/>
                            <a14:foregroundMark x1="50357" y1="91851" x2="55476" y2="91502"/>
                            <a14:foregroundMark x1="48095" y1="95460" x2="50952" y2="96508"/>
                            <a14:foregroundMark x1="46548" y1="93481" x2="70952" y2="86612"/>
                            <a14:foregroundMark x1="70952" y1="86612" x2="92143" y2="73923"/>
                            <a14:foregroundMark x1="92143" y1="73923" x2="90833" y2="35623"/>
                            <a14:foregroundMark x1="90833" y1="35623" x2="85952" y2="28405"/>
                            <a14:foregroundMark x1="85952" y1="28405" x2="58571" y2="12573"/>
                            <a14:foregroundMark x1="58571" y1="12573" x2="47500" y2="10012"/>
                            <a14:foregroundMark x1="89286" y1="27823" x2="92381" y2="35506"/>
                            <a14:foregroundMark x1="92381" y1="35506" x2="91071" y2="49825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5380" y="-369095"/>
                <a:ext cx="1485634" cy="1519238"/>
              </a:xfrm>
              <a:prstGeom prst="rect">
                <a:avLst/>
              </a:prstGeom>
            </p:spPr>
          </p:pic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19A4DA46-CCF8-4F34-A6C1-E8153C33F5CD}"/>
                  </a:ext>
                </a:extLst>
              </p:cNvPr>
              <p:cNvSpPr txBox="1"/>
              <p:nvPr/>
            </p:nvSpPr>
            <p:spPr>
              <a:xfrm>
                <a:off x="1127131" y="129657"/>
                <a:ext cx="6830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Press Start 2P" panose="00000500000000000000" pitchFamily="2" charset="0"/>
                  </a:rPr>
                  <a:t>17</a:t>
                </a:r>
              </a:p>
            </p:txBody>
          </p:sp>
        </p:grpSp>
        <p:pic>
          <p:nvPicPr>
            <p:cNvPr id="287" name="Picture 286">
              <a:extLst>
                <a:ext uri="{FF2B5EF4-FFF2-40B4-BE49-F238E27FC236}">
                  <a16:creationId xmlns:a16="http://schemas.microsoft.com/office/drawing/2014/main" id="{E240AD6B-FBE2-4FF3-B738-D786FA4B3E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035218">
              <a:off x="2090937" y="4686652"/>
              <a:ext cx="311048" cy="163664"/>
            </a:xfrm>
            <a:prstGeom prst="rect">
              <a:avLst/>
            </a:prstGeom>
          </p:spPr>
        </p:pic>
        <p:pic>
          <p:nvPicPr>
            <p:cNvPr id="309" name="Picture 308">
              <a:extLst>
                <a:ext uri="{FF2B5EF4-FFF2-40B4-BE49-F238E27FC236}">
                  <a16:creationId xmlns:a16="http://schemas.microsoft.com/office/drawing/2014/main" id="{BDD05F34-8721-4B5E-926F-027D95F2E408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67469" y="5316934"/>
              <a:ext cx="311047" cy="161619"/>
            </a:xfrm>
            <a:prstGeom prst="rect">
              <a:avLst/>
            </a:prstGeom>
          </p:spPr>
        </p:pic>
        <p:pic>
          <p:nvPicPr>
            <p:cNvPr id="310" name="Picture 309">
              <a:extLst>
                <a:ext uri="{FF2B5EF4-FFF2-40B4-BE49-F238E27FC236}">
                  <a16:creationId xmlns:a16="http://schemas.microsoft.com/office/drawing/2014/main" id="{5C751F42-9869-4ADE-BB81-4AC51C39D61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60271" y="5317962"/>
              <a:ext cx="311048" cy="163664"/>
            </a:xfrm>
            <a:prstGeom prst="rect">
              <a:avLst/>
            </a:prstGeom>
          </p:spPr>
        </p:pic>
        <p:pic>
          <p:nvPicPr>
            <p:cNvPr id="311" name="Picture 310">
              <a:extLst>
                <a:ext uri="{FF2B5EF4-FFF2-40B4-BE49-F238E27FC236}">
                  <a16:creationId xmlns:a16="http://schemas.microsoft.com/office/drawing/2014/main" id="{5D0FAC64-865E-4DFB-8DE2-6BFA85C4B864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64467">
              <a:off x="2987244" y="4421321"/>
              <a:ext cx="444354" cy="145252"/>
            </a:xfrm>
            <a:prstGeom prst="rect">
              <a:avLst/>
            </a:prstGeom>
          </p:spPr>
        </p:pic>
        <p:pic>
          <p:nvPicPr>
            <p:cNvPr id="312" name="Picture 311">
              <a:extLst>
                <a:ext uri="{FF2B5EF4-FFF2-40B4-BE49-F238E27FC236}">
                  <a16:creationId xmlns:a16="http://schemas.microsoft.com/office/drawing/2014/main" id="{65675E4D-8E9A-4B7F-8D80-FC91646593B7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335892">
              <a:off x="2210962" y="4396893"/>
              <a:ext cx="448058" cy="145252"/>
            </a:xfrm>
            <a:prstGeom prst="rect">
              <a:avLst/>
            </a:prstGeom>
          </p:spPr>
        </p:pic>
        <p:pic>
          <p:nvPicPr>
            <p:cNvPr id="331" name="Picture 330">
              <a:extLst>
                <a:ext uri="{FF2B5EF4-FFF2-40B4-BE49-F238E27FC236}">
                  <a16:creationId xmlns:a16="http://schemas.microsoft.com/office/drawing/2014/main" id="{B68F0095-AC7E-4746-AE27-BB1E7F1867BE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4935296">
              <a:off x="3179742" y="4720419"/>
              <a:ext cx="311047" cy="161619"/>
            </a:xfrm>
            <a:prstGeom prst="rect">
              <a:avLst/>
            </a:prstGeom>
          </p:spPr>
        </p:pic>
        <p:pic>
          <p:nvPicPr>
            <p:cNvPr id="415" name="Picture 414">
              <a:extLst>
                <a:ext uri="{FF2B5EF4-FFF2-40B4-BE49-F238E27FC236}">
                  <a16:creationId xmlns:a16="http://schemas.microsoft.com/office/drawing/2014/main" id="{3F7D5739-7E2E-4C30-90D0-AAFBCA6CDAE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4055938">
              <a:off x="2936706" y="4955730"/>
              <a:ext cx="512065" cy="300468"/>
            </a:xfrm>
            <a:prstGeom prst="rect">
              <a:avLst/>
            </a:prstGeom>
          </p:spPr>
        </p:pic>
        <p:pic>
          <p:nvPicPr>
            <p:cNvPr id="450" name="Picture 449">
              <a:extLst>
                <a:ext uri="{FF2B5EF4-FFF2-40B4-BE49-F238E27FC236}">
                  <a16:creationId xmlns:a16="http://schemas.microsoft.com/office/drawing/2014/main" id="{A5D5C88D-3A8C-4DB6-89C9-31451C3F364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4553246">
              <a:off x="2188186" y="4943313"/>
              <a:ext cx="507832" cy="300468"/>
            </a:xfrm>
            <a:prstGeom prst="rect">
              <a:avLst/>
            </a:prstGeom>
          </p:spPr>
        </p:pic>
        <p:pic>
          <p:nvPicPr>
            <p:cNvPr id="464" name="Picture 463">
              <a:extLst>
                <a:ext uri="{FF2B5EF4-FFF2-40B4-BE49-F238E27FC236}">
                  <a16:creationId xmlns:a16="http://schemas.microsoft.com/office/drawing/2014/main" id="{9E8B8E77-EC16-48DA-BA0F-4DC960AFB98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49801" y="4341082"/>
              <a:ext cx="507832" cy="300468"/>
            </a:xfrm>
            <a:prstGeom prst="rect">
              <a:avLst/>
            </a:prstGeom>
          </p:spPr>
        </p:pic>
      </p:grpSp>
      <p:grpSp>
        <p:nvGrpSpPr>
          <p:cNvPr id="478" name="Group 477">
            <a:extLst>
              <a:ext uri="{FF2B5EF4-FFF2-40B4-BE49-F238E27FC236}">
                <a16:creationId xmlns:a16="http://schemas.microsoft.com/office/drawing/2014/main" id="{A89A8513-F5AF-4C10-9263-E7682697FD5A}"/>
              </a:ext>
            </a:extLst>
          </p:cNvPr>
          <p:cNvGrpSpPr/>
          <p:nvPr/>
        </p:nvGrpSpPr>
        <p:grpSpPr>
          <a:xfrm>
            <a:off x="6362807" y="25535"/>
            <a:ext cx="1485634" cy="1519238"/>
            <a:chOff x="5142282" y="-411428"/>
            <a:chExt cx="1485634" cy="1519238"/>
          </a:xfrm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D887BEA5-3446-472B-912A-6BDD97D97FDE}"/>
                </a:ext>
              </a:extLst>
            </p:cNvPr>
            <p:cNvGrpSpPr/>
            <p:nvPr/>
          </p:nvGrpSpPr>
          <p:grpSpPr>
            <a:xfrm>
              <a:off x="5142282" y="-411428"/>
              <a:ext cx="1485634" cy="1519238"/>
              <a:chOff x="685380" y="-369095"/>
              <a:chExt cx="1485634" cy="1519238"/>
            </a:xfrm>
          </p:grpSpPr>
          <p:pic>
            <p:nvPicPr>
              <p:cNvPr id="51" name="Picture 50">
                <a:extLst>
                  <a:ext uri="{FF2B5EF4-FFF2-40B4-BE49-F238E27FC236}">
                    <a16:creationId xmlns:a16="http://schemas.microsoft.com/office/drawing/2014/main" id="{8AE9B3F6-7702-42B0-9959-B983339C87E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2794" b="96508" l="8095" r="92381">
                            <a14:foregroundMark x1="34048" y1="18626" x2="34048" y2="18626"/>
                            <a14:foregroundMark x1="32619" y1="17695" x2="44167" y2="18976"/>
                            <a14:foregroundMark x1="44167" y1="18976" x2="44048" y2="19558"/>
                            <a14:foregroundMark x1="42262" y1="11991" x2="32619" y2="21304"/>
                            <a14:foregroundMark x1="45714" y1="7218" x2="23095" y2="31665"/>
                            <a14:foregroundMark x1="7857" y1="25146" x2="32619" y2="11874"/>
                            <a14:foregroundMark x1="32619" y1="11874" x2="38690" y2="6519"/>
                            <a14:foregroundMark x1="38690" y1="6519" x2="47024" y2="2910"/>
                            <a14:foregroundMark x1="47024" y1="2910" x2="54048" y2="3609"/>
                            <a14:foregroundMark x1="8571" y1="26542" x2="8810" y2="71129"/>
                            <a14:foregroundMark x1="43571" y1="88708" x2="50357" y2="91851"/>
                            <a14:foregroundMark x1="50357" y1="91851" x2="55476" y2="91502"/>
                            <a14:foregroundMark x1="48095" y1="95460" x2="50952" y2="96508"/>
                            <a14:foregroundMark x1="46548" y1="93481" x2="70952" y2="86612"/>
                            <a14:foregroundMark x1="70952" y1="86612" x2="92143" y2="73923"/>
                            <a14:foregroundMark x1="92143" y1="73923" x2="90833" y2="35623"/>
                            <a14:foregroundMark x1="90833" y1="35623" x2="85952" y2="28405"/>
                            <a14:foregroundMark x1="85952" y1="28405" x2="58571" y2="12573"/>
                            <a14:foregroundMark x1="58571" y1="12573" x2="47500" y2="10012"/>
                            <a14:foregroundMark x1="89286" y1="27823" x2="92381" y2="35506"/>
                            <a14:foregroundMark x1="92381" y1="35506" x2="91071" y2="49825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5380" y="-369095"/>
                <a:ext cx="1485634" cy="1519238"/>
              </a:xfrm>
              <a:prstGeom prst="rect">
                <a:avLst/>
              </a:prstGeom>
            </p:spPr>
          </p:pic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89E26805-22E5-4BFF-8A9C-2EC339ECC119}"/>
                  </a:ext>
                </a:extLst>
              </p:cNvPr>
              <p:cNvSpPr txBox="1"/>
              <p:nvPr/>
            </p:nvSpPr>
            <p:spPr>
              <a:xfrm>
                <a:off x="1224155" y="167907"/>
                <a:ext cx="335280" cy="3777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Press Start 2P" panose="00000500000000000000" pitchFamily="2" charset="0"/>
                  </a:rPr>
                  <a:t>4</a:t>
                </a:r>
              </a:p>
            </p:txBody>
          </p:sp>
        </p:grpSp>
        <p:pic>
          <p:nvPicPr>
            <p:cNvPr id="300" name="Picture 299">
              <a:extLst>
                <a:ext uri="{FF2B5EF4-FFF2-40B4-BE49-F238E27FC236}">
                  <a16:creationId xmlns:a16="http://schemas.microsoft.com/office/drawing/2014/main" id="{BBCFC97E-FD1E-4B5D-AE2E-8FBCBAEAAC6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293936">
              <a:off x="6107702" y="-141732"/>
              <a:ext cx="311047" cy="161619"/>
            </a:xfrm>
            <a:prstGeom prst="rect">
              <a:avLst/>
            </a:prstGeom>
          </p:spPr>
        </p:pic>
        <p:pic>
          <p:nvPicPr>
            <p:cNvPr id="384" name="Picture 383">
              <a:extLst>
                <a:ext uri="{FF2B5EF4-FFF2-40B4-BE49-F238E27FC236}">
                  <a16:creationId xmlns:a16="http://schemas.microsoft.com/office/drawing/2014/main" id="{D4BA72C9-AD31-4364-AD30-830B5A3747F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456476">
              <a:off x="5472782" y="821214"/>
              <a:ext cx="444354" cy="145252"/>
            </a:xfrm>
            <a:prstGeom prst="rect">
              <a:avLst/>
            </a:prstGeom>
          </p:spPr>
        </p:pic>
        <p:pic>
          <p:nvPicPr>
            <p:cNvPr id="385" name="Picture 384">
              <a:extLst>
                <a:ext uri="{FF2B5EF4-FFF2-40B4-BE49-F238E27FC236}">
                  <a16:creationId xmlns:a16="http://schemas.microsoft.com/office/drawing/2014/main" id="{DE6DCCB2-BEFF-4563-A71E-270597F81F7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826459">
              <a:off x="5117002" y="144423"/>
              <a:ext cx="448058" cy="143206"/>
            </a:xfrm>
            <a:prstGeom prst="rect">
              <a:avLst/>
            </a:prstGeom>
          </p:spPr>
        </p:pic>
        <p:pic>
          <p:nvPicPr>
            <p:cNvPr id="401" name="Picture 400">
              <a:extLst>
                <a:ext uri="{FF2B5EF4-FFF2-40B4-BE49-F238E27FC236}">
                  <a16:creationId xmlns:a16="http://schemas.microsoft.com/office/drawing/2014/main" id="{43B1F2CE-3D0F-44C5-92E3-7DC0739A8BB0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122522">
              <a:off x="5914451" y="790961"/>
              <a:ext cx="311048" cy="163664"/>
            </a:xfrm>
            <a:prstGeom prst="rect">
              <a:avLst/>
            </a:prstGeom>
          </p:spPr>
        </p:pic>
        <p:pic>
          <p:nvPicPr>
            <p:cNvPr id="402" name="Picture 401">
              <a:extLst>
                <a:ext uri="{FF2B5EF4-FFF2-40B4-BE49-F238E27FC236}">
                  <a16:creationId xmlns:a16="http://schemas.microsoft.com/office/drawing/2014/main" id="{8904024C-D529-4761-8BB1-173343977E7E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2969269">
              <a:off x="5334266" y="-152747"/>
              <a:ext cx="311048" cy="163664"/>
            </a:xfrm>
            <a:prstGeom prst="rect">
              <a:avLst/>
            </a:prstGeom>
          </p:spPr>
        </p:pic>
        <p:pic>
          <p:nvPicPr>
            <p:cNvPr id="403" name="Picture 402">
              <a:extLst>
                <a:ext uri="{FF2B5EF4-FFF2-40B4-BE49-F238E27FC236}">
                  <a16:creationId xmlns:a16="http://schemas.microsoft.com/office/drawing/2014/main" id="{EEC86455-0A2E-448C-90FE-C374CAFB863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4757262">
              <a:off x="6217455" y="168237"/>
              <a:ext cx="444354" cy="145252"/>
            </a:xfrm>
            <a:prstGeom prst="rect">
              <a:avLst/>
            </a:prstGeom>
          </p:spPr>
        </p:pic>
        <p:pic>
          <p:nvPicPr>
            <p:cNvPr id="412" name="Picture 411">
              <a:extLst>
                <a:ext uri="{FF2B5EF4-FFF2-40B4-BE49-F238E27FC236}">
                  <a16:creationId xmlns:a16="http://schemas.microsoft.com/office/drawing/2014/main" id="{F9F685A1-43EB-4337-88EA-D0F7E519246F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3124026">
              <a:off x="6050993" y="394672"/>
              <a:ext cx="355482" cy="334323"/>
            </a:xfrm>
            <a:prstGeom prst="rect">
              <a:avLst/>
            </a:prstGeom>
          </p:spPr>
        </p:pic>
        <p:pic>
          <p:nvPicPr>
            <p:cNvPr id="452" name="Picture 451">
              <a:extLst>
                <a:ext uri="{FF2B5EF4-FFF2-40B4-BE49-F238E27FC236}">
                  <a16:creationId xmlns:a16="http://schemas.microsoft.com/office/drawing/2014/main" id="{1339B1EC-0B2D-477A-9EA6-E44A5267F228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3436184">
              <a:off x="5265826" y="415851"/>
              <a:ext cx="507832" cy="300468"/>
            </a:xfrm>
            <a:prstGeom prst="rect">
              <a:avLst/>
            </a:prstGeom>
          </p:spPr>
        </p:pic>
        <p:pic>
          <p:nvPicPr>
            <p:cNvPr id="466" name="Picture 465">
              <a:extLst>
                <a:ext uri="{FF2B5EF4-FFF2-40B4-BE49-F238E27FC236}">
                  <a16:creationId xmlns:a16="http://schemas.microsoft.com/office/drawing/2014/main" id="{5B7CDF66-2783-4DBF-BB5F-5C4715107A63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793429">
              <a:off x="5668720" y="-220487"/>
              <a:ext cx="507832" cy="300468"/>
            </a:xfrm>
            <a:prstGeom prst="rect">
              <a:avLst/>
            </a:prstGeom>
          </p:spPr>
        </p:pic>
      </p:grpSp>
      <p:grpSp>
        <p:nvGrpSpPr>
          <p:cNvPr id="479" name="Group 478">
            <a:extLst>
              <a:ext uri="{FF2B5EF4-FFF2-40B4-BE49-F238E27FC236}">
                <a16:creationId xmlns:a16="http://schemas.microsoft.com/office/drawing/2014/main" id="{248D45B9-565F-4A32-8721-A7DCF1722B02}"/>
              </a:ext>
            </a:extLst>
          </p:cNvPr>
          <p:cNvGrpSpPr/>
          <p:nvPr/>
        </p:nvGrpSpPr>
        <p:grpSpPr>
          <a:xfrm>
            <a:off x="8059355" y="0"/>
            <a:ext cx="1485634" cy="1519238"/>
            <a:chOff x="6627916" y="-369095"/>
            <a:chExt cx="1485634" cy="1519238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26D28114-3A4E-4B70-9B48-09C13135D9AE}"/>
                </a:ext>
              </a:extLst>
            </p:cNvPr>
            <p:cNvGrpSpPr/>
            <p:nvPr/>
          </p:nvGrpSpPr>
          <p:grpSpPr>
            <a:xfrm>
              <a:off x="6627916" y="-369095"/>
              <a:ext cx="1485634" cy="1519238"/>
              <a:chOff x="685380" y="-369095"/>
              <a:chExt cx="1485634" cy="1519238"/>
            </a:xfrm>
          </p:grpSpPr>
          <p:pic>
            <p:nvPicPr>
              <p:cNvPr id="54" name="Picture 53">
                <a:extLst>
                  <a:ext uri="{FF2B5EF4-FFF2-40B4-BE49-F238E27FC236}">
                    <a16:creationId xmlns:a16="http://schemas.microsoft.com/office/drawing/2014/main" id="{0EC9733D-5C49-4F60-A87D-AC81F753F91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2794" b="96508" l="8095" r="92381">
                            <a14:foregroundMark x1="34048" y1="18626" x2="34048" y2="18626"/>
                            <a14:foregroundMark x1="32619" y1="17695" x2="44167" y2="18976"/>
                            <a14:foregroundMark x1="44167" y1="18976" x2="44048" y2="19558"/>
                            <a14:foregroundMark x1="42262" y1="11991" x2="32619" y2="21304"/>
                            <a14:foregroundMark x1="45714" y1="7218" x2="23095" y2="31665"/>
                            <a14:foregroundMark x1="7857" y1="25146" x2="32619" y2="11874"/>
                            <a14:foregroundMark x1="32619" y1="11874" x2="38690" y2="6519"/>
                            <a14:foregroundMark x1="38690" y1="6519" x2="47024" y2="2910"/>
                            <a14:foregroundMark x1="47024" y1="2910" x2="54048" y2="3609"/>
                            <a14:foregroundMark x1="8571" y1="26542" x2="8810" y2="71129"/>
                            <a14:foregroundMark x1="43571" y1="88708" x2="50357" y2="91851"/>
                            <a14:foregroundMark x1="50357" y1="91851" x2="55476" y2="91502"/>
                            <a14:foregroundMark x1="48095" y1="95460" x2="50952" y2="96508"/>
                            <a14:foregroundMark x1="46548" y1="93481" x2="70952" y2="86612"/>
                            <a14:foregroundMark x1="70952" y1="86612" x2="92143" y2="73923"/>
                            <a14:foregroundMark x1="92143" y1="73923" x2="90833" y2="35623"/>
                            <a14:foregroundMark x1="90833" y1="35623" x2="85952" y2="28405"/>
                            <a14:foregroundMark x1="85952" y1="28405" x2="58571" y2="12573"/>
                            <a14:foregroundMark x1="58571" y1="12573" x2="47500" y2="10012"/>
                            <a14:foregroundMark x1="89286" y1="27823" x2="92381" y2="35506"/>
                            <a14:foregroundMark x1="92381" y1="35506" x2="91071" y2="49825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5380" y="-369095"/>
                <a:ext cx="1485634" cy="1519238"/>
              </a:xfrm>
              <a:prstGeom prst="rect">
                <a:avLst/>
              </a:prstGeom>
            </p:spPr>
          </p:pic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A195D5AE-25D6-4B62-A742-6EBD43262159}"/>
                  </a:ext>
                </a:extLst>
              </p:cNvPr>
              <p:cNvSpPr txBox="1"/>
              <p:nvPr/>
            </p:nvSpPr>
            <p:spPr>
              <a:xfrm>
                <a:off x="1254358" y="151128"/>
                <a:ext cx="335280" cy="3777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Press Start 2P" panose="00000500000000000000" pitchFamily="2" charset="0"/>
                  </a:rPr>
                  <a:t>5</a:t>
                </a:r>
              </a:p>
            </p:txBody>
          </p:sp>
        </p:grpSp>
        <p:pic>
          <p:nvPicPr>
            <p:cNvPr id="299" name="Picture 298">
              <a:extLst>
                <a:ext uri="{FF2B5EF4-FFF2-40B4-BE49-F238E27FC236}">
                  <a16:creationId xmlns:a16="http://schemas.microsoft.com/office/drawing/2014/main" id="{EA3DC20B-3F40-49B6-801B-0FC0B81FD4E5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836586">
              <a:off x="7597230" y="-81832"/>
              <a:ext cx="311048" cy="163664"/>
            </a:xfrm>
            <a:prstGeom prst="rect">
              <a:avLst/>
            </a:prstGeom>
          </p:spPr>
        </p:pic>
        <p:pic>
          <p:nvPicPr>
            <p:cNvPr id="386" name="Picture 385">
              <a:extLst>
                <a:ext uri="{FF2B5EF4-FFF2-40B4-BE49-F238E27FC236}">
                  <a16:creationId xmlns:a16="http://schemas.microsoft.com/office/drawing/2014/main" id="{DAC2C278-4A2B-4B46-B340-184163D3262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8113">
              <a:off x="6994334" y="836865"/>
              <a:ext cx="444354" cy="145252"/>
            </a:xfrm>
            <a:prstGeom prst="rect">
              <a:avLst/>
            </a:prstGeom>
          </p:spPr>
        </p:pic>
        <p:pic>
          <p:nvPicPr>
            <p:cNvPr id="387" name="Picture 386">
              <a:extLst>
                <a:ext uri="{FF2B5EF4-FFF2-40B4-BE49-F238E27FC236}">
                  <a16:creationId xmlns:a16="http://schemas.microsoft.com/office/drawing/2014/main" id="{BF4E10A3-0EA8-4E9B-B7B7-E180761F02F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028364">
              <a:off x="7347113" y="835841"/>
              <a:ext cx="444354" cy="145252"/>
            </a:xfrm>
            <a:prstGeom prst="rect">
              <a:avLst/>
            </a:prstGeom>
          </p:spPr>
        </p:pic>
        <p:pic>
          <p:nvPicPr>
            <p:cNvPr id="391" name="Picture 390">
              <a:extLst>
                <a:ext uri="{FF2B5EF4-FFF2-40B4-BE49-F238E27FC236}">
                  <a16:creationId xmlns:a16="http://schemas.microsoft.com/office/drawing/2014/main" id="{2719B780-69E2-49E0-B81F-E74466236C26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388535">
              <a:off x="6807544" y="-104581"/>
              <a:ext cx="311047" cy="161619"/>
            </a:xfrm>
            <a:prstGeom prst="rect">
              <a:avLst/>
            </a:prstGeom>
          </p:spPr>
        </p:pic>
        <p:pic>
          <p:nvPicPr>
            <p:cNvPr id="392" name="Picture 391">
              <a:extLst>
                <a:ext uri="{FF2B5EF4-FFF2-40B4-BE49-F238E27FC236}">
                  <a16:creationId xmlns:a16="http://schemas.microsoft.com/office/drawing/2014/main" id="{46D4C5D3-6316-4C02-9893-FA538A58FDAB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6377676">
              <a:off x="6591724" y="213394"/>
              <a:ext cx="444354" cy="145252"/>
            </a:xfrm>
            <a:prstGeom prst="rect">
              <a:avLst/>
            </a:prstGeom>
          </p:spPr>
        </p:pic>
        <p:pic>
          <p:nvPicPr>
            <p:cNvPr id="394" name="Picture 393">
              <a:extLst>
                <a:ext uri="{FF2B5EF4-FFF2-40B4-BE49-F238E27FC236}">
                  <a16:creationId xmlns:a16="http://schemas.microsoft.com/office/drawing/2014/main" id="{922A9F12-FA37-4E48-8CAB-5BF0FB7EF0EF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183521">
              <a:off x="7775614" y="168311"/>
              <a:ext cx="311047" cy="161619"/>
            </a:xfrm>
            <a:prstGeom prst="rect">
              <a:avLst/>
            </a:prstGeom>
          </p:spPr>
        </p:pic>
        <p:pic>
          <p:nvPicPr>
            <p:cNvPr id="449" name="Picture 448">
              <a:extLst>
                <a:ext uri="{FF2B5EF4-FFF2-40B4-BE49-F238E27FC236}">
                  <a16:creationId xmlns:a16="http://schemas.microsoft.com/office/drawing/2014/main" id="{30A11C7A-2A39-4384-8B5F-00FA6CF2E4AA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717591">
              <a:off x="6754012" y="396481"/>
              <a:ext cx="512065" cy="300468"/>
            </a:xfrm>
            <a:prstGeom prst="rect">
              <a:avLst/>
            </a:prstGeom>
          </p:spPr>
        </p:pic>
        <p:pic>
          <p:nvPicPr>
            <p:cNvPr id="465" name="Picture 464">
              <a:extLst>
                <a:ext uri="{FF2B5EF4-FFF2-40B4-BE49-F238E27FC236}">
                  <a16:creationId xmlns:a16="http://schemas.microsoft.com/office/drawing/2014/main" id="{DB28393E-67C1-4EA2-A418-A3C28DF81775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025693">
              <a:off x="7445127" y="429877"/>
              <a:ext cx="507832" cy="300468"/>
            </a:xfrm>
            <a:prstGeom prst="rect">
              <a:avLst/>
            </a:prstGeom>
          </p:spPr>
        </p:pic>
        <p:pic>
          <p:nvPicPr>
            <p:cNvPr id="469" name="Picture 468">
              <a:extLst>
                <a:ext uri="{FF2B5EF4-FFF2-40B4-BE49-F238E27FC236}">
                  <a16:creationId xmlns:a16="http://schemas.microsoft.com/office/drawing/2014/main" id="{C9845A0B-C9FC-42F4-9DA0-35FAC7E476A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399814">
              <a:off x="7194173" y="-213827"/>
              <a:ext cx="355483" cy="338555"/>
            </a:xfrm>
            <a:prstGeom prst="rect">
              <a:avLst/>
            </a:prstGeom>
          </p:spPr>
        </p:pic>
      </p:grpSp>
      <p:grpSp>
        <p:nvGrpSpPr>
          <p:cNvPr id="484" name="Group 483">
            <a:extLst>
              <a:ext uri="{FF2B5EF4-FFF2-40B4-BE49-F238E27FC236}">
                <a16:creationId xmlns:a16="http://schemas.microsoft.com/office/drawing/2014/main" id="{6E080C89-0A48-4AC6-B7E2-96D251B1A388}"/>
              </a:ext>
            </a:extLst>
          </p:cNvPr>
          <p:cNvGrpSpPr/>
          <p:nvPr/>
        </p:nvGrpSpPr>
        <p:grpSpPr>
          <a:xfrm>
            <a:off x="5559061" y="1920423"/>
            <a:ext cx="1485634" cy="1519238"/>
            <a:chOff x="5148410" y="1119587"/>
            <a:chExt cx="1485634" cy="1519238"/>
          </a:xfrm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86BF57E8-A74B-4D06-80BB-1E7C393729D1}"/>
                </a:ext>
              </a:extLst>
            </p:cNvPr>
            <p:cNvGrpSpPr/>
            <p:nvPr/>
          </p:nvGrpSpPr>
          <p:grpSpPr>
            <a:xfrm>
              <a:off x="5148410" y="1119587"/>
              <a:ext cx="1485634" cy="1519238"/>
              <a:chOff x="685380" y="-369095"/>
              <a:chExt cx="1485634" cy="1519238"/>
            </a:xfrm>
          </p:grpSpPr>
          <p:pic>
            <p:nvPicPr>
              <p:cNvPr id="66" name="Picture 65">
                <a:extLst>
                  <a:ext uri="{FF2B5EF4-FFF2-40B4-BE49-F238E27FC236}">
                    <a16:creationId xmlns:a16="http://schemas.microsoft.com/office/drawing/2014/main" id="{C28086EA-3CD9-4903-A14D-D2F4967D051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2794" b="96508" l="8095" r="92381">
                            <a14:foregroundMark x1="34048" y1="18626" x2="34048" y2="18626"/>
                            <a14:foregroundMark x1="32619" y1="17695" x2="44167" y2="18976"/>
                            <a14:foregroundMark x1="44167" y1="18976" x2="44048" y2="19558"/>
                            <a14:foregroundMark x1="42262" y1="11991" x2="32619" y2="21304"/>
                            <a14:foregroundMark x1="45714" y1="7218" x2="23095" y2="31665"/>
                            <a14:foregroundMark x1="7857" y1="25146" x2="32619" y2="11874"/>
                            <a14:foregroundMark x1="32619" y1="11874" x2="38690" y2="6519"/>
                            <a14:foregroundMark x1="38690" y1="6519" x2="47024" y2="2910"/>
                            <a14:foregroundMark x1="47024" y1="2910" x2="54048" y2="3609"/>
                            <a14:foregroundMark x1="8571" y1="26542" x2="8810" y2="71129"/>
                            <a14:foregroundMark x1="43571" y1="88708" x2="50357" y2="91851"/>
                            <a14:foregroundMark x1="50357" y1="91851" x2="55476" y2="91502"/>
                            <a14:foregroundMark x1="48095" y1="95460" x2="50952" y2="96508"/>
                            <a14:foregroundMark x1="46548" y1="93481" x2="70952" y2="86612"/>
                            <a14:foregroundMark x1="70952" y1="86612" x2="92143" y2="73923"/>
                            <a14:foregroundMark x1="92143" y1="73923" x2="90833" y2="35623"/>
                            <a14:foregroundMark x1="90833" y1="35623" x2="85952" y2="28405"/>
                            <a14:foregroundMark x1="85952" y1="28405" x2="58571" y2="12573"/>
                            <a14:foregroundMark x1="58571" y1="12573" x2="47500" y2="10012"/>
                            <a14:foregroundMark x1="89286" y1="27823" x2="92381" y2="35506"/>
                            <a14:foregroundMark x1="92381" y1="35506" x2="91071" y2="49825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5380" y="-369095"/>
                <a:ext cx="1485634" cy="1519238"/>
              </a:xfrm>
              <a:prstGeom prst="rect">
                <a:avLst/>
              </a:prstGeom>
            </p:spPr>
          </p:pic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BC01501A-B2FA-48BA-988F-9BEC50BFCE70}"/>
                  </a:ext>
                </a:extLst>
              </p:cNvPr>
              <p:cNvSpPr txBox="1"/>
              <p:nvPr/>
            </p:nvSpPr>
            <p:spPr>
              <a:xfrm>
                <a:off x="1232207" y="167984"/>
                <a:ext cx="335280" cy="3777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Press Start 2P" panose="00000500000000000000" pitchFamily="2" charset="0"/>
                  </a:rPr>
                  <a:t>9</a:t>
                </a:r>
              </a:p>
            </p:txBody>
          </p:sp>
        </p:grpSp>
        <p:pic>
          <p:nvPicPr>
            <p:cNvPr id="295" name="Picture 294">
              <a:extLst>
                <a:ext uri="{FF2B5EF4-FFF2-40B4-BE49-F238E27FC236}">
                  <a16:creationId xmlns:a16="http://schemas.microsoft.com/office/drawing/2014/main" id="{A1CAA4A0-9BB3-475E-A95F-1E70F56A04D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542010">
              <a:off x="6043150" y="1370418"/>
              <a:ext cx="444354" cy="145252"/>
            </a:xfrm>
            <a:prstGeom prst="rect">
              <a:avLst/>
            </a:prstGeom>
          </p:spPr>
        </p:pic>
        <p:pic>
          <p:nvPicPr>
            <p:cNvPr id="340" name="Picture 339">
              <a:extLst>
                <a:ext uri="{FF2B5EF4-FFF2-40B4-BE49-F238E27FC236}">
                  <a16:creationId xmlns:a16="http://schemas.microsoft.com/office/drawing/2014/main" id="{D71ACBEC-8A7C-462E-BFD2-962A16E810D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939199">
              <a:off x="5871173" y="2315596"/>
              <a:ext cx="448058" cy="145252"/>
            </a:xfrm>
            <a:prstGeom prst="rect">
              <a:avLst/>
            </a:prstGeom>
          </p:spPr>
        </p:pic>
        <p:pic>
          <p:nvPicPr>
            <p:cNvPr id="361" name="Picture 360">
              <a:extLst>
                <a:ext uri="{FF2B5EF4-FFF2-40B4-BE49-F238E27FC236}">
                  <a16:creationId xmlns:a16="http://schemas.microsoft.com/office/drawing/2014/main" id="{FA9CFB3C-DE59-4AFD-942D-77A5ECC007E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75164">
              <a:off x="5472347" y="2325347"/>
              <a:ext cx="444354" cy="145252"/>
            </a:xfrm>
            <a:prstGeom prst="rect">
              <a:avLst/>
            </a:prstGeom>
          </p:spPr>
        </p:pic>
        <p:pic>
          <p:nvPicPr>
            <p:cNvPr id="362" name="Picture 361">
              <a:extLst>
                <a:ext uri="{FF2B5EF4-FFF2-40B4-BE49-F238E27FC236}">
                  <a16:creationId xmlns:a16="http://schemas.microsoft.com/office/drawing/2014/main" id="{E549FA70-B7C3-4334-A4CD-EB9369C2048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4491006">
              <a:off x="6297959" y="1716210"/>
              <a:ext cx="311047" cy="161619"/>
            </a:xfrm>
            <a:prstGeom prst="rect">
              <a:avLst/>
            </a:prstGeom>
          </p:spPr>
        </p:pic>
        <p:pic>
          <p:nvPicPr>
            <p:cNvPr id="363" name="Picture 362">
              <a:extLst>
                <a:ext uri="{FF2B5EF4-FFF2-40B4-BE49-F238E27FC236}">
                  <a16:creationId xmlns:a16="http://schemas.microsoft.com/office/drawing/2014/main" id="{3C919CA0-446E-4D70-BF48-F1DEDEBDD634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3010460">
              <a:off x="5188229" y="1678412"/>
              <a:ext cx="311047" cy="161619"/>
            </a:xfrm>
            <a:prstGeom prst="rect">
              <a:avLst/>
            </a:prstGeom>
          </p:spPr>
        </p:pic>
        <p:pic>
          <p:nvPicPr>
            <p:cNvPr id="364" name="Picture 363">
              <a:extLst>
                <a:ext uri="{FF2B5EF4-FFF2-40B4-BE49-F238E27FC236}">
                  <a16:creationId xmlns:a16="http://schemas.microsoft.com/office/drawing/2014/main" id="{6B9D0A5F-5746-435F-ABB7-DFBFB34F6227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315573">
              <a:off x="5366093" y="1372678"/>
              <a:ext cx="311047" cy="161619"/>
            </a:xfrm>
            <a:prstGeom prst="rect">
              <a:avLst/>
            </a:prstGeom>
          </p:spPr>
        </p:pic>
        <p:pic>
          <p:nvPicPr>
            <p:cNvPr id="430" name="Picture 429">
              <a:extLst>
                <a:ext uri="{FF2B5EF4-FFF2-40B4-BE49-F238E27FC236}">
                  <a16:creationId xmlns:a16="http://schemas.microsoft.com/office/drawing/2014/main" id="{094158FB-4F9C-4F25-9F8D-DB2F39D9E4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745405">
              <a:off x="6022249" y="1884614"/>
              <a:ext cx="507832" cy="300468"/>
            </a:xfrm>
            <a:prstGeom prst="rect">
              <a:avLst/>
            </a:prstGeom>
          </p:spPr>
        </p:pic>
        <p:pic>
          <p:nvPicPr>
            <p:cNvPr id="447" name="Picture 446">
              <a:extLst>
                <a:ext uri="{FF2B5EF4-FFF2-40B4-BE49-F238E27FC236}">
                  <a16:creationId xmlns:a16="http://schemas.microsoft.com/office/drawing/2014/main" id="{0A97414B-A875-428C-BB90-5CCF485EE1BE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872407">
              <a:off x="5295399" y="1944454"/>
              <a:ext cx="507832" cy="300468"/>
            </a:xfrm>
            <a:prstGeom prst="rect">
              <a:avLst/>
            </a:prstGeom>
          </p:spPr>
        </p:pic>
        <p:pic>
          <p:nvPicPr>
            <p:cNvPr id="470" name="Picture 469">
              <a:extLst>
                <a:ext uri="{FF2B5EF4-FFF2-40B4-BE49-F238E27FC236}">
                  <a16:creationId xmlns:a16="http://schemas.microsoft.com/office/drawing/2014/main" id="{954B200D-91D1-4E8F-AE59-8E2C0D3C936B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566250">
              <a:off x="5728678" y="1303962"/>
              <a:ext cx="355483" cy="338555"/>
            </a:xfrm>
            <a:prstGeom prst="rect">
              <a:avLst/>
            </a:prstGeom>
          </p:spPr>
        </p:pic>
      </p:grpSp>
      <p:grpSp>
        <p:nvGrpSpPr>
          <p:cNvPr id="481" name="Group 480">
            <a:extLst>
              <a:ext uri="{FF2B5EF4-FFF2-40B4-BE49-F238E27FC236}">
                <a16:creationId xmlns:a16="http://schemas.microsoft.com/office/drawing/2014/main" id="{98A5B142-8A69-49B7-8E47-28B6F4F0D3B6}"/>
              </a:ext>
            </a:extLst>
          </p:cNvPr>
          <p:cNvGrpSpPr/>
          <p:nvPr/>
        </p:nvGrpSpPr>
        <p:grpSpPr>
          <a:xfrm>
            <a:off x="2402922" y="1914337"/>
            <a:ext cx="1485634" cy="1519238"/>
            <a:chOff x="2176721" y="1138366"/>
            <a:chExt cx="1485634" cy="1519238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09343845-8089-4587-BC24-45C9B1600767}"/>
                </a:ext>
              </a:extLst>
            </p:cNvPr>
            <p:cNvGrpSpPr/>
            <p:nvPr/>
          </p:nvGrpSpPr>
          <p:grpSpPr>
            <a:xfrm>
              <a:off x="2176721" y="1138366"/>
              <a:ext cx="1485634" cy="1519238"/>
              <a:chOff x="685380" y="-369095"/>
              <a:chExt cx="1485634" cy="1519238"/>
            </a:xfrm>
          </p:grpSpPr>
          <p:pic>
            <p:nvPicPr>
              <p:cNvPr id="60" name="Picture 59">
                <a:extLst>
                  <a:ext uri="{FF2B5EF4-FFF2-40B4-BE49-F238E27FC236}">
                    <a16:creationId xmlns:a16="http://schemas.microsoft.com/office/drawing/2014/main" id="{2497AAA7-5EDD-48FA-BE07-FB72D81FFDF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2794" b="96508" l="8095" r="92381">
                            <a14:foregroundMark x1="34048" y1="18626" x2="34048" y2="18626"/>
                            <a14:foregroundMark x1="32619" y1="17695" x2="44167" y2="18976"/>
                            <a14:foregroundMark x1="44167" y1="18976" x2="44048" y2="19558"/>
                            <a14:foregroundMark x1="42262" y1="11991" x2="32619" y2="21304"/>
                            <a14:foregroundMark x1="45714" y1="7218" x2="23095" y2="31665"/>
                            <a14:foregroundMark x1="7857" y1="25146" x2="32619" y2="11874"/>
                            <a14:foregroundMark x1="32619" y1="11874" x2="38690" y2="6519"/>
                            <a14:foregroundMark x1="38690" y1="6519" x2="47024" y2="2910"/>
                            <a14:foregroundMark x1="47024" y1="2910" x2="54048" y2="3609"/>
                            <a14:foregroundMark x1="8571" y1="26542" x2="8810" y2="71129"/>
                            <a14:foregroundMark x1="43571" y1="88708" x2="50357" y2="91851"/>
                            <a14:foregroundMark x1="50357" y1="91851" x2="55476" y2="91502"/>
                            <a14:foregroundMark x1="48095" y1="95460" x2="50952" y2="96508"/>
                            <a14:foregroundMark x1="46548" y1="93481" x2="70952" y2="86612"/>
                            <a14:foregroundMark x1="70952" y1="86612" x2="92143" y2="73923"/>
                            <a14:foregroundMark x1="92143" y1="73923" x2="90833" y2="35623"/>
                            <a14:foregroundMark x1="90833" y1="35623" x2="85952" y2="28405"/>
                            <a14:foregroundMark x1="85952" y1="28405" x2="58571" y2="12573"/>
                            <a14:foregroundMark x1="58571" y1="12573" x2="47500" y2="10012"/>
                            <a14:foregroundMark x1="89286" y1="27823" x2="92381" y2="35506"/>
                            <a14:foregroundMark x1="92381" y1="35506" x2="91071" y2="49825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5380" y="-369095"/>
                <a:ext cx="1485634" cy="1519238"/>
              </a:xfrm>
              <a:prstGeom prst="rect">
                <a:avLst/>
              </a:prstGeom>
            </p:spPr>
          </p:pic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9300EABE-5574-4987-AB5C-51095128EDDA}"/>
                  </a:ext>
                </a:extLst>
              </p:cNvPr>
              <p:cNvSpPr txBox="1"/>
              <p:nvPr/>
            </p:nvSpPr>
            <p:spPr>
              <a:xfrm>
                <a:off x="1243502" y="176350"/>
                <a:ext cx="335280" cy="3777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Press Start 2P" panose="00000500000000000000" pitchFamily="2" charset="0"/>
                  </a:rPr>
                  <a:t>7</a:t>
                </a:r>
              </a:p>
            </p:txBody>
          </p:sp>
        </p:grpSp>
        <p:pic>
          <p:nvPicPr>
            <p:cNvPr id="297" name="Picture 296">
              <a:extLst>
                <a:ext uri="{FF2B5EF4-FFF2-40B4-BE49-F238E27FC236}">
                  <a16:creationId xmlns:a16="http://schemas.microsoft.com/office/drawing/2014/main" id="{F05DD9F2-080E-4185-B010-2A7109377AD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01644">
              <a:off x="3071305" y="1379863"/>
              <a:ext cx="448058" cy="145252"/>
            </a:xfrm>
            <a:prstGeom prst="rect">
              <a:avLst/>
            </a:prstGeom>
          </p:spPr>
        </p:pic>
        <p:pic>
          <p:nvPicPr>
            <p:cNvPr id="346" name="Picture 345">
              <a:extLst>
                <a:ext uri="{FF2B5EF4-FFF2-40B4-BE49-F238E27FC236}">
                  <a16:creationId xmlns:a16="http://schemas.microsoft.com/office/drawing/2014/main" id="{97F604E6-2F31-45FE-B09A-DAF421F980B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238571">
              <a:off x="2465352" y="2333994"/>
              <a:ext cx="448058" cy="143206"/>
            </a:xfrm>
            <a:prstGeom prst="rect">
              <a:avLst/>
            </a:prstGeom>
          </p:spPr>
        </p:pic>
        <p:pic>
          <p:nvPicPr>
            <p:cNvPr id="374" name="Picture 373">
              <a:extLst>
                <a:ext uri="{FF2B5EF4-FFF2-40B4-BE49-F238E27FC236}">
                  <a16:creationId xmlns:a16="http://schemas.microsoft.com/office/drawing/2014/main" id="{8550F6A7-542E-4FD0-AD73-929706337572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9489336">
              <a:off x="2885803" y="2363677"/>
              <a:ext cx="444354" cy="145252"/>
            </a:xfrm>
            <a:prstGeom prst="rect">
              <a:avLst/>
            </a:prstGeom>
          </p:spPr>
        </p:pic>
        <p:pic>
          <p:nvPicPr>
            <p:cNvPr id="431" name="Picture 430">
              <a:extLst>
                <a:ext uri="{FF2B5EF4-FFF2-40B4-BE49-F238E27FC236}">
                  <a16:creationId xmlns:a16="http://schemas.microsoft.com/office/drawing/2014/main" id="{44904A0D-AAC3-454E-B0FD-484C7FAF94E7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3387379">
              <a:off x="2332941" y="1966603"/>
              <a:ext cx="507832" cy="300468"/>
            </a:xfrm>
            <a:prstGeom prst="rect">
              <a:avLst/>
            </a:prstGeom>
          </p:spPr>
        </p:pic>
        <p:pic>
          <p:nvPicPr>
            <p:cNvPr id="432" name="Picture 431">
              <a:extLst>
                <a:ext uri="{FF2B5EF4-FFF2-40B4-BE49-F238E27FC236}">
                  <a16:creationId xmlns:a16="http://schemas.microsoft.com/office/drawing/2014/main" id="{982B3FF8-E929-4539-95B1-27235F3EC7F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693065">
              <a:off x="2319981" y="1396105"/>
              <a:ext cx="448058" cy="145252"/>
            </a:xfrm>
            <a:prstGeom prst="rect">
              <a:avLst/>
            </a:prstGeom>
          </p:spPr>
        </p:pic>
        <p:pic>
          <p:nvPicPr>
            <p:cNvPr id="433" name="Picture 432">
              <a:extLst>
                <a:ext uri="{FF2B5EF4-FFF2-40B4-BE49-F238E27FC236}">
                  <a16:creationId xmlns:a16="http://schemas.microsoft.com/office/drawing/2014/main" id="{282A0A16-F4F1-46A5-9EFF-2623DBB8ECA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4676371">
              <a:off x="3242689" y="1724165"/>
              <a:ext cx="444354" cy="145252"/>
            </a:xfrm>
            <a:prstGeom prst="rect">
              <a:avLst/>
            </a:prstGeom>
          </p:spPr>
        </p:pic>
        <p:pic>
          <p:nvPicPr>
            <p:cNvPr id="436" name="Picture 435">
              <a:extLst>
                <a:ext uri="{FF2B5EF4-FFF2-40B4-BE49-F238E27FC236}">
                  <a16:creationId xmlns:a16="http://schemas.microsoft.com/office/drawing/2014/main" id="{33381C75-D0E1-4EC5-9DC0-D365E517A7E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413382">
              <a:off x="3119107" y="1931461"/>
              <a:ext cx="355482" cy="334323"/>
            </a:xfrm>
            <a:prstGeom prst="rect">
              <a:avLst/>
            </a:prstGeom>
          </p:spPr>
        </p:pic>
        <p:pic>
          <p:nvPicPr>
            <p:cNvPr id="440" name="Picture 439">
              <a:extLst>
                <a:ext uri="{FF2B5EF4-FFF2-40B4-BE49-F238E27FC236}">
                  <a16:creationId xmlns:a16="http://schemas.microsoft.com/office/drawing/2014/main" id="{040D3E4D-9523-4053-BC68-0E43E472A3A8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404506">
              <a:off x="2710899" y="1303648"/>
              <a:ext cx="427649" cy="300468"/>
            </a:xfrm>
            <a:prstGeom prst="rect">
              <a:avLst/>
            </a:prstGeom>
          </p:spPr>
        </p:pic>
        <p:pic>
          <p:nvPicPr>
            <p:cNvPr id="471" name="Picture 470">
              <a:extLst>
                <a:ext uri="{FF2B5EF4-FFF2-40B4-BE49-F238E27FC236}">
                  <a16:creationId xmlns:a16="http://schemas.microsoft.com/office/drawing/2014/main" id="{CAEFF213-C040-4D70-81C7-D6C8AB55505C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482432">
              <a:off x="2228369" y="1698349"/>
              <a:ext cx="311048" cy="163664"/>
            </a:xfrm>
            <a:prstGeom prst="rect">
              <a:avLst/>
            </a:prstGeom>
          </p:spPr>
        </p:pic>
      </p:grpSp>
      <p:grpSp>
        <p:nvGrpSpPr>
          <p:cNvPr id="499" name="Group 498">
            <a:extLst>
              <a:ext uri="{FF2B5EF4-FFF2-40B4-BE49-F238E27FC236}">
                <a16:creationId xmlns:a16="http://schemas.microsoft.com/office/drawing/2014/main" id="{A3626884-8643-4F22-9457-58730E48554B}"/>
              </a:ext>
            </a:extLst>
          </p:cNvPr>
          <p:cNvGrpSpPr/>
          <p:nvPr/>
        </p:nvGrpSpPr>
        <p:grpSpPr>
          <a:xfrm>
            <a:off x="2321668" y="205517"/>
            <a:ext cx="1485634" cy="1519238"/>
            <a:chOff x="2170593" y="-392649"/>
            <a:chExt cx="1485634" cy="1519238"/>
          </a:xfrm>
        </p:grpSpPr>
        <p:grpSp>
          <p:nvGrpSpPr>
            <p:cNvPr id="500" name="Group 499">
              <a:extLst>
                <a:ext uri="{FF2B5EF4-FFF2-40B4-BE49-F238E27FC236}">
                  <a16:creationId xmlns:a16="http://schemas.microsoft.com/office/drawing/2014/main" id="{DDE67FAE-94B1-4996-8A9F-653C20522912}"/>
                </a:ext>
              </a:extLst>
            </p:cNvPr>
            <p:cNvGrpSpPr/>
            <p:nvPr/>
          </p:nvGrpSpPr>
          <p:grpSpPr>
            <a:xfrm>
              <a:off x="2170593" y="-392649"/>
              <a:ext cx="1485634" cy="1519238"/>
              <a:chOff x="685380" y="-369095"/>
              <a:chExt cx="1485634" cy="1519238"/>
            </a:xfrm>
          </p:grpSpPr>
          <p:pic>
            <p:nvPicPr>
              <p:cNvPr id="510" name="Picture 509">
                <a:extLst>
                  <a:ext uri="{FF2B5EF4-FFF2-40B4-BE49-F238E27FC236}">
                    <a16:creationId xmlns:a16="http://schemas.microsoft.com/office/drawing/2014/main" id="{EB967040-9DBC-497B-AAC5-E80FE202962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2794" b="96508" l="8095" r="92381">
                            <a14:foregroundMark x1="34048" y1="18626" x2="34048" y2="18626"/>
                            <a14:foregroundMark x1="32619" y1="17695" x2="44167" y2="18976"/>
                            <a14:foregroundMark x1="44167" y1="18976" x2="44048" y2="19558"/>
                            <a14:foregroundMark x1="42262" y1="11991" x2="32619" y2="21304"/>
                            <a14:foregroundMark x1="45714" y1="7218" x2="23095" y2="31665"/>
                            <a14:foregroundMark x1="7857" y1="25146" x2="32619" y2="11874"/>
                            <a14:foregroundMark x1="32619" y1="11874" x2="38690" y2="6519"/>
                            <a14:foregroundMark x1="38690" y1="6519" x2="47024" y2="2910"/>
                            <a14:foregroundMark x1="47024" y1="2910" x2="54048" y2="3609"/>
                            <a14:foregroundMark x1="8571" y1="26542" x2="8810" y2="71129"/>
                            <a14:foregroundMark x1="43571" y1="88708" x2="50357" y2="91851"/>
                            <a14:foregroundMark x1="50357" y1="91851" x2="55476" y2="91502"/>
                            <a14:foregroundMark x1="48095" y1="95460" x2="50952" y2="96508"/>
                            <a14:foregroundMark x1="46548" y1="93481" x2="70952" y2="86612"/>
                            <a14:foregroundMark x1="70952" y1="86612" x2="92143" y2="73923"/>
                            <a14:foregroundMark x1="92143" y1="73923" x2="90833" y2="35623"/>
                            <a14:foregroundMark x1="90833" y1="35623" x2="85952" y2="28405"/>
                            <a14:foregroundMark x1="85952" y1="28405" x2="58571" y2="12573"/>
                            <a14:foregroundMark x1="58571" y1="12573" x2="47500" y2="10012"/>
                            <a14:foregroundMark x1="89286" y1="27823" x2="92381" y2="35506"/>
                            <a14:foregroundMark x1="92381" y1="35506" x2="91071" y2="49825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5380" y="-369095"/>
                <a:ext cx="1485634" cy="1519238"/>
              </a:xfrm>
              <a:prstGeom prst="rect">
                <a:avLst/>
              </a:prstGeom>
            </p:spPr>
          </p:pic>
          <p:sp>
            <p:nvSpPr>
              <p:cNvPr id="511" name="TextBox 510">
                <a:extLst>
                  <a:ext uri="{FF2B5EF4-FFF2-40B4-BE49-F238E27FC236}">
                    <a16:creationId xmlns:a16="http://schemas.microsoft.com/office/drawing/2014/main" id="{3089E0D2-D696-4D33-9470-4A0199DE44C6}"/>
                  </a:ext>
                </a:extLst>
              </p:cNvPr>
              <p:cNvSpPr txBox="1"/>
              <p:nvPr/>
            </p:nvSpPr>
            <p:spPr>
              <a:xfrm>
                <a:off x="1232527" y="154151"/>
                <a:ext cx="335280" cy="3777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Press Start 2P" panose="00000500000000000000" pitchFamily="2" charset="0"/>
                  </a:rPr>
                  <a:t>2</a:t>
                </a:r>
              </a:p>
            </p:txBody>
          </p:sp>
        </p:grpSp>
        <p:pic>
          <p:nvPicPr>
            <p:cNvPr id="501" name="Picture 500">
              <a:extLst>
                <a:ext uri="{FF2B5EF4-FFF2-40B4-BE49-F238E27FC236}">
                  <a16:creationId xmlns:a16="http://schemas.microsoft.com/office/drawing/2014/main" id="{C3576488-BA65-43F7-98CB-C4741326801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975621">
              <a:off x="2373955" y="405896"/>
              <a:ext cx="355483" cy="338555"/>
            </a:xfrm>
            <a:prstGeom prst="rect">
              <a:avLst/>
            </a:prstGeom>
          </p:spPr>
        </p:pic>
        <p:pic>
          <p:nvPicPr>
            <p:cNvPr id="502" name="Picture 501">
              <a:extLst>
                <a:ext uri="{FF2B5EF4-FFF2-40B4-BE49-F238E27FC236}">
                  <a16:creationId xmlns:a16="http://schemas.microsoft.com/office/drawing/2014/main" id="{3234721B-FDB3-451F-AF27-5F787C0BF41D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88222">
              <a:off x="3108956" y="-131708"/>
              <a:ext cx="444354" cy="145252"/>
            </a:xfrm>
            <a:prstGeom prst="rect">
              <a:avLst/>
            </a:prstGeom>
          </p:spPr>
        </p:pic>
        <p:pic>
          <p:nvPicPr>
            <p:cNvPr id="503" name="Picture 502">
              <a:extLst>
                <a:ext uri="{FF2B5EF4-FFF2-40B4-BE49-F238E27FC236}">
                  <a16:creationId xmlns:a16="http://schemas.microsoft.com/office/drawing/2014/main" id="{3FCE674C-1721-40B5-AB65-C2068BD9A4C9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937">
              <a:off x="2588376" y="838585"/>
              <a:ext cx="311047" cy="161619"/>
            </a:xfrm>
            <a:prstGeom prst="rect">
              <a:avLst/>
            </a:prstGeom>
          </p:spPr>
        </p:pic>
        <p:pic>
          <p:nvPicPr>
            <p:cNvPr id="504" name="Picture 503">
              <a:extLst>
                <a:ext uri="{FF2B5EF4-FFF2-40B4-BE49-F238E27FC236}">
                  <a16:creationId xmlns:a16="http://schemas.microsoft.com/office/drawing/2014/main" id="{80E56040-F360-4285-9B95-5ADF9EA5748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711636">
              <a:off x="2924752" y="805014"/>
              <a:ext cx="444354" cy="145252"/>
            </a:xfrm>
            <a:prstGeom prst="rect">
              <a:avLst/>
            </a:prstGeom>
          </p:spPr>
        </p:pic>
        <p:pic>
          <p:nvPicPr>
            <p:cNvPr id="505" name="Picture 504">
              <a:extLst>
                <a:ext uri="{FF2B5EF4-FFF2-40B4-BE49-F238E27FC236}">
                  <a16:creationId xmlns:a16="http://schemas.microsoft.com/office/drawing/2014/main" id="{239CE23A-EE5E-4B36-B535-4959B663846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692994">
              <a:off x="2343382" y="-148140"/>
              <a:ext cx="444354" cy="145252"/>
            </a:xfrm>
            <a:prstGeom prst="rect">
              <a:avLst/>
            </a:prstGeom>
          </p:spPr>
        </p:pic>
        <p:pic>
          <p:nvPicPr>
            <p:cNvPr id="506" name="Picture 505">
              <a:extLst>
                <a:ext uri="{FF2B5EF4-FFF2-40B4-BE49-F238E27FC236}">
                  <a16:creationId xmlns:a16="http://schemas.microsoft.com/office/drawing/2014/main" id="{734A2392-4969-4C33-A2CE-492C4D1FB29D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539174">
              <a:off x="2152590" y="161504"/>
              <a:ext cx="448058" cy="145252"/>
            </a:xfrm>
            <a:prstGeom prst="rect">
              <a:avLst/>
            </a:prstGeom>
          </p:spPr>
        </p:pic>
        <p:pic>
          <p:nvPicPr>
            <p:cNvPr id="507" name="Picture 506">
              <a:extLst>
                <a:ext uri="{FF2B5EF4-FFF2-40B4-BE49-F238E27FC236}">
                  <a16:creationId xmlns:a16="http://schemas.microsoft.com/office/drawing/2014/main" id="{8C31F493-350E-48DC-8498-04E6DCE58636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4239791">
              <a:off x="3306655" y="167150"/>
              <a:ext cx="311047" cy="161619"/>
            </a:xfrm>
            <a:prstGeom prst="rect">
              <a:avLst/>
            </a:prstGeom>
          </p:spPr>
        </p:pic>
        <p:pic>
          <p:nvPicPr>
            <p:cNvPr id="508" name="Picture 507">
              <a:extLst>
                <a:ext uri="{FF2B5EF4-FFF2-40B4-BE49-F238E27FC236}">
                  <a16:creationId xmlns:a16="http://schemas.microsoft.com/office/drawing/2014/main" id="{B11AB385-1531-4360-9A0E-E8596F773B93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278807">
              <a:off x="3022204" y="385573"/>
              <a:ext cx="507832" cy="300468"/>
            </a:xfrm>
            <a:prstGeom prst="rect">
              <a:avLst/>
            </a:prstGeom>
          </p:spPr>
        </p:pic>
        <p:pic>
          <p:nvPicPr>
            <p:cNvPr id="509" name="Picture 508">
              <a:extLst>
                <a:ext uri="{FF2B5EF4-FFF2-40B4-BE49-F238E27FC236}">
                  <a16:creationId xmlns:a16="http://schemas.microsoft.com/office/drawing/2014/main" id="{0E60A8A6-9A59-47A2-B345-44266EA5774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794624">
              <a:off x="2686053" y="-171742"/>
              <a:ext cx="507832" cy="29477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58389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47AAB-43A2-4F96-B562-CC05F93D2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9116CA0-F58A-4745-9FED-AC51EC9CCC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5"/>
          <a:stretch/>
        </p:blipFill>
        <p:spPr>
          <a:xfrm>
            <a:off x="0" y="1491867"/>
            <a:ext cx="7737470" cy="4331527"/>
          </a:xfrm>
        </p:spPr>
      </p:pic>
      <p:pic>
        <p:nvPicPr>
          <p:cNvPr id="10" name="Content Placeholder 4">
            <a:extLst>
              <a:ext uri="{FF2B5EF4-FFF2-40B4-BE49-F238E27FC236}">
                <a16:creationId xmlns:a16="http://schemas.microsoft.com/office/drawing/2014/main" id="{F1EF6E66-970B-479A-8042-33063A2680B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55"/>
          <a:stretch/>
        </p:blipFill>
        <p:spPr>
          <a:xfrm>
            <a:off x="7729220" y="1491869"/>
            <a:ext cx="7630224" cy="4331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679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ECFD076-E134-4973-A23F-2EF13058344B}"/>
              </a:ext>
            </a:extLst>
          </p:cNvPr>
          <p:cNvSpPr/>
          <p:nvPr/>
        </p:nvSpPr>
        <p:spPr>
          <a:xfrm>
            <a:off x="-2987341" y="-4912863"/>
            <a:ext cx="21744218" cy="289786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7FE862-8EA6-4430-8974-70CEC0BEF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26F76EB-18EA-440F-A8FE-7E9FC013A84F}"/>
              </a:ext>
            </a:extLst>
          </p:cNvPr>
          <p:cNvSpPr/>
          <p:nvPr/>
        </p:nvSpPr>
        <p:spPr>
          <a:xfrm>
            <a:off x="10777648" y="-4463067"/>
            <a:ext cx="3918858" cy="20803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F34575-42B9-4B95-8759-4833666C9752}"/>
              </a:ext>
            </a:extLst>
          </p:cNvPr>
          <p:cNvSpPr/>
          <p:nvPr/>
        </p:nvSpPr>
        <p:spPr>
          <a:xfrm>
            <a:off x="6140335" y="-4463067"/>
            <a:ext cx="3918858" cy="20803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98160E2-C451-4863-A993-EB1A12EFE5F2}"/>
              </a:ext>
            </a:extLst>
          </p:cNvPr>
          <p:cNvSpPr/>
          <p:nvPr/>
        </p:nvSpPr>
        <p:spPr>
          <a:xfrm>
            <a:off x="3535926" y="5063467"/>
            <a:ext cx="1001487" cy="5200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09F8387-2D2E-4D65-A801-503877AD1551}"/>
              </a:ext>
            </a:extLst>
          </p:cNvPr>
          <p:cNvSpPr/>
          <p:nvPr/>
        </p:nvSpPr>
        <p:spPr>
          <a:xfrm>
            <a:off x="7913345" y="5063467"/>
            <a:ext cx="1001487" cy="5200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E043DC1-FCB6-47EA-87EA-7F11918E3608}"/>
              </a:ext>
            </a:extLst>
          </p:cNvPr>
          <p:cNvSpPr/>
          <p:nvPr/>
        </p:nvSpPr>
        <p:spPr>
          <a:xfrm>
            <a:off x="1576497" y="-4463066"/>
            <a:ext cx="3918858" cy="20803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0B07510-5B41-404C-AEA2-4F634BF4B468}"/>
              </a:ext>
            </a:extLst>
          </p:cNvPr>
          <p:cNvSpPr/>
          <p:nvPr/>
        </p:nvSpPr>
        <p:spPr>
          <a:xfrm>
            <a:off x="-3414603" y="-4463068"/>
            <a:ext cx="3918858" cy="20803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3A42B4E-5C07-45D1-9C2A-05640346D60E}"/>
              </a:ext>
            </a:extLst>
          </p:cNvPr>
          <p:cNvSpPr/>
          <p:nvPr/>
        </p:nvSpPr>
        <p:spPr>
          <a:xfrm>
            <a:off x="15817734" y="-4463068"/>
            <a:ext cx="3918858" cy="20803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E77392F-CEEE-4E92-9AA8-55543591396E}"/>
              </a:ext>
            </a:extLst>
          </p:cNvPr>
          <p:cNvSpPr/>
          <p:nvPr/>
        </p:nvSpPr>
        <p:spPr>
          <a:xfrm>
            <a:off x="3365838" y="1296289"/>
            <a:ext cx="5548994" cy="3066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797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2612</TotalTime>
  <Words>20</Words>
  <Application>Microsoft Office PowerPoint</Application>
  <PresentationFormat>Widescreen</PresentationFormat>
  <Paragraphs>20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Press Start 2P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Vincensius Hobart</dc:creator>
  <cp:lastModifiedBy>Vincensius Hobart</cp:lastModifiedBy>
  <cp:revision>15</cp:revision>
  <dcterms:created xsi:type="dcterms:W3CDTF">2023-12-17T17:47:20Z</dcterms:created>
  <dcterms:modified xsi:type="dcterms:W3CDTF">2023-12-19T13:21:06Z</dcterms:modified>
</cp:coreProperties>
</file>