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7" r:id="rId6"/>
    <p:sldId id="261" r:id="rId7"/>
    <p:sldId id="307" r:id="rId8"/>
    <p:sldId id="308" r:id="rId9"/>
    <p:sldId id="309" r:id="rId10"/>
    <p:sldId id="310" r:id="rId11"/>
    <p:sldId id="311" r:id="rId12"/>
    <p:sldId id="314" r:id="rId13"/>
    <p:sldId id="265" r:id="rId14"/>
    <p:sldId id="312" r:id="rId15"/>
    <p:sldId id="313" r:id="rId16"/>
    <p:sldId id="266" r:id="rId17"/>
  </p:sldIdLst>
  <p:sldSz cx="9144000" cy="5143500" type="screen16x9"/>
  <p:notesSz cx="6858000" cy="9144000"/>
  <p:embeddedFontLst>
    <p:embeddedFont>
      <p:font typeface="Press Start 2P" panose="00000500000000000000" pitchFamily="2" charset="0"/>
      <p:regular r:id="rId19"/>
    </p:embeddedFont>
    <p:embeddedFont>
      <p:font typeface="Advent Pro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880B8-E528-4AD1-8C24-DB615419A201}">
  <a:tblStyle styleId="{6B5880B8-E528-4AD1-8C24-DB615419A2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7" name="Google Shape;138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8" name="Google Shape;138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Google Shape;14370;gb8b30863f4_0_4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1" name="Google Shape;14371;gb8b30863f4_0_4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359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Google Shape;14370;gb8b30863f4_0_4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1" name="Google Shape;14371;gb8b30863f4_0_4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59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7" name="Google Shape;14677;gb9126897ec_0_5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8" name="Google Shape;14678;gb9126897ec_0_5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22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7" name="Google Shape;14677;gb9126897ec_0_5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8" name="Google Shape;14678;gb9126897ec_0_5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7" name="Google Shape;14677;gb9126897ec_0_5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8" name="Google Shape;14678;gb9126897ec_0_5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06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7" name="Google Shape;14677;gb9126897ec_0_5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8" name="Google Shape;14678;gb9126897ec_0_5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948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1" name="Google Shape;14691;gb9126897ec_0_3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2" name="Google Shape;14692;gb9126897ec_0_3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0" name="Google Shape;13870;gb8b30863f4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1" name="Google Shape;13871;gb8b30863f4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3" name="Google Shape;14273;gb8b30863f4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4" name="Google Shape;14274;gb8b30863f4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" name="Google Shape;14325;gb8b30863f4_0_4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6" name="Google Shape;14326;gb8b30863f4_0_4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2" name="Google Shape;14702;gb9126897ec_0_6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3" name="Google Shape;14703;gb9126897ec_0_6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Google Shape;14370;gb8b30863f4_0_4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1" name="Google Shape;14371;gb8b30863f4_0_4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Google Shape;14370;gb8b30863f4_0_4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1" name="Google Shape;14371;gb8b30863f4_0_4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34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Google Shape;14370;gb8b30863f4_0_4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1" name="Google Shape;14371;gb8b30863f4_0_4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70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Google Shape;14370;gb8b30863f4_0_4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1" name="Google Shape;14371;gb8b30863f4_0_4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6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2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87" name="Google Shape;187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231" name="Google Shape;231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2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275" name="Google Shape;275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2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2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363" name="Google Shape;363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6" name="Google Shape;406;p2"/>
          <p:cNvGrpSpPr/>
          <p:nvPr/>
        </p:nvGrpSpPr>
        <p:grpSpPr>
          <a:xfrm>
            <a:off x="3393210" y="3870986"/>
            <a:ext cx="1191387" cy="732516"/>
            <a:chOff x="2430450" y="2143325"/>
            <a:chExt cx="337800" cy="207700"/>
          </a:xfrm>
        </p:grpSpPr>
        <p:sp>
          <p:nvSpPr>
            <p:cNvPr id="407" name="Google Shape;407;p2"/>
            <p:cNvSpPr/>
            <p:nvPr/>
          </p:nvSpPr>
          <p:spPr>
            <a:xfrm>
              <a:off x="2482575" y="21433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56700" y="216920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82575" y="21692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508425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2575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482575" y="2221300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586400" y="2221300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456700" y="2247175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4825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560550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2586400" y="2247175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26126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4825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2586400" y="2273025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664400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27423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2508425" y="22989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586400" y="2298900"/>
              <a:ext cx="26300" cy="26275"/>
            </a:xfrm>
            <a:custGeom>
              <a:avLst/>
              <a:gdLst/>
              <a:ahLst/>
              <a:cxnLst/>
              <a:rect l="l" t="t" r="r" b="b"/>
              <a:pathLst>
                <a:path w="1052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664400" y="229890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716500" y="229890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304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24567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4825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508425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253467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56055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586400" y="2325150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6126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63852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66440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6902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7165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7423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"/>
          <p:cNvGrpSpPr/>
          <p:nvPr/>
        </p:nvGrpSpPr>
        <p:grpSpPr>
          <a:xfrm>
            <a:off x="275207" y="916381"/>
            <a:ext cx="1049633" cy="523940"/>
            <a:chOff x="138482" y="584556"/>
            <a:chExt cx="1049633" cy="523940"/>
          </a:xfrm>
        </p:grpSpPr>
        <p:sp>
          <p:nvSpPr>
            <p:cNvPr id="447" name="Google Shape;447;p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"/>
          <p:cNvGrpSpPr/>
          <p:nvPr/>
        </p:nvGrpSpPr>
        <p:grpSpPr>
          <a:xfrm flipH="1">
            <a:off x="7651282" y="179206"/>
            <a:ext cx="1049633" cy="523940"/>
            <a:chOff x="138482" y="584556"/>
            <a:chExt cx="1049633" cy="523940"/>
          </a:xfrm>
        </p:grpSpPr>
        <p:sp>
          <p:nvSpPr>
            <p:cNvPr id="463" name="Google Shape;463;p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2"/>
          <p:cNvGrpSpPr/>
          <p:nvPr/>
        </p:nvGrpSpPr>
        <p:grpSpPr>
          <a:xfrm>
            <a:off x="6031078" y="4237329"/>
            <a:ext cx="275098" cy="366258"/>
            <a:chOff x="2664400" y="2169200"/>
            <a:chExt cx="78000" cy="103850"/>
          </a:xfrm>
        </p:grpSpPr>
        <p:sp>
          <p:nvSpPr>
            <p:cNvPr id="479" name="Google Shape;479;p2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"/>
          <p:cNvSpPr txBox="1">
            <a:spLocks noGrp="1"/>
          </p:cNvSpPr>
          <p:nvPr>
            <p:ph type="ctrTitle"/>
          </p:nvPr>
        </p:nvSpPr>
        <p:spPr>
          <a:xfrm>
            <a:off x="1868250" y="1099850"/>
            <a:ext cx="5407500" cy="175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6" name="Google Shape;486;p2"/>
          <p:cNvSpPr txBox="1">
            <a:spLocks noGrp="1"/>
          </p:cNvSpPr>
          <p:nvPr>
            <p:ph type="subTitle" idx="1"/>
          </p:nvPr>
        </p:nvSpPr>
        <p:spPr>
          <a:xfrm>
            <a:off x="1868100" y="2632300"/>
            <a:ext cx="5407500" cy="53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8" name="Google Shape;13298;p27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3299" name="Google Shape;13299;p27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3300" name="Google Shape;1330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43" name="Google Shape;13343;p27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3344" name="Google Shape;1334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7" name="Google Shape;13387;p27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3388" name="Google Shape;1338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1" name="Google Shape;13431;p27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3432" name="Google Shape;1343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5" name="Google Shape;13475;p27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3476" name="Google Shape;13476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9" name="Google Shape;13519;p27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3520" name="Google Shape;1352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3" name="Google Shape;13563;p27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3564" name="Google Shape;1356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7" name="Google Shape;13607;p27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3608" name="Google Shape;1360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51" name="Google Shape;13651;p27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3652" name="Google Shape;1365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5" name="Google Shape;13695;p27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3696" name="Google Shape;13696;p27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3697" name="Google Shape;13697;p27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7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7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7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7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7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7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7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7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7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7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7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7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7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7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7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7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7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7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7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7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7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7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7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7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7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7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24" name="Google Shape;13724;p27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3725" name="Google Shape;13725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2" name="Google Shape;13752;p27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3753" name="Google Shape;13753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80" name="Google Shape;13780;p27"/>
          <p:cNvGrpSpPr/>
          <p:nvPr/>
        </p:nvGrpSpPr>
        <p:grpSpPr>
          <a:xfrm>
            <a:off x="8581282" y="539994"/>
            <a:ext cx="1049633" cy="523940"/>
            <a:chOff x="138482" y="584556"/>
            <a:chExt cx="1049633" cy="523940"/>
          </a:xfrm>
        </p:grpSpPr>
        <p:sp>
          <p:nvSpPr>
            <p:cNvPr id="13781" name="Google Shape;13781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2" name="Google Shape;13782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3" name="Google Shape;13783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4" name="Google Shape;13784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5" name="Google Shape;13785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6" name="Google Shape;13786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7" name="Google Shape;13787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8" name="Google Shape;13788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9" name="Google Shape;13789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0" name="Google Shape;13790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1" name="Google Shape;13791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6" name="Google Shape;13796;p27"/>
          <p:cNvGrpSpPr/>
          <p:nvPr/>
        </p:nvGrpSpPr>
        <p:grpSpPr>
          <a:xfrm flipH="1">
            <a:off x="-463618" y="3516531"/>
            <a:ext cx="1049633" cy="523940"/>
            <a:chOff x="138482" y="584556"/>
            <a:chExt cx="1049633" cy="523940"/>
          </a:xfrm>
        </p:grpSpPr>
        <p:sp>
          <p:nvSpPr>
            <p:cNvPr id="13797" name="Google Shape;13797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489" name="Google Shape;489;p3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490" name="Google Shape;490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3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34" name="Google Shape;534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3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578" name="Google Shape;578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3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22" name="Google Shape;622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66" name="Google Shape;666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710" name="Google Shape;710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3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754" name="Google Shape;754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798" name="Google Shape;798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3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842" name="Google Shape;842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5" name="Google Shape;885;p3"/>
          <p:cNvGrpSpPr/>
          <p:nvPr/>
        </p:nvGrpSpPr>
        <p:grpSpPr>
          <a:xfrm rot="5400000">
            <a:off x="6694689" y="3881629"/>
            <a:ext cx="361169" cy="1082581"/>
            <a:chOff x="5388975" y="525725"/>
            <a:chExt cx="186950" cy="560400"/>
          </a:xfrm>
        </p:grpSpPr>
        <p:sp>
          <p:nvSpPr>
            <p:cNvPr id="886" name="Google Shape;886;p3"/>
            <p:cNvSpPr/>
            <p:nvPr/>
          </p:nvSpPr>
          <p:spPr>
            <a:xfrm>
              <a:off x="5548850" y="5257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5522200" y="5257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5548850" y="5523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5495575" y="55237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15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5548850" y="5790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5495575" y="57902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5548850" y="6056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5468925" y="6056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5548850" y="632325"/>
              <a:ext cx="27075" cy="27050"/>
            </a:xfrm>
            <a:custGeom>
              <a:avLst/>
              <a:gdLst/>
              <a:ahLst/>
              <a:cxnLst/>
              <a:rect l="l" t="t" r="r" b="b"/>
              <a:pathLst>
                <a:path w="1083" h="1082" extrusionOk="0">
                  <a:moveTo>
                    <a:pt x="1" y="0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5442275" y="6323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5548850" y="6593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5442275" y="659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5548850" y="6860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5415625" y="68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5548850" y="7126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5548850" y="7393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5548850" y="7659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5548850" y="7926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5548850" y="819250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5548850" y="8458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5548850" y="87252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548850" y="8995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5415625" y="8995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5548850" y="926225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442275" y="92622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5548850" y="9528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5442275" y="9528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5548850" y="9795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5468925" y="9795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5548850" y="10061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5495575" y="1006150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5548850" y="10328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5495575" y="1032800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5548850" y="10594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5522200" y="10594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5388975" y="7126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5388975" y="7393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5388975" y="7659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5388975" y="7926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5388975" y="819250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5388975" y="8458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5388975" y="8725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815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"/>
          <p:cNvGrpSpPr/>
          <p:nvPr/>
        </p:nvGrpSpPr>
        <p:grpSpPr>
          <a:xfrm>
            <a:off x="640021" y="3854938"/>
            <a:ext cx="748595" cy="748496"/>
            <a:chOff x="5373300" y="2439975"/>
            <a:chExt cx="188525" cy="188500"/>
          </a:xfrm>
        </p:grpSpPr>
        <p:sp>
          <p:nvSpPr>
            <p:cNvPr id="929" name="Google Shape;929;p3"/>
            <p:cNvSpPr/>
            <p:nvPr/>
          </p:nvSpPr>
          <p:spPr>
            <a:xfrm>
              <a:off x="5486150" y="2439975"/>
              <a:ext cx="38050" cy="37625"/>
            </a:xfrm>
            <a:custGeom>
              <a:avLst/>
              <a:gdLst/>
              <a:ahLst/>
              <a:cxnLst/>
              <a:rect l="l" t="t" r="r" b="b"/>
              <a:pathLst>
                <a:path w="1522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21" y="150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5448550" y="2439975"/>
              <a:ext cx="37625" cy="37625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EB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5410925" y="2439975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5524175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5486150" y="2477575"/>
              <a:ext cx="38050" cy="38050"/>
            </a:xfrm>
            <a:custGeom>
              <a:avLst/>
              <a:gdLst/>
              <a:ahLst/>
              <a:cxnLst/>
              <a:rect l="l" t="t" r="r" b="b"/>
              <a:pathLst>
                <a:path w="1522" h="1522" extrusionOk="0">
                  <a:moveTo>
                    <a:pt x="1" y="1"/>
                  </a:moveTo>
                  <a:lnTo>
                    <a:pt x="1" y="1521"/>
                  </a:lnTo>
                  <a:lnTo>
                    <a:pt x="1521" y="1521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EB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448550" y="2477575"/>
              <a:ext cx="37625" cy="38050"/>
            </a:xfrm>
            <a:custGeom>
              <a:avLst/>
              <a:gdLst/>
              <a:ahLst/>
              <a:cxnLst/>
              <a:rect l="l" t="t" r="r" b="b"/>
              <a:pathLst>
                <a:path w="1505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410925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5373300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1" y="1"/>
                  </a:moveTo>
                  <a:lnTo>
                    <a:pt x="1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5524175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5486150" y="2515600"/>
              <a:ext cx="38050" cy="37625"/>
            </a:xfrm>
            <a:custGeom>
              <a:avLst/>
              <a:gdLst/>
              <a:ahLst/>
              <a:cxnLst/>
              <a:rect l="l" t="t" r="r" b="b"/>
              <a:pathLst>
                <a:path w="1522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21" y="150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5448550" y="2515600"/>
              <a:ext cx="37625" cy="37625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5410925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5373300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5524175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5486150" y="2553200"/>
              <a:ext cx="38050" cy="37650"/>
            </a:xfrm>
            <a:custGeom>
              <a:avLst/>
              <a:gdLst/>
              <a:ahLst/>
              <a:cxnLst/>
              <a:rect l="l" t="t" r="r" b="b"/>
              <a:pathLst>
                <a:path w="1522" h="1506" extrusionOk="0">
                  <a:moveTo>
                    <a:pt x="1" y="1"/>
                  </a:moveTo>
                  <a:lnTo>
                    <a:pt x="1" y="1506"/>
                  </a:lnTo>
                  <a:lnTo>
                    <a:pt x="1521" y="150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5448550" y="2553200"/>
              <a:ext cx="37625" cy="37650"/>
            </a:xfrm>
            <a:custGeom>
              <a:avLst/>
              <a:gdLst/>
              <a:ahLst/>
              <a:cxnLst/>
              <a:rect l="l" t="t" r="r" b="b"/>
              <a:pathLst>
                <a:path w="1505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5410925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5373300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1" y="1"/>
                  </a:moveTo>
                  <a:lnTo>
                    <a:pt x="1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5486150" y="2590825"/>
              <a:ext cx="38050" cy="18825"/>
            </a:xfrm>
            <a:custGeom>
              <a:avLst/>
              <a:gdLst/>
              <a:ahLst/>
              <a:cxnLst/>
              <a:rect l="l" t="t" r="r" b="b"/>
              <a:pathLst>
                <a:path w="1522" h="753" extrusionOk="0">
                  <a:moveTo>
                    <a:pt x="1" y="1"/>
                  </a:moveTo>
                  <a:lnTo>
                    <a:pt x="1" y="753"/>
                  </a:lnTo>
                  <a:lnTo>
                    <a:pt x="1521" y="753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5448550" y="2590825"/>
              <a:ext cx="37625" cy="18825"/>
            </a:xfrm>
            <a:custGeom>
              <a:avLst/>
              <a:gdLst/>
              <a:ahLst/>
              <a:cxnLst/>
              <a:rect l="l" t="t" r="r" b="b"/>
              <a:pathLst>
                <a:path w="1505" h="753" extrusionOk="0">
                  <a:moveTo>
                    <a:pt x="0" y="1"/>
                  </a:moveTo>
                  <a:lnTo>
                    <a:pt x="0" y="753"/>
                  </a:lnTo>
                  <a:lnTo>
                    <a:pt x="1505" y="753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5410925" y="2590825"/>
              <a:ext cx="37650" cy="18825"/>
            </a:xfrm>
            <a:custGeom>
              <a:avLst/>
              <a:gdLst/>
              <a:ahLst/>
              <a:cxnLst/>
              <a:rect l="l" t="t" r="r" b="b"/>
              <a:pathLst>
                <a:path w="1506" h="753" extrusionOk="0">
                  <a:moveTo>
                    <a:pt x="0" y="1"/>
                  </a:moveTo>
                  <a:lnTo>
                    <a:pt x="0" y="753"/>
                  </a:lnTo>
                  <a:lnTo>
                    <a:pt x="1505" y="753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5461075" y="25657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1" y="0"/>
                  </a:moveTo>
                  <a:lnTo>
                    <a:pt x="1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5473625" y="2578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0" y="0"/>
                  </a:moveTo>
                  <a:lnTo>
                    <a:pt x="0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5448550" y="2578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0" y="0"/>
                  </a:moveTo>
                  <a:lnTo>
                    <a:pt x="0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5504975" y="2609625"/>
              <a:ext cx="19225" cy="18850"/>
            </a:xfrm>
            <a:custGeom>
              <a:avLst/>
              <a:gdLst/>
              <a:ahLst/>
              <a:cxnLst/>
              <a:rect l="l" t="t" r="r" b="b"/>
              <a:pathLst>
                <a:path w="769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68" y="75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547362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544227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541092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"/>
          <p:cNvGrpSpPr/>
          <p:nvPr/>
        </p:nvGrpSpPr>
        <p:grpSpPr>
          <a:xfrm rot="-5400000">
            <a:off x="7964223" y="3923899"/>
            <a:ext cx="316157" cy="1149669"/>
            <a:chOff x="4455175" y="2826325"/>
            <a:chExt cx="114450" cy="416200"/>
          </a:xfrm>
        </p:grpSpPr>
        <p:sp>
          <p:nvSpPr>
            <p:cNvPr id="958" name="Google Shape;958;p3"/>
            <p:cNvSpPr/>
            <p:nvPr/>
          </p:nvSpPr>
          <p:spPr>
            <a:xfrm>
              <a:off x="4475950" y="32044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916" y="10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4475950" y="3188400"/>
              <a:ext cx="72900" cy="27075"/>
            </a:xfrm>
            <a:custGeom>
              <a:avLst/>
              <a:gdLst/>
              <a:ahLst/>
              <a:cxnLst/>
              <a:rect l="l" t="t" r="r" b="b"/>
              <a:pathLst>
                <a:path w="2916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2916" y="1082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4475950" y="31656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2916" y="1067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4499075" y="31504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4499075" y="31237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4499075" y="31774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4499075" y="32044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4499075" y="32154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4499075" y="30426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4499075" y="301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4499075" y="30696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4499075" y="30967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4499075" y="29352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4499075" y="29082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4499075" y="29619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4499075" y="29889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4504175" y="2826325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450417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8" y="64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450417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452062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452062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4537075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4553550" y="2875325"/>
              <a:ext cx="16075" cy="16475"/>
            </a:xfrm>
            <a:custGeom>
              <a:avLst/>
              <a:gdLst/>
              <a:ahLst/>
              <a:cxnLst/>
              <a:rect l="l" t="t" r="r" b="b"/>
              <a:pathLst>
                <a:path w="643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4487700" y="2842800"/>
              <a:ext cx="16500" cy="16075"/>
            </a:xfrm>
            <a:custGeom>
              <a:avLst/>
              <a:gdLst/>
              <a:ahLst/>
              <a:cxnLst/>
              <a:rect l="l" t="t" r="r" b="b"/>
              <a:pathLst>
                <a:path w="660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4487700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4471250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450417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452062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4537075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4487700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450417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452062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4487700" y="289177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4471250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4455175" y="2875325"/>
              <a:ext cx="16100" cy="16475"/>
            </a:xfrm>
            <a:custGeom>
              <a:avLst/>
              <a:gdLst/>
              <a:ahLst/>
              <a:cxnLst/>
              <a:rect l="l" t="t" r="r" b="b"/>
              <a:pathLst>
                <a:path w="644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"/>
          <p:cNvGrpSpPr/>
          <p:nvPr/>
        </p:nvGrpSpPr>
        <p:grpSpPr>
          <a:xfrm>
            <a:off x="640032" y="1168331"/>
            <a:ext cx="1049633" cy="523940"/>
            <a:chOff x="138482" y="584556"/>
            <a:chExt cx="1049633" cy="523940"/>
          </a:xfrm>
        </p:grpSpPr>
        <p:sp>
          <p:nvSpPr>
            <p:cNvPr id="994" name="Google Shape;994;p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"/>
          <p:cNvGrpSpPr/>
          <p:nvPr/>
        </p:nvGrpSpPr>
        <p:grpSpPr>
          <a:xfrm flipH="1">
            <a:off x="7972732" y="1735731"/>
            <a:ext cx="1049633" cy="523940"/>
            <a:chOff x="138482" y="584556"/>
            <a:chExt cx="1049633" cy="523940"/>
          </a:xfrm>
        </p:grpSpPr>
        <p:sp>
          <p:nvSpPr>
            <p:cNvPr id="1010" name="Google Shape;1010;p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3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026" name="Google Shape;1026;p3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027" name="Google Shape;1027;p3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3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055" name="Google Shape;1055;p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" name="Google Shape;1082;p3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083" name="Google Shape;1083;p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0" name="Google Shape;1110;p3"/>
          <p:cNvSpPr txBox="1">
            <a:spLocks noGrp="1"/>
          </p:cNvSpPr>
          <p:nvPr>
            <p:ph type="title"/>
          </p:nvPr>
        </p:nvSpPr>
        <p:spPr>
          <a:xfrm>
            <a:off x="21261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1" name="Google Shape;1111;p3"/>
          <p:cNvSpPr txBox="1">
            <a:spLocks noGrp="1"/>
          </p:cNvSpPr>
          <p:nvPr>
            <p:ph type="subTitle" idx="1"/>
          </p:nvPr>
        </p:nvSpPr>
        <p:spPr>
          <a:xfrm>
            <a:off x="2126100" y="3500100"/>
            <a:ext cx="48918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2" name="Google Shape;1112;p3"/>
          <p:cNvSpPr txBox="1">
            <a:spLocks noGrp="1"/>
          </p:cNvSpPr>
          <p:nvPr>
            <p:ph type="title" idx="2" hasCustomPrompt="1"/>
          </p:nvPr>
        </p:nvSpPr>
        <p:spPr>
          <a:xfrm>
            <a:off x="38713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4"/>
          <p:cNvGrpSpPr/>
          <p:nvPr/>
        </p:nvGrpSpPr>
        <p:grpSpPr>
          <a:xfrm>
            <a:off x="8424007" y="696381"/>
            <a:ext cx="1049633" cy="523940"/>
            <a:chOff x="138482" y="584556"/>
            <a:chExt cx="1049633" cy="523940"/>
          </a:xfrm>
        </p:grpSpPr>
        <p:sp>
          <p:nvSpPr>
            <p:cNvPr id="1115" name="Google Shape;1115;p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"/>
          <p:cNvGrpSpPr/>
          <p:nvPr/>
        </p:nvGrpSpPr>
        <p:grpSpPr>
          <a:xfrm>
            <a:off x="256301" y="147620"/>
            <a:ext cx="266546" cy="228568"/>
            <a:chOff x="256301" y="147620"/>
            <a:chExt cx="266546" cy="228568"/>
          </a:xfrm>
        </p:grpSpPr>
        <p:sp>
          <p:nvSpPr>
            <p:cNvPr id="1131" name="Google Shape;1131;p4"/>
            <p:cNvSpPr/>
            <p:nvPr/>
          </p:nvSpPr>
          <p:spPr>
            <a:xfrm>
              <a:off x="294309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332318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408821" y="147620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446829" y="147620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256301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294309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332318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E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370327" y="185628"/>
              <a:ext cx="38524" cy="38039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408821" y="185628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446829" y="185628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484808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256301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294309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BE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332318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E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370327" y="223637"/>
              <a:ext cx="38524" cy="38039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408821" y="223637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446829" y="223637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484808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294309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332318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370327" y="261646"/>
              <a:ext cx="38524" cy="38039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270" y="1254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408821" y="261646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446829" y="261646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332318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4" y="1270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370327" y="299654"/>
              <a:ext cx="38524" cy="38524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0" y="0"/>
                  </a:moveTo>
                  <a:lnTo>
                    <a:pt x="0" y="1270"/>
                  </a:lnTo>
                  <a:lnTo>
                    <a:pt x="1270" y="127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408821" y="299654"/>
              <a:ext cx="38009" cy="38524"/>
            </a:xfrm>
            <a:custGeom>
              <a:avLst/>
              <a:gdLst/>
              <a:ahLst/>
              <a:cxnLst/>
              <a:rect l="l" t="t" r="r" b="b"/>
              <a:pathLst>
                <a:path w="1254" h="1271" extrusionOk="0">
                  <a:moveTo>
                    <a:pt x="0" y="0"/>
                  </a:moveTo>
                  <a:lnTo>
                    <a:pt x="0" y="1270"/>
                  </a:lnTo>
                  <a:lnTo>
                    <a:pt x="1254" y="1270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370327" y="338148"/>
              <a:ext cx="38524" cy="38039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0" y="0"/>
                  </a:moveTo>
                  <a:lnTo>
                    <a:pt x="0" y="1254"/>
                  </a:lnTo>
                  <a:lnTo>
                    <a:pt x="1270" y="1254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4"/>
          <p:cNvGrpSpPr/>
          <p:nvPr/>
        </p:nvGrpSpPr>
        <p:grpSpPr>
          <a:xfrm>
            <a:off x="586498" y="147620"/>
            <a:ext cx="266546" cy="228568"/>
            <a:chOff x="586498" y="147620"/>
            <a:chExt cx="266546" cy="228568"/>
          </a:xfrm>
        </p:grpSpPr>
        <p:sp>
          <p:nvSpPr>
            <p:cNvPr id="1159" name="Google Shape;1159;p4"/>
            <p:cNvSpPr/>
            <p:nvPr/>
          </p:nvSpPr>
          <p:spPr>
            <a:xfrm>
              <a:off x="624961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662970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738987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776996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586498" y="185628"/>
              <a:ext cx="38494" cy="38039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624961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662970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700979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738987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776996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815005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586498" y="223637"/>
              <a:ext cx="38494" cy="38039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624961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662970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700979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738987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776996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815005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624961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662970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700979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738987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776996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662970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700979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738987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700979" y="33814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"/>
          <p:cNvGrpSpPr/>
          <p:nvPr/>
        </p:nvGrpSpPr>
        <p:grpSpPr>
          <a:xfrm>
            <a:off x="916698" y="147620"/>
            <a:ext cx="266546" cy="228568"/>
            <a:chOff x="586498" y="147620"/>
            <a:chExt cx="266546" cy="228568"/>
          </a:xfrm>
        </p:grpSpPr>
        <p:sp>
          <p:nvSpPr>
            <p:cNvPr id="1187" name="Google Shape;1187;p4"/>
            <p:cNvSpPr/>
            <p:nvPr/>
          </p:nvSpPr>
          <p:spPr>
            <a:xfrm>
              <a:off x="624961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662970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738987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776996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586498" y="185628"/>
              <a:ext cx="38494" cy="38039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624961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662970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700979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738987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776996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815005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586498" y="223637"/>
              <a:ext cx="38494" cy="38039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624961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662970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700979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738987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776996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815005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624961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662970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700979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738987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776996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662970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700979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738987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700979" y="33814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215" name="Google Shape;1215;p4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216" name="Google Shape;1216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4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260" name="Google Shape;1260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4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304" name="Google Shape;1304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4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348" name="Google Shape;1348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1391;p4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392" name="Google Shape;1392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4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436" name="Google Shape;1436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9" name="Google Shape;1479;p4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480" name="Google Shape;1480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3" name="Google Shape;1523;p4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524" name="Google Shape;1524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7" name="Google Shape;1567;p4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568" name="Google Shape;1568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1" name="Google Shape;16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49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5" name="Google Shape;3925;p9"/>
          <p:cNvGrpSpPr/>
          <p:nvPr/>
        </p:nvGrpSpPr>
        <p:grpSpPr>
          <a:xfrm>
            <a:off x="3177082" y="217206"/>
            <a:ext cx="1049633" cy="523940"/>
            <a:chOff x="138482" y="584556"/>
            <a:chExt cx="1049633" cy="523940"/>
          </a:xfrm>
        </p:grpSpPr>
        <p:sp>
          <p:nvSpPr>
            <p:cNvPr id="3926" name="Google Shape;3926;p9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9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3942" name="Google Shape;3942;p9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3943" name="Google Shape;3943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6" name="Google Shape;3986;p9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3987" name="Google Shape;3987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0" name="Google Shape;4030;p9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4031" name="Google Shape;4031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4" name="Google Shape;4074;p9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4075" name="Google Shape;4075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8" name="Google Shape;4118;p9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4119" name="Google Shape;4119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2" name="Google Shape;4162;p9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4163" name="Google Shape;4163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6" name="Google Shape;4206;p9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4207" name="Google Shape;4207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0" name="Google Shape;4250;p9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4251" name="Google Shape;4251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4" name="Google Shape;4294;p9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4295" name="Google Shape;4295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8" name="Google Shape;4338;p9"/>
          <p:cNvGrpSpPr/>
          <p:nvPr/>
        </p:nvGrpSpPr>
        <p:grpSpPr>
          <a:xfrm flipH="1">
            <a:off x="8424007" y="540006"/>
            <a:ext cx="1049633" cy="523940"/>
            <a:chOff x="138482" y="584556"/>
            <a:chExt cx="1049633" cy="523940"/>
          </a:xfrm>
        </p:grpSpPr>
        <p:sp>
          <p:nvSpPr>
            <p:cNvPr id="4339" name="Google Shape;4339;p9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9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9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9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9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9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9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9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9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9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9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9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9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9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9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9"/>
          <p:cNvGrpSpPr/>
          <p:nvPr/>
        </p:nvGrpSpPr>
        <p:grpSpPr>
          <a:xfrm>
            <a:off x="4226715" y="3990919"/>
            <a:ext cx="433691" cy="607831"/>
            <a:chOff x="3320750" y="2845525"/>
            <a:chExt cx="176750" cy="247700"/>
          </a:xfrm>
        </p:grpSpPr>
        <p:sp>
          <p:nvSpPr>
            <p:cNvPr id="4355" name="Google Shape;4355;p9"/>
            <p:cNvSpPr/>
            <p:nvPr/>
          </p:nvSpPr>
          <p:spPr>
            <a:xfrm>
              <a:off x="3356025" y="2845525"/>
              <a:ext cx="35675" cy="35700"/>
            </a:xfrm>
            <a:custGeom>
              <a:avLst/>
              <a:gdLst/>
              <a:ahLst/>
              <a:cxnLst/>
              <a:rect l="l" t="t" r="r" b="b"/>
              <a:pathLst>
                <a:path w="1427" h="1428" extrusionOk="0">
                  <a:moveTo>
                    <a:pt x="0" y="1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9"/>
            <p:cNvSpPr/>
            <p:nvPr/>
          </p:nvSpPr>
          <p:spPr>
            <a:xfrm>
              <a:off x="3391675" y="2845525"/>
              <a:ext cx="35300" cy="35700"/>
            </a:xfrm>
            <a:custGeom>
              <a:avLst/>
              <a:gdLst/>
              <a:ahLst/>
              <a:cxnLst/>
              <a:rect l="l" t="t" r="r" b="b"/>
              <a:pathLst>
                <a:path w="1412" h="1428" extrusionOk="0">
                  <a:moveTo>
                    <a:pt x="1" y="1"/>
                  </a:moveTo>
                  <a:lnTo>
                    <a:pt x="1" y="1427"/>
                  </a:lnTo>
                  <a:lnTo>
                    <a:pt x="1411" y="142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9"/>
            <p:cNvSpPr/>
            <p:nvPr/>
          </p:nvSpPr>
          <p:spPr>
            <a:xfrm>
              <a:off x="3426950" y="2845525"/>
              <a:ext cx="35300" cy="35700"/>
            </a:xfrm>
            <a:custGeom>
              <a:avLst/>
              <a:gdLst/>
              <a:ahLst/>
              <a:cxnLst/>
              <a:rect l="l" t="t" r="r" b="b"/>
              <a:pathLst>
                <a:path w="1412" h="1428" extrusionOk="0">
                  <a:moveTo>
                    <a:pt x="0" y="1"/>
                  </a:moveTo>
                  <a:lnTo>
                    <a:pt x="0" y="1427"/>
                  </a:lnTo>
                  <a:lnTo>
                    <a:pt x="1411" y="142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9"/>
            <p:cNvSpPr/>
            <p:nvPr/>
          </p:nvSpPr>
          <p:spPr>
            <a:xfrm>
              <a:off x="3356025" y="2881200"/>
              <a:ext cx="35675" cy="35275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7" y="141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9"/>
            <p:cNvSpPr/>
            <p:nvPr/>
          </p:nvSpPr>
          <p:spPr>
            <a:xfrm>
              <a:off x="3391675" y="288120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9"/>
            <p:cNvSpPr/>
            <p:nvPr/>
          </p:nvSpPr>
          <p:spPr>
            <a:xfrm>
              <a:off x="3426950" y="288120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9"/>
            <p:cNvSpPr/>
            <p:nvPr/>
          </p:nvSpPr>
          <p:spPr>
            <a:xfrm>
              <a:off x="3356025" y="2916450"/>
              <a:ext cx="35675" cy="3530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7" y="1412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9"/>
            <p:cNvSpPr/>
            <p:nvPr/>
          </p:nvSpPr>
          <p:spPr>
            <a:xfrm>
              <a:off x="3391675" y="291645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9"/>
            <p:cNvSpPr/>
            <p:nvPr/>
          </p:nvSpPr>
          <p:spPr>
            <a:xfrm>
              <a:off x="3426950" y="291645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9"/>
            <p:cNvSpPr/>
            <p:nvPr/>
          </p:nvSpPr>
          <p:spPr>
            <a:xfrm>
              <a:off x="3338375" y="29693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9"/>
            <p:cNvSpPr/>
            <p:nvPr/>
          </p:nvSpPr>
          <p:spPr>
            <a:xfrm>
              <a:off x="3391675" y="29517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9"/>
            <p:cNvSpPr/>
            <p:nvPr/>
          </p:nvSpPr>
          <p:spPr>
            <a:xfrm>
              <a:off x="3453200" y="29693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9"/>
            <p:cNvSpPr/>
            <p:nvPr/>
          </p:nvSpPr>
          <p:spPr>
            <a:xfrm>
              <a:off x="3365025" y="2996000"/>
              <a:ext cx="26675" cy="26300"/>
            </a:xfrm>
            <a:custGeom>
              <a:avLst/>
              <a:gdLst/>
              <a:ahLst/>
              <a:cxnLst/>
              <a:rect l="l" t="t" r="r" b="b"/>
              <a:pathLst>
                <a:path w="1067" h="1052" extrusionOk="0">
                  <a:moveTo>
                    <a:pt x="1" y="1"/>
                  </a:moveTo>
                  <a:lnTo>
                    <a:pt x="1" y="1051"/>
                  </a:lnTo>
                  <a:lnTo>
                    <a:pt x="1067" y="105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9"/>
            <p:cNvSpPr/>
            <p:nvPr/>
          </p:nvSpPr>
          <p:spPr>
            <a:xfrm>
              <a:off x="3391675" y="29870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9"/>
            <p:cNvSpPr/>
            <p:nvPr/>
          </p:nvSpPr>
          <p:spPr>
            <a:xfrm>
              <a:off x="3426950" y="299600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0" y="1"/>
                  </a:moveTo>
                  <a:lnTo>
                    <a:pt x="0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9"/>
            <p:cNvSpPr/>
            <p:nvPr/>
          </p:nvSpPr>
          <p:spPr>
            <a:xfrm>
              <a:off x="3391675" y="3022275"/>
              <a:ext cx="35300" cy="35675"/>
            </a:xfrm>
            <a:custGeom>
              <a:avLst/>
              <a:gdLst/>
              <a:ahLst/>
              <a:cxnLst/>
              <a:rect l="l" t="t" r="r" b="b"/>
              <a:pathLst>
                <a:path w="1412" h="1427" extrusionOk="0">
                  <a:moveTo>
                    <a:pt x="1" y="0"/>
                  </a:moveTo>
                  <a:lnTo>
                    <a:pt x="1" y="1426"/>
                  </a:lnTo>
                  <a:lnTo>
                    <a:pt x="1411" y="1426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9"/>
            <p:cNvSpPr/>
            <p:nvPr/>
          </p:nvSpPr>
          <p:spPr>
            <a:xfrm>
              <a:off x="3320750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9"/>
            <p:cNvSpPr/>
            <p:nvPr/>
          </p:nvSpPr>
          <p:spPr>
            <a:xfrm>
              <a:off x="3356025" y="3057925"/>
              <a:ext cx="35675" cy="3530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27" y="141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9"/>
            <p:cNvSpPr/>
            <p:nvPr/>
          </p:nvSpPr>
          <p:spPr>
            <a:xfrm>
              <a:off x="3391675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9"/>
            <p:cNvSpPr/>
            <p:nvPr/>
          </p:nvSpPr>
          <p:spPr>
            <a:xfrm>
              <a:off x="3426950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9"/>
            <p:cNvSpPr/>
            <p:nvPr/>
          </p:nvSpPr>
          <p:spPr>
            <a:xfrm>
              <a:off x="3462225" y="3057925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6" name="Google Shape;4376;p9"/>
          <p:cNvGrpSpPr/>
          <p:nvPr/>
        </p:nvGrpSpPr>
        <p:grpSpPr>
          <a:xfrm>
            <a:off x="8110985" y="3870986"/>
            <a:ext cx="1191387" cy="732516"/>
            <a:chOff x="2430450" y="2143325"/>
            <a:chExt cx="337800" cy="207700"/>
          </a:xfrm>
        </p:grpSpPr>
        <p:sp>
          <p:nvSpPr>
            <p:cNvPr id="4377" name="Google Shape;4377;p9"/>
            <p:cNvSpPr/>
            <p:nvPr/>
          </p:nvSpPr>
          <p:spPr>
            <a:xfrm>
              <a:off x="2482575" y="21433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9"/>
            <p:cNvSpPr/>
            <p:nvPr/>
          </p:nvSpPr>
          <p:spPr>
            <a:xfrm>
              <a:off x="2456700" y="216920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9"/>
            <p:cNvSpPr/>
            <p:nvPr/>
          </p:nvSpPr>
          <p:spPr>
            <a:xfrm>
              <a:off x="2482575" y="21692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9"/>
            <p:cNvSpPr/>
            <p:nvPr/>
          </p:nvSpPr>
          <p:spPr>
            <a:xfrm>
              <a:off x="2508425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9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9"/>
            <p:cNvSpPr/>
            <p:nvPr/>
          </p:nvSpPr>
          <p:spPr>
            <a:xfrm>
              <a:off x="2482575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9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9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9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9"/>
            <p:cNvSpPr/>
            <p:nvPr/>
          </p:nvSpPr>
          <p:spPr>
            <a:xfrm>
              <a:off x="2482575" y="2221300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9"/>
            <p:cNvSpPr/>
            <p:nvPr/>
          </p:nvSpPr>
          <p:spPr>
            <a:xfrm>
              <a:off x="2586400" y="2221300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9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9"/>
            <p:cNvSpPr/>
            <p:nvPr/>
          </p:nvSpPr>
          <p:spPr>
            <a:xfrm>
              <a:off x="2456700" y="2247175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9"/>
            <p:cNvSpPr/>
            <p:nvPr/>
          </p:nvSpPr>
          <p:spPr>
            <a:xfrm>
              <a:off x="24825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9"/>
            <p:cNvSpPr/>
            <p:nvPr/>
          </p:nvSpPr>
          <p:spPr>
            <a:xfrm>
              <a:off x="2560550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9"/>
            <p:cNvSpPr/>
            <p:nvPr/>
          </p:nvSpPr>
          <p:spPr>
            <a:xfrm>
              <a:off x="2586400" y="2247175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9"/>
            <p:cNvSpPr/>
            <p:nvPr/>
          </p:nvSpPr>
          <p:spPr>
            <a:xfrm>
              <a:off x="26126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9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9"/>
            <p:cNvSpPr/>
            <p:nvPr/>
          </p:nvSpPr>
          <p:spPr>
            <a:xfrm>
              <a:off x="24825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9"/>
            <p:cNvSpPr/>
            <p:nvPr/>
          </p:nvSpPr>
          <p:spPr>
            <a:xfrm>
              <a:off x="2586400" y="2273025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9"/>
            <p:cNvSpPr/>
            <p:nvPr/>
          </p:nvSpPr>
          <p:spPr>
            <a:xfrm>
              <a:off x="2664400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9"/>
            <p:cNvSpPr/>
            <p:nvPr/>
          </p:nvSpPr>
          <p:spPr>
            <a:xfrm>
              <a:off x="27423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9"/>
            <p:cNvSpPr/>
            <p:nvPr/>
          </p:nvSpPr>
          <p:spPr>
            <a:xfrm>
              <a:off x="2508425" y="22989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9"/>
            <p:cNvSpPr/>
            <p:nvPr/>
          </p:nvSpPr>
          <p:spPr>
            <a:xfrm>
              <a:off x="2586400" y="2298900"/>
              <a:ext cx="26300" cy="26275"/>
            </a:xfrm>
            <a:custGeom>
              <a:avLst/>
              <a:gdLst/>
              <a:ahLst/>
              <a:cxnLst/>
              <a:rect l="l" t="t" r="r" b="b"/>
              <a:pathLst>
                <a:path w="1052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9"/>
            <p:cNvSpPr/>
            <p:nvPr/>
          </p:nvSpPr>
          <p:spPr>
            <a:xfrm>
              <a:off x="2664400" y="229890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9"/>
            <p:cNvSpPr/>
            <p:nvPr/>
          </p:nvSpPr>
          <p:spPr>
            <a:xfrm>
              <a:off x="2716500" y="229890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9"/>
            <p:cNvSpPr/>
            <p:nvPr/>
          </p:nvSpPr>
          <p:spPr>
            <a:xfrm>
              <a:off x="24304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9"/>
            <p:cNvSpPr/>
            <p:nvPr/>
          </p:nvSpPr>
          <p:spPr>
            <a:xfrm>
              <a:off x="24567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9"/>
            <p:cNvSpPr/>
            <p:nvPr/>
          </p:nvSpPr>
          <p:spPr>
            <a:xfrm>
              <a:off x="24825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9"/>
            <p:cNvSpPr/>
            <p:nvPr/>
          </p:nvSpPr>
          <p:spPr>
            <a:xfrm>
              <a:off x="2508425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9"/>
            <p:cNvSpPr/>
            <p:nvPr/>
          </p:nvSpPr>
          <p:spPr>
            <a:xfrm>
              <a:off x="253467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9"/>
            <p:cNvSpPr/>
            <p:nvPr/>
          </p:nvSpPr>
          <p:spPr>
            <a:xfrm>
              <a:off x="256055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9"/>
            <p:cNvSpPr/>
            <p:nvPr/>
          </p:nvSpPr>
          <p:spPr>
            <a:xfrm>
              <a:off x="2586400" y="2325150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9"/>
            <p:cNvSpPr/>
            <p:nvPr/>
          </p:nvSpPr>
          <p:spPr>
            <a:xfrm>
              <a:off x="26126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9"/>
            <p:cNvSpPr/>
            <p:nvPr/>
          </p:nvSpPr>
          <p:spPr>
            <a:xfrm>
              <a:off x="263852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9"/>
            <p:cNvSpPr/>
            <p:nvPr/>
          </p:nvSpPr>
          <p:spPr>
            <a:xfrm>
              <a:off x="266440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9"/>
            <p:cNvSpPr/>
            <p:nvPr/>
          </p:nvSpPr>
          <p:spPr>
            <a:xfrm>
              <a:off x="26902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9"/>
            <p:cNvSpPr/>
            <p:nvPr/>
          </p:nvSpPr>
          <p:spPr>
            <a:xfrm>
              <a:off x="27165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9"/>
            <p:cNvSpPr/>
            <p:nvPr/>
          </p:nvSpPr>
          <p:spPr>
            <a:xfrm>
              <a:off x="27423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6" name="Google Shape;4416;p9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4417" name="Google Shape;4417;p9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4418" name="Google Shape;4418;p9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9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9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9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9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9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9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9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9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9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9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9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9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9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9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9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9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9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9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9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9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9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9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9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9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9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9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5" name="Google Shape;4445;p9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4446" name="Google Shape;4446;p9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9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9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9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9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9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9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9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9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9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9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9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9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9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9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9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9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9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9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9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9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9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9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9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9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9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9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9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4474" name="Google Shape;4474;p9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9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9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9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9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9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9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9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9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9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9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9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9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9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9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9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9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9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9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9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9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9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9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9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9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9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9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01" name="Google Shape;4501;p9"/>
          <p:cNvSpPr txBox="1">
            <a:spLocks noGrp="1"/>
          </p:cNvSpPr>
          <p:nvPr>
            <p:ph type="title"/>
          </p:nvPr>
        </p:nvSpPr>
        <p:spPr>
          <a:xfrm>
            <a:off x="4447737" y="1770150"/>
            <a:ext cx="3603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502" name="Google Shape;4502;p9"/>
          <p:cNvSpPr txBox="1">
            <a:spLocks noGrp="1"/>
          </p:cNvSpPr>
          <p:nvPr>
            <p:ph type="subTitle" idx="1"/>
          </p:nvPr>
        </p:nvSpPr>
        <p:spPr>
          <a:xfrm>
            <a:off x="4447737" y="2611950"/>
            <a:ext cx="3603600" cy="76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4" name="Google Shape;4504;p10"/>
          <p:cNvGrpSpPr/>
          <p:nvPr/>
        </p:nvGrpSpPr>
        <p:grpSpPr>
          <a:xfrm>
            <a:off x="195182" y="3691706"/>
            <a:ext cx="1049633" cy="523940"/>
            <a:chOff x="138482" y="584556"/>
            <a:chExt cx="1049633" cy="523940"/>
          </a:xfrm>
        </p:grpSpPr>
        <p:sp>
          <p:nvSpPr>
            <p:cNvPr id="4505" name="Google Shape;4505;p10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0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10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10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10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10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0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0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0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0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0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0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0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0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0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0" name="Google Shape;4520;p10"/>
          <p:cNvGrpSpPr/>
          <p:nvPr/>
        </p:nvGrpSpPr>
        <p:grpSpPr>
          <a:xfrm flipH="1">
            <a:off x="6796207" y="-278031"/>
            <a:ext cx="1049633" cy="523940"/>
            <a:chOff x="138482" y="584556"/>
            <a:chExt cx="1049633" cy="523940"/>
          </a:xfrm>
        </p:grpSpPr>
        <p:sp>
          <p:nvSpPr>
            <p:cNvPr id="4521" name="Google Shape;4521;p10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0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0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0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0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0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0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0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0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0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0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0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0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0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0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6" name="Google Shape;4536;p10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4537" name="Google Shape;4537;p10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4538" name="Google Shape;4538;p10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10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10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10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10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10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10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10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10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10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10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10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10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10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10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10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10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10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10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10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10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10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10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10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10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10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10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5" name="Google Shape;4565;p10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4566" name="Google Shape;4566;p10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10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10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10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10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10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10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10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10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10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10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10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10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10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10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10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10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10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10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10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10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10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10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10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10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10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10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3" name="Google Shape;4593;p10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4594" name="Google Shape;4594;p10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10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10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10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10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10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10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10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10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10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10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10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10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10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10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10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10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10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10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10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10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10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10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10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10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10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10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21" name="Google Shape;4621;p10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4622" name="Google Shape;4622;p10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4623" name="Google Shape;4623;p1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1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1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1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1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1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1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1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1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1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1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1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1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1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1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1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1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1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1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1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1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1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1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1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1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1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1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1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1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1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1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1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1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1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1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1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1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1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1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1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1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1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1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6" name="Google Shape;4666;p10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4667" name="Google Shape;4667;p1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1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1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1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1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1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1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1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1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1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1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1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1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1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1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1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1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1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1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1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1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1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1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1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1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1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1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1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1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1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1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1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1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1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1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1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1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1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1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1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1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1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1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0" name="Google Shape;4710;p10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4711" name="Google Shape;4711;p1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1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1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1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1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1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1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1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1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1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1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1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1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1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1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1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1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1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1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1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1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1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1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1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1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1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1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1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1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1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1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1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1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1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1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1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1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1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1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1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1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1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1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4" name="Google Shape;4754;p10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4755" name="Google Shape;4755;p1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1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1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1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1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1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1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1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1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1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1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1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1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1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1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1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1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1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1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1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1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1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1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1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1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1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1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1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1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1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1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1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1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1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1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1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1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1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1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1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1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1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1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8" name="Google Shape;4798;p10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4799" name="Google Shape;4799;p1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1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1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1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1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1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1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1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1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1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1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1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1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1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1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1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1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1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1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1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1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1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1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1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1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1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1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1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1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1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1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1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1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1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1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1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1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1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1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1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1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1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1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2" name="Google Shape;4842;p10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4843" name="Google Shape;4843;p1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1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1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1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1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1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1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1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1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1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1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1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1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1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1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1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1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1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1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1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1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1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1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1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1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1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1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1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1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1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1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1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1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1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1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1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1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1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1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1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1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1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1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6" name="Google Shape;4886;p10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4887" name="Google Shape;4887;p1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1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1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1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1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1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1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1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1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1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1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1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1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1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1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1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1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1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1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1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1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1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1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1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1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1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1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1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1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1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1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1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1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1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1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1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1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1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1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1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1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1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1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0" name="Google Shape;4930;p10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4931" name="Google Shape;4931;p1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1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1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1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1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1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1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1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1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1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1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1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1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1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1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1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1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1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1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1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1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1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1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1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1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1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1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1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1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1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1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1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1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1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1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1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1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1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1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1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1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1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1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4" name="Google Shape;4974;p10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4975" name="Google Shape;4975;p1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1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1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1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1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1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1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1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1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1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1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1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1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1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1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1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1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1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1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1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1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1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1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1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1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1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1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1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1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1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1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1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1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1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1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1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1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1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1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1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1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1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1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18" name="Google Shape;5018;p10"/>
          <p:cNvSpPr txBox="1">
            <a:spLocks noGrp="1"/>
          </p:cNvSpPr>
          <p:nvPr>
            <p:ph type="title"/>
          </p:nvPr>
        </p:nvSpPr>
        <p:spPr>
          <a:xfrm>
            <a:off x="1125175" y="1061063"/>
            <a:ext cx="2857500" cy="169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4" name="Google Shape;6194;p14"/>
          <p:cNvGrpSpPr/>
          <p:nvPr/>
        </p:nvGrpSpPr>
        <p:grpSpPr>
          <a:xfrm>
            <a:off x="-637068" y="2309781"/>
            <a:ext cx="1049633" cy="523940"/>
            <a:chOff x="138482" y="584556"/>
            <a:chExt cx="1049633" cy="523940"/>
          </a:xfrm>
        </p:grpSpPr>
        <p:sp>
          <p:nvSpPr>
            <p:cNvPr id="6195" name="Google Shape;6195;p1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0" name="Google Shape;6210;p14"/>
          <p:cNvGrpSpPr/>
          <p:nvPr/>
        </p:nvGrpSpPr>
        <p:grpSpPr>
          <a:xfrm>
            <a:off x="8641757" y="540006"/>
            <a:ext cx="1049633" cy="523940"/>
            <a:chOff x="138482" y="584556"/>
            <a:chExt cx="1049633" cy="523940"/>
          </a:xfrm>
        </p:grpSpPr>
        <p:sp>
          <p:nvSpPr>
            <p:cNvPr id="6211" name="Google Shape;6211;p1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6" name="Google Shape;6226;p14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6227" name="Google Shape;6227;p14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6228" name="Google Shape;6228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1" name="Google Shape;6271;p14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6272" name="Google Shape;6272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2" name="Google Shape;6282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3" name="Google Shape;6283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5" name="Google Shape;6315;p14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6316" name="Google Shape;6316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9" name="Google Shape;6359;p14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360" name="Google Shape;6360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3" name="Google Shape;6403;p14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404" name="Google Shape;6404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7" name="Google Shape;6447;p14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6448" name="Google Shape;6448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5" name="Google Shape;6455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6" name="Google Shape;6456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7" name="Google Shape;6457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8" name="Google Shape;6458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9" name="Google Shape;6459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0" name="Google Shape;6460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1" name="Google Shape;6461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2" name="Google Shape;6462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1" name="Google Shape;6491;p14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6492" name="Google Shape;6492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5" name="Google Shape;6535;p14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6536" name="Google Shape;6536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9" name="Google Shape;6539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0" name="Google Shape;6540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9" name="Google Shape;6579;p14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6580" name="Google Shape;6580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23" name="Google Shape;6623;p14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6624" name="Google Shape;6624;p14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6625" name="Google Shape;6625;p14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14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14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14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14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14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14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14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14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14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14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14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14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14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14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14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1" name="Google Shape;6641;p14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2" name="Google Shape;6642;p14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14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14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14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14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14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14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14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14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14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2" name="Google Shape;6652;p14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6653" name="Google Shape;6653;p1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1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1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1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1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1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1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1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1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1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1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4" name="Google Shape;6664;p1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1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1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1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1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1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1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1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1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1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1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1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1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1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1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1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0" name="Google Shape;6680;p14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6681" name="Google Shape;6681;p1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1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1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1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1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1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1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1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1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1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1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1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1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1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1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1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1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1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1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1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1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1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1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1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1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1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1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08" name="Google Shape;670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09" name="Google Shape;6709;p14"/>
          <p:cNvSpPr txBox="1">
            <a:spLocks noGrp="1"/>
          </p:cNvSpPr>
          <p:nvPr>
            <p:ph type="subTitle" idx="1"/>
          </p:nvPr>
        </p:nvSpPr>
        <p:spPr>
          <a:xfrm>
            <a:off x="1782599" y="31263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0" name="Google Shape;6710;p14"/>
          <p:cNvSpPr txBox="1">
            <a:spLocks noGrp="1"/>
          </p:cNvSpPr>
          <p:nvPr>
            <p:ph type="subTitle" idx="2"/>
          </p:nvPr>
        </p:nvSpPr>
        <p:spPr>
          <a:xfrm>
            <a:off x="1782600" y="35961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1" name="Google Shape;6711;p14"/>
          <p:cNvSpPr txBox="1">
            <a:spLocks noGrp="1"/>
          </p:cNvSpPr>
          <p:nvPr>
            <p:ph type="title" idx="3" hasCustomPrompt="1"/>
          </p:nvPr>
        </p:nvSpPr>
        <p:spPr>
          <a:xfrm>
            <a:off x="793988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2" name="Google Shape;6712;p14"/>
          <p:cNvSpPr txBox="1">
            <a:spLocks noGrp="1"/>
          </p:cNvSpPr>
          <p:nvPr>
            <p:ph type="subTitle" idx="4"/>
          </p:nvPr>
        </p:nvSpPr>
        <p:spPr>
          <a:xfrm>
            <a:off x="6075599" y="31263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3" name="Google Shape;6713;p14"/>
          <p:cNvSpPr txBox="1">
            <a:spLocks noGrp="1"/>
          </p:cNvSpPr>
          <p:nvPr>
            <p:ph type="subTitle" idx="5"/>
          </p:nvPr>
        </p:nvSpPr>
        <p:spPr>
          <a:xfrm>
            <a:off x="6075600" y="35961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4" name="Google Shape;6714;p14"/>
          <p:cNvSpPr txBox="1">
            <a:spLocks noGrp="1"/>
          </p:cNvSpPr>
          <p:nvPr>
            <p:ph type="title" idx="6" hasCustomPrompt="1"/>
          </p:nvPr>
        </p:nvSpPr>
        <p:spPr>
          <a:xfrm>
            <a:off x="5082500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5" name="Google Shape;6715;p14"/>
          <p:cNvSpPr txBox="1">
            <a:spLocks noGrp="1"/>
          </p:cNvSpPr>
          <p:nvPr>
            <p:ph type="subTitle" idx="7"/>
          </p:nvPr>
        </p:nvSpPr>
        <p:spPr>
          <a:xfrm>
            <a:off x="1782599" y="14906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6" name="Google Shape;6716;p14"/>
          <p:cNvSpPr txBox="1">
            <a:spLocks noGrp="1"/>
          </p:cNvSpPr>
          <p:nvPr>
            <p:ph type="subTitle" idx="8"/>
          </p:nvPr>
        </p:nvSpPr>
        <p:spPr>
          <a:xfrm>
            <a:off x="1782600" y="19604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7" name="Google Shape;6717;p14"/>
          <p:cNvSpPr txBox="1">
            <a:spLocks noGrp="1"/>
          </p:cNvSpPr>
          <p:nvPr>
            <p:ph type="title" idx="9" hasCustomPrompt="1"/>
          </p:nvPr>
        </p:nvSpPr>
        <p:spPr>
          <a:xfrm>
            <a:off x="7940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8" name="Google Shape;6718;p14"/>
          <p:cNvSpPr txBox="1">
            <a:spLocks noGrp="1"/>
          </p:cNvSpPr>
          <p:nvPr>
            <p:ph type="subTitle" idx="13"/>
          </p:nvPr>
        </p:nvSpPr>
        <p:spPr>
          <a:xfrm>
            <a:off x="6075599" y="14906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9" name="Google Shape;6719;p14"/>
          <p:cNvSpPr txBox="1">
            <a:spLocks noGrp="1"/>
          </p:cNvSpPr>
          <p:nvPr>
            <p:ph type="subTitle" idx="14"/>
          </p:nvPr>
        </p:nvSpPr>
        <p:spPr>
          <a:xfrm>
            <a:off x="6075600" y="19604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20" name="Google Shape;6720;p14"/>
          <p:cNvSpPr txBox="1">
            <a:spLocks noGrp="1"/>
          </p:cNvSpPr>
          <p:nvPr>
            <p:ph type="title" idx="15" hasCustomPrompt="1"/>
          </p:nvPr>
        </p:nvSpPr>
        <p:spPr>
          <a:xfrm>
            <a:off x="50825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1" name="Google Shape;7761;p17"/>
          <p:cNvGrpSpPr/>
          <p:nvPr/>
        </p:nvGrpSpPr>
        <p:grpSpPr>
          <a:xfrm rot="-9127115">
            <a:off x="7857395" y="3629061"/>
            <a:ext cx="316152" cy="1149676"/>
            <a:chOff x="4455175" y="2826325"/>
            <a:chExt cx="114450" cy="416200"/>
          </a:xfrm>
        </p:grpSpPr>
        <p:sp>
          <p:nvSpPr>
            <p:cNvPr id="7762" name="Google Shape;7762;p17"/>
            <p:cNvSpPr/>
            <p:nvPr/>
          </p:nvSpPr>
          <p:spPr>
            <a:xfrm>
              <a:off x="4475950" y="32044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916" y="10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17"/>
            <p:cNvSpPr/>
            <p:nvPr/>
          </p:nvSpPr>
          <p:spPr>
            <a:xfrm>
              <a:off x="4475950" y="3188400"/>
              <a:ext cx="72900" cy="27075"/>
            </a:xfrm>
            <a:custGeom>
              <a:avLst/>
              <a:gdLst/>
              <a:ahLst/>
              <a:cxnLst/>
              <a:rect l="l" t="t" r="r" b="b"/>
              <a:pathLst>
                <a:path w="2916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2916" y="1082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17"/>
            <p:cNvSpPr/>
            <p:nvPr/>
          </p:nvSpPr>
          <p:spPr>
            <a:xfrm>
              <a:off x="4475950" y="31656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2916" y="1067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17"/>
            <p:cNvSpPr/>
            <p:nvPr/>
          </p:nvSpPr>
          <p:spPr>
            <a:xfrm>
              <a:off x="4499075" y="31504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17"/>
            <p:cNvSpPr/>
            <p:nvPr/>
          </p:nvSpPr>
          <p:spPr>
            <a:xfrm>
              <a:off x="4499075" y="31237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17"/>
            <p:cNvSpPr/>
            <p:nvPr/>
          </p:nvSpPr>
          <p:spPr>
            <a:xfrm>
              <a:off x="4499075" y="31774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17"/>
            <p:cNvSpPr/>
            <p:nvPr/>
          </p:nvSpPr>
          <p:spPr>
            <a:xfrm>
              <a:off x="4499075" y="32044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17"/>
            <p:cNvSpPr/>
            <p:nvPr/>
          </p:nvSpPr>
          <p:spPr>
            <a:xfrm>
              <a:off x="4499075" y="32154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17"/>
            <p:cNvSpPr/>
            <p:nvPr/>
          </p:nvSpPr>
          <p:spPr>
            <a:xfrm>
              <a:off x="4499075" y="30426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17"/>
            <p:cNvSpPr/>
            <p:nvPr/>
          </p:nvSpPr>
          <p:spPr>
            <a:xfrm>
              <a:off x="4499075" y="301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17"/>
            <p:cNvSpPr/>
            <p:nvPr/>
          </p:nvSpPr>
          <p:spPr>
            <a:xfrm>
              <a:off x="4499075" y="30696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17"/>
            <p:cNvSpPr/>
            <p:nvPr/>
          </p:nvSpPr>
          <p:spPr>
            <a:xfrm>
              <a:off x="4499075" y="30967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17"/>
            <p:cNvSpPr/>
            <p:nvPr/>
          </p:nvSpPr>
          <p:spPr>
            <a:xfrm>
              <a:off x="4499075" y="29352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17"/>
            <p:cNvSpPr/>
            <p:nvPr/>
          </p:nvSpPr>
          <p:spPr>
            <a:xfrm>
              <a:off x="4499075" y="29082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17"/>
            <p:cNvSpPr/>
            <p:nvPr/>
          </p:nvSpPr>
          <p:spPr>
            <a:xfrm>
              <a:off x="4499075" y="29619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17"/>
            <p:cNvSpPr/>
            <p:nvPr/>
          </p:nvSpPr>
          <p:spPr>
            <a:xfrm>
              <a:off x="4499075" y="29889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17"/>
            <p:cNvSpPr/>
            <p:nvPr/>
          </p:nvSpPr>
          <p:spPr>
            <a:xfrm>
              <a:off x="4504175" y="2826325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17"/>
            <p:cNvSpPr/>
            <p:nvPr/>
          </p:nvSpPr>
          <p:spPr>
            <a:xfrm>
              <a:off x="450417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8" y="64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17"/>
            <p:cNvSpPr/>
            <p:nvPr/>
          </p:nvSpPr>
          <p:spPr>
            <a:xfrm>
              <a:off x="450417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17"/>
            <p:cNvSpPr/>
            <p:nvPr/>
          </p:nvSpPr>
          <p:spPr>
            <a:xfrm>
              <a:off x="452062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17"/>
            <p:cNvSpPr/>
            <p:nvPr/>
          </p:nvSpPr>
          <p:spPr>
            <a:xfrm>
              <a:off x="452062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7"/>
            <p:cNvSpPr/>
            <p:nvPr/>
          </p:nvSpPr>
          <p:spPr>
            <a:xfrm>
              <a:off x="4537075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7"/>
            <p:cNvSpPr/>
            <p:nvPr/>
          </p:nvSpPr>
          <p:spPr>
            <a:xfrm>
              <a:off x="4553550" y="2875325"/>
              <a:ext cx="16075" cy="16475"/>
            </a:xfrm>
            <a:custGeom>
              <a:avLst/>
              <a:gdLst/>
              <a:ahLst/>
              <a:cxnLst/>
              <a:rect l="l" t="t" r="r" b="b"/>
              <a:pathLst>
                <a:path w="643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7"/>
            <p:cNvSpPr/>
            <p:nvPr/>
          </p:nvSpPr>
          <p:spPr>
            <a:xfrm>
              <a:off x="4487700" y="2842800"/>
              <a:ext cx="16500" cy="16075"/>
            </a:xfrm>
            <a:custGeom>
              <a:avLst/>
              <a:gdLst/>
              <a:ahLst/>
              <a:cxnLst/>
              <a:rect l="l" t="t" r="r" b="b"/>
              <a:pathLst>
                <a:path w="660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7"/>
            <p:cNvSpPr/>
            <p:nvPr/>
          </p:nvSpPr>
          <p:spPr>
            <a:xfrm>
              <a:off x="4487700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7"/>
            <p:cNvSpPr/>
            <p:nvPr/>
          </p:nvSpPr>
          <p:spPr>
            <a:xfrm>
              <a:off x="4471250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7"/>
            <p:cNvSpPr/>
            <p:nvPr/>
          </p:nvSpPr>
          <p:spPr>
            <a:xfrm>
              <a:off x="450417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7"/>
            <p:cNvSpPr/>
            <p:nvPr/>
          </p:nvSpPr>
          <p:spPr>
            <a:xfrm>
              <a:off x="452062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7"/>
            <p:cNvSpPr/>
            <p:nvPr/>
          </p:nvSpPr>
          <p:spPr>
            <a:xfrm>
              <a:off x="4537075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17"/>
            <p:cNvSpPr/>
            <p:nvPr/>
          </p:nvSpPr>
          <p:spPr>
            <a:xfrm>
              <a:off x="4487700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17"/>
            <p:cNvSpPr/>
            <p:nvPr/>
          </p:nvSpPr>
          <p:spPr>
            <a:xfrm>
              <a:off x="450417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7"/>
            <p:cNvSpPr/>
            <p:nvPr/>
          </p:nvSpPr>
          <p:spPr>
            <a:xfrm>
              <a:off x="452062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7"/>
            <p:cNvSpPr/>
            <p:nvPr/>
          </p:nvSpPr>
          <p:spPr>
            <a:xfrm>
              <a:off x="4487700" y="289177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7"/>
            <p:cNvSpPr/>
            <p:nvPr/>
          </p:nvSpPr>
          <p:spPr>
            <a:xfrm>
              <a:off x="4471250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7"/>
            <p:cNvSpPr/>
            <p:nvPr/>
          </p:nvSpPr>
          <p:spPr>
            <a:xfrm>
              <a:off x="4455175" y="2875325"/>
              <a:ext cx="16100" cy="16475"/>
            </a:xfrm>
            <a:custGeom>
              <a:avLst/>
              <a:gdLst/>
              <a:ahLst/>
              <a:cxnLst/>
              <a:rect l="l" t="t" r="r" b="b"/>
              <a:pathLst>
                <a:path w="644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7" name="Google Shape;7797;p17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7798" name="Google Shape;7798;p17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7799" name="Google Shape;7799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0" name="Google Shape;7800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1" name="Google Shape;7801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2" name="Google Shape;7802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3" name="Google Shape;7803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4" name="Google Shape;7804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5" name="Google Shape;7805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6" name="Google Shape;7806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7" name="Google Shape;7807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9" name="Google Shape;7819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0" name="Google Shape;7820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2" name="Google Shape;7832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3" name="Google Shape;7833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5" name="Google Shape;7835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6" name="Google Shape;7836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2" name="Google Shape;7842;p17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7843" name="Google Shape;7843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7" name="Google Shape;7847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8" name="Google Shape;7848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9" name="Google Shape;7849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0" name="Google Shape;7850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1" name="Google Shape;7851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2" name="Google Shape;7852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3" name="Google Shape;7853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4" name="Google Shape;7854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5" name="Google Shape;7855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6" name="Google Shape;7856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7" name="Google Shape;7857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8" name="Google Shape;7858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9" name="Google Shape;7859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0" name="Google Shape;7860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1" name="Google Shape;7861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2" name="Google Shape;7862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3" name="Google Shape;7863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4" name="Google Shape;7864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5" name="Google Shape;7865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6" name="Google Shape;7866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7" name="Google Shape;7867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8" name="Google Shape;7868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9" name="Google Shape;7869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0" name="Google Shape;7870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1" name="Google Shape;7871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2" name="Google Shape;7872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3" name="Google Shape;7873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4" name="Google Shape;7874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5" name="Google Shape;7875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6" name="Google Shape;7876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7" name="Google Shape;7877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8" name="Google Shape;7878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9" name="Google Shape;7879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0" name="Google Shape;7880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1" name="Google Shape;7881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2" name="Google Shape;7882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3" name="Google Shape;7883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4" name="Google Shape;7884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5" name="Google Shape;7885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6" name="Google Shape;7886;p17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7887" name="Google Shape;7887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8" name="Google Shape;7888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9" name="Google Shape;7889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0" name="Google Shape;7890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1" name="Google Shape;7891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2" name="Google Shape;7892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3" name="Google Shape;7893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4" name="Google Shape;7894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5" name="Google Shape;7895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6" name="Google Shape;7896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7" name="Google Shape;7897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8" name="Google Shape;7898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9" name="Google Shape;7899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0" name="Google Shape;7900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1" name="Google Shape;7901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2" name="Google Shape;7902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3" name="Google Shape;7903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4" name="Google Shape;7904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5" name="Google Shape;7905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6" name="Google Shape;7906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7" name="Google Shape;7907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8" name="Google Shape;7908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9" name="Google Shape;7909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0" name="Google Shape;7910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1" name="Google Shape;7911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2" name="Google Shape;7912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3" name="Google Shape;7913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4" name="Google Shape;7914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5" name="Google Shape;7915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6" name="Google Shape;7916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7" name="Google Shape;7917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8" name="Google Shape;7918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9" name="Google Shape;7919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0" name="Google Shape;7920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1" name="Google Shape;7921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2" name="Google Shape;7922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3" name="Google Shape;7923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4" name="Google Shape;7924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5" name="Google Shape;7925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6" name="Google Shape;7926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7" name="Google Shape;7927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8" name="Google Shape;7928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9" name="Google Shape;7929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0" name="Google Shape;7930;p17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7931" name="Google Shape;7931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2" name="Google Shape;7932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3" name="Google Shape;7933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4" name="Google Shape;7934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5" name="Google Shape;7935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6" name="Google Shape;7936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7" name="Google Shape;7937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8" name="Google Shape;7938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9" name="Google Shape;7939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0" name="Google Shape;7940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1" name="Google Shape;7941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2" name="Google Shape;7942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3" name="Google Shape;7943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4" name="Google Shape;7944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5" name="Google Shape;7945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6" name="Google Shape;7946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7" name="Google Shape;7947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8" name="Google Shape;7948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9" name="Google Shape;7949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0" name="Google Shape;7950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1" name="Google Shape;7951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2" name="Google Shape;7952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3" name="Google Shape;7953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4" name="Google Shape;7954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5" name="Google Shape;7955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6" name="Google Shape;7956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7" name="Google Shape;7957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8" name="Google Shape;7958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9" name="Google Shape;7959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0" name="Google Shape;7960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1" name="Google Shape;7961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2" name="Google Shape;7962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3" name="Google Shape;7963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4" name="Google Shape;7964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5" name="Google Shape;7965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6" name="Google Shape;7966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7" name="Google Shape;7967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8" name="Google Shape;7968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9" name="Google Shape;7969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0" name="Google Shape;7970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1" name="Google Shape;7971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2" name="Google Shape;7972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3" name="Google Shape;7973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4" name="Google Shape;7974;p17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7975" name="Google Shape;7975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6" name="Google Shape;7976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9" name="Google Shape;7979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0" name="Google Shape;7980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8" name="Google Shape;8018;p17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8019" name="Google Shape;8019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2" name="Google Shape;8062;p17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8063" name="Google Shape;8063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6" name="Google Shape;8106;p17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8107" name="Google Shape;8107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2" name="Google Shape;8122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3" name="Google Shape;8123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5" name="Google Shape;8135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6" name="Google Shape;8136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7" name="Google Shape;8137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8" name="Google Shape;8138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9" name="Google Shape;8139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0" name="Google Shape;8140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1" name="Google Shape;8141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2" name="Google Shape;8142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3" name="Google Shape;8143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4" name="Google Shape;8144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5" name="Google Shape;8145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6" name="Google Shape;8146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7" name="Google Shape;8147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8" name="Google Shape;8148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9" name="Google Shape;8149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0" name="Google Shape;8150;p17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8151" name="Google Shape;8151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6" name="Google Shape;8156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7" name="Google Shape;8157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8" name="Google Shape;8158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0" name="Google Shape;8170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1" name="Google Shape;8171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4" name="Google Shape;8174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9" name="Google Shape;8179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0" name="Google Shape;8180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1" name="Google Shape;8181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4" name="Google Shape;8184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5" name="Google Shape;8185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7" name="Google Shape;8187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8" name="Google Shape;8188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9" name="Google Shape;8189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0" name="Google Shape;8190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1" name="Google Shape;8191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2" name="Google Shape;8192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3" name="Google Shape;8193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94" name="Google Shape;8194;p17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8195" name="Google Shape;8195;p17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8196" name="Google Shape;8196;p17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7" name="Google Shape;8197;p17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8" name="Google Shape;8198;p17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9" name="Google Shape;8199;p17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0" name="Google Shape;8200;p17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1" name="Google Shape;8201;p17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2" name="Google Shape;8202;p17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3" name="Google Shape;8203;p17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4" name="Google Shape;8204;p17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5" name="Google Shape;8205;p17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6" name="Google Shape;8206;p17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7" name="Google Shape;8207;p17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8" name="Google Shape;8208;p17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9" name="Google Shape;8209;p17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0" name="Google Shape;8210;p17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1" name="Google Shape;8211;p17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2" name="Google Shape;8212;p17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3" name="Google Shape;8213;p17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4" name="Google Shape;8214;p17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5" name="Google Shape;8215;p17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6" name="Google Shape;8216;p17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7" name="Google Shape;8217;p17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8" name="Google Shape;8218;p17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9" name="Google Shape;8219;p17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0" name="Google Shape;8220;p17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1" name="Google Shape;8221;p17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2" name="Google Shape;8222;p17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3" name="Google Shape;8223;p17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8224" name="Google Shape;8224;p1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5" name="Google Shape;8225;p1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6" name="Google Shape;8226;p1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7" name="Google Shape;8227;p1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8" name="Google Shape;8228;p1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9" name="Google Shape;8229;p1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0" name="Google Shape;8230;p1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1" name="Google Shape;8231;p1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2" name="Google Shape;8232;p1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3" name="Google Shape;8233;p1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4" name="Google Shape;8234;p1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5" name="Google Shape;8235;p1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6" name="Google Shape;8236;p1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7" name="Google Shape;8237;p1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8" name="Google Shape;8238;p1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9" name="Google Shape;8239;p1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0" name="Google Shape;8240;p1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1" name="Google Shape;8241;p1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2" name="Google Shape;8242;p1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3" name="Google Shape;8243;p1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4" name="Google Shape;8244;p1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5" name="Google Shape;8245;p1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6" name="Google Shape;8246;p1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7" name="Google Shape;8247;p1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8" name="Google Shape;8248;p1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9" name="Google Shape;8249;p1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0" name="Google Shape;8250;p1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1" name="Google Shape;8251;p17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8252" name="Google Shape;8252;p1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3" name="Google Shape;8253;p1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4" name="Google Shape;8254;p1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5" name="Google Shape;8255;p1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6" name="Google Shape;8256;p1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7" name="Google Shape;8257;p1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8" name="Google Shape;8258;p1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9" name="Google Shape;8259;p1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0" name="Google Shape;8260;p1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1" name="Google Shape;8261;p1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2" name="Google Shape;8262;p1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3" name="Google Shape;8263;p1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4" name="Google Shape;8264;p1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5" name="Google Shape;8265;p1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6" name="Google Shape;8266;p1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7" name="Google Shape;8267;p1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8" name="Google Shape;8268;p1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9" name="Google Shape;8269;p1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0" name="Google Shape;8270;p1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1" name="Google Shape;8271;p1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2" name="Google Shape;8272;p1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3" name="Google Shape;8273;p1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4" name="Google Shape;8274;p1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5" name="Google Shape;8275;p1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6" name="Google Shape;8276;p1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7" name="Google Shape;8277;p1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8" name="Google Shape;8278;p1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79" name="Google Shape;8279;p17"/>
          <p:cNvSpPr txBox="1">
            <a:spLocks noGrp="1"/>
          </p:cNvSpPr>
          <p:nvPr>
            <p:ph type="title"/>
          </p:nvPr>
        </p:nvSpPr>
        <p:spPr>
          <a:xfrm>
            <a:off x="7200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80" name="Google Shape;8280;p17"/>
          <p:cNvSpPr txBox="1">
            <a:spLocks noGrp="1"/>
          </p:cNvSpPr>
          <p:nvPr>
            <p:ph type="subTitle" idx="1"/>
          </p:nvPr>
        </p:nvSpPr>
        <p:spPr>
          <a:xfrm>
            <a:off x="720000" y="3500100"/>
            <a:ext cx="48918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81" name="Google Shape;8281;p17"/>
          <p:cNvSpPr txBox="1">
            <a:spLocks noGrp="1"/>
          </p:cNvSpPr>
          <p:nvPr>
            <p:ph type="title" idx="2" hasCustomPrompt="1"/>
          </p:nvPr>
        </p:nvSpPr>
        <p:spPr>
          <a:xfrm>
            <a:off x="790450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8282" name="Google Shape;8282;p17"/>
          <p:cNvGrpSpPr/>
          <p:nvPr/>
        </p:nvGrpSpPr>
        <p:grpSpPr>
          <a:xfrm>
            <a:off x="6449654" y="3991276"/>
            <a:ext cx="1120238" cy="612226"/>
            <a:chOff x="4243175" y="1124500"/>
            <a:chExt cx="240250" cy="131300"/>
          </a:xfrm>
        </p:grpSpPr>
        <p:sp>
          <p:nvSpPr>
            <p:cNvPr id="8283" name="Google Shape;8283;p17"/>
            <p:cNvSpPr/>
            <p:nvPr/>
          </p:nvSpPr>
          <p:spPr>
            <a:xfrm>
              <a:off x="4352525" y="1124500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17"/>
            <p:cNvSpPr/>
            <p:nvPr/>
          </p:nvSpPr>
          <p:spPr>
            <a:xfrm>
              <a:off x="4352525" y="1146450"/>
              <a:ext cx="21575" cy="21950"/>
            </a:xfrm>
            <a:custGeom>
              <a:avLst/>
              <a:gdLst/>
              <a:ahLst/>
              <a:cxnLst/>
              <a:rect l="l" t="t" r="r" b="b"/>
              <a:pathLst>
                <a:path w="863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17"/>
            <p:cNvSpPr/>
            <p:nvPr/>
          </p:nvSpPr>
          <p:spPr>
            <a:xfrm>
              <a:off x="4243175" y="11683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9"/>
                  </a:lnTo>
                  <a:lnTo>
                    <a:pt x="879" y="879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17"/>
            <p:cNvSpPr/>
            <p:nvPr/>
          </p:nvSpPr>
          <p:spPr>
            <a:xfrm>
              <a:off x="4330575" y="11683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0" y="1"/>
                  </a:moveTo>
                  <a:lnTo>
                    <a:pt x="0" y="879"/>
                  </a:lnTo>
                  <a:lnTo>
                    <a:pt x="878" y="879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17"/>
            <p:cNvSpPr/>
            <p:nvPr/>
          </p:nvSpPr>
          <p:spPr>
            <a:xfrm>
              <a:off x="4352525" y="11683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1"/>
                  </a:moveTo>
                  <a:lnTo>
                    <a:pt x="0" y="879"/>
                  </a:lnTo>
                  <a:lnTo>
                    <a:pt x="862" y="879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17"/>
            <p:cNvSpPr/>
            <p:nvPr/>
          </p:nvSpPr>
          <p:spPr>
            <a:xfrm>
              <a:off x="4374075" y="1168375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9"/>
                  </a:lnTo>
                  <a:lnTo>
                    <a:pt x="878" y="879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17"/>
            <p:cNvSpPr/>
            <p:nvPr/>
          </p:nvSpPr>
          <p:spPr>
            <a:xfrm>
              <a:off x="4243175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9" y="863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17"/>
            <p:cNvSpPr/>
            <p:nvPr/>
          </p:nvSpPr>
          <p:spPr>
            <a:xfrm>
              <a:off x="4265125" y="1190325"/>
              <a:ext cx="21575" cy="21575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63" y="86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17"/>
            <p:cNvSpPr/>
            <p:nvPr/>
          </p:nvSpPr>
          <p:spPr>
            <a:xfrm>
              <a:off x="4308625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17"/>
            <p:cNvSpPr/>
            <p:nvPr/>
          </p:nvSpPr>
          <p:spPr>
            <a:xfrm>
              <a:off x="4330575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17"/>
            <p:cNvSpPr/>
            <p:nvPr/>
          </p:nvSpPr>
          <p:spPr>
            <a:xfrm>
              <a:off x="4352525" y="1190325"/>
              <a:ext cx="21575" cy="21575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62" y="863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17"/>
            <p:cNvSpPr/>
            <p:nvPr/>
          </p:nvSpPr>
          <p:spPr>
            <a:xfrm>
              <a:off x="4374075" y="1190325"/>
              <a:ext cx="21950" cy="21575"/>
            </a:xfrm>
            <a:custGeom>
              <a:avLst/>
              <a:gdLst/>
              <a:ahLst/>
              <a:cxnLst/>
              <a:rect l="l" t="t" r="r" b="b"/>
              <a:pathLst>
                <a:path w="878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17"/>
            <p:cNvSpPr/>
            <p:nvPr/>
          </p:nvSpPr>
          <p:spPr>
            <a:xfrm>
              <a:off x="4396000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9" y="863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17"/>
            <p:cNvSpPr/>
            <p:nvPr/>
          </p:nvSpPr>
          <p:spPr>
            <a:xfrm>
              <a:off x="4439900" y="1190325"/>
              <a:ext cx="21575" cy="21575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63" y="86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17"/>
            <p:cNvSpPr/>
            <p:nvPr/>
          </p:nvSpPr>
          <p:spPr>
            <a:xfrm>
              <a:off x="424317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17"/>
            <p:cNvSpPr/>
            <p:nvPr/>
          </p:nvSpPr>
          <p:spPr>
            <a:xfrm>
              <a:off x="4265125" y="12118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3" y="878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17"/>
            <p:cNvSpPr/>
            <p:nvPr/>
          </p:nvSpPr>
          <p:spPr>
            <a:xfrm>
              <a:off x="428667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17"/>
            <p:cNvSpPr/>
            <p:nvPr/>
          </p:nvSpPr>
          <p:spPr>
            <a:xfrm>
              <a:off x="430862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17"/>
            <p:cNvSpPr/>
            <p:nvPr/>
          </p:nvSpPr>
          <p:spPr>
            <a:xfrm>
              <a:off x="433057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17"/>
            <p:cNvSpPr/>
            <p:nvPr/>
          </p:nvSpPr>
          <p:spPr>
            <a:xfrm>
              <a:off x="4352525" y="12118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17"/>
            <p:cNvSpPr/>
            <p:nvPr/>
          </p:nvSpPr>
          <p:spPr>
            <a:xfrm>
              <a:off x="4374075" y="1211875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17"/>
            <p:cNvSpPr/>
            <p:nvPr/>
          </p:nvSpPr>
          <p:spPr>
            <a:xfrm>
              <a:off x="4396000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17"/>
            <p:cNvSpPr/>
            <p:nvPr/>
          </p:nvSpPr>
          <p:spPr>
            <a:xfrm>
              <a:off x="4417950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17"/>
            <p:cNvSpPr/>
            <p:nvPr/>
          </p:nvSpPr>
          <p:spPr>
            <a:xfrm>
              <a:off x="4439900" y="12118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63" y="878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17"/>
            <p:cNvSpPr/>
            <p:nvPr/>
          </p:nvSpPr>
          <p:spPr>
            <a:xfrm>
              <a:off x="424317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17"/>
            <p:cNvSpPr/>
            <p:nvPr/>
          </p:nvSpPr>
          <p:spPr>
            <a:xfrm>
              <a:off x="4265125" y="123382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63" y="878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17"/>
            <p:cNvSpPr/>
            <p:nvPr/>
          </p:nvSpPr>
          <p:spPr>
            <a:xfrm>
              <a:off x="428667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17"/>
            <p:cNvSpPr/>
            <p:nvPr/>
          </p:nvSpPr>
          <p:spPr>
            <a:xfrm>
              <a:off x="430862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17"/>
            <p:cNvSpPr/>
            <p:nvPr/>
          </p:nvSpPr>
          <p:spPr>
            <a:xfrm>
              <a:off x="433057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17"/>
            <p:cNvSpPr/>
            <p:nvPr/>
          </p:nvSpPr>
          <p:spPr>
            <a:xfrm>
              <a:off x="4352525" y="123382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17"/>
            <p:cNvSpPr/>
            <p:nvPr/>
          </p:nvSpPr>
          <p:spPr>
            <a:xfrm>
              <a:off x="4374075" y="1233825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17"/>
            <p:cNvSpPr/>
            <p:nvPr/>
          </p:nvSpPr>
          <p:spPr>
            <a:xfrm>
              <a:off x="4396000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17"/>
            <p:cNvSpPr/>
            <p:nvPr/>
          </p:nvSpPr>
          <p:spPr>
            <a:xfrm>
              <a:off x="4417950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17"/>
            <p:cNvSpPr/>
            <p:nvPr/>
          </p:nvSpPr>
          <p:spPr>
            <a:xfrm>
              <a:off x="4439900" y="123382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63" y="878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17"/>
            <p:cNvSpPr/>
            <p:nvPr/>
          </p:nvSpPr>
          <p:spPr>
            <a:xfrm>
              <a:off x="4461450" y="11683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9"/>
                  </a:lnTo>
                  <a:lnTo>
                    <a:pt x="878" y="879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17"/>
            <p:cNvSpPr/>
            <p:nvPr/>
          </p:nvSpPr>
          <p:spPr>
            <a:xfrm>
              <a:off x="4461450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B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17"/>
            <p:cNvSpPr/>
            <p:nvPr/>
          </p:nvSpPr>
          <p:spPr>
            <a:xfrm>
              <a:off x="4461450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17"/>
            <p:cNvSpPr/>
            <p:nvPr/>
          </p:nvSpPr>
          <p:spPr>
            <a:xfrm>
              <a:off x="4461450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1" name="Google Shape;8321;p17"/>
          <p:cNvGrpSpPr/>
          <p:nvPr/>
        </p:nvGrpSpPr>
        <p:grpSpPr>
          <a:xfrm>
            <a:off x="7374357" y="1229181"/>
            <a:ext cx="1049633" cy="523940"/>
            <a:chOff x="138482" y="584556"/>
            <a:chExt cx="1049633" cy="523940"/>
          </a:xfrm>
        </p:grpSpPr>
        <p:sp>
          <p:nvSpPr>
            <p:cNvPr id="8322" name="Google Shape;8322;p1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1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1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1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1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1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1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1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1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1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1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1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1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1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1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7" name="Google Shape;8337;p17"/>
          <p:cNvGrpSpPr/>
          <p:nvPr/>
        </p:nvGrpSpPr>
        <p:grpSpPr>
          <a:xfrm flipH="1">
            <a:off x="4047182" y="540006"/>
            <a:ext cx="1049633" cy="523940"/>
            <a:chOff x="138482" y="584556"/>
            <a:chExt cx="1049633" cy="523940"/>
          </a:xfrm>
        </p:grpSpPr>
        <p:sp>
          <p:nvSpPr>
            <p:cNvPr id="8338" name="Google Shape;8338;p1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1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1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1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1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1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1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1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1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1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1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1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1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1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1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_1">
    <p:spTree>
      <p:nvGrpSpPr>
        <p:cNvPr id="1" name="Shape 8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4" name="Google Shape;8354;p18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8355" name="Google Shape;8355;p18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8356" name="Google Shape;8356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357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358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359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360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361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362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365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366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368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369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370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371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2" name="Google Shape;8372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3" name="Google Shape;8373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4" name="Google Shape;8374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5" name="Google Shape;8375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6" name="Google Shape;8376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7" name="Google Shape;8377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8" name="Google Shape;8378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9" name="Google Shape;8379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0" name="Google Shape;8380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1" name="Google Shape;8381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2" name="Google Shape;8382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3" name="Google Shape;8383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4" name="Google Shape;8384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5" name="Google Shape;8385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6" name="Google Shape;8386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7" name="Google Shape;8387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8" name="Google Shape;8388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9" name="Google Shape;8389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0" name="Google Shape;8390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1" name="Google Shape;8391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2" name="Google Shape;8392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3" name="Google Shape;8393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4" name="Google Shape;8394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5" name="Google Shape;8395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6" name="Google Shape;8396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7" name="Google Shape;8397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8" name="Google Shape;8398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9" name="Google Shape;8399;p18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8400" name="Google Shape;8400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1" name="Google Shape;8401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2" name="Google Shape;8402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3" name="Google Shape;8403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4" name="Google Shape;8404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5" name="Google Shape;8405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6" name="Google Shape;8406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7" name="Google Shape;8407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8" name="Google Shape;8408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9" name="Google Shape;8409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0" name="Google Shape;8410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1" name="Google Shape;8411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2" name="Google Shape;8412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3" name="Google Shape;8413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4" name="Google Shape;8414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5" name="Google Shape;8415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6" name="Google Shape;8416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7" name="Google Shape;8417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8" name="Google Shape;8418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5" name="Google Shape;8425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6" name="Google Shape;8426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7" name="Google Shape;8427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8" name="Google Shape;8428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9" name="Google Shape;8429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0" name="Google Shape;8430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1" name="Google Shape;8431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2" name="Google Shape;8432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3" name="Google Shape;8433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4" name="Google Shape;8434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5" name="Google Shape;8435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6" name="Google Shape;8436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7" name="Google Shape;8437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8" name="Google Shape;8438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9" name="Google Shape;8439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0" name="Google Shape;8440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1" name="Google Shape;8441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2" name="Google Shape;8442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43" name="Google Shape;8443;p18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8444" name="Google Shape;8444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5" name="Google Shape;8445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6" name="Google Shape;8446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7" name="Google Shape;8447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8" name="Google Shape;8448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9" name="Google Shape;8449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0" name="Google Shape;8450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1" name="Google Shape;8451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2" name="Google Shape;8452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3" name="Google Shape;8453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4" name="Google Shape;8454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5" name="Google Shape;8455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6" name="Google Shape;8456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7" name="Google Shape;8457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8" name="Google Shape;8458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9" name="Google Shape;8459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0" name="Google Shape;8460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1" name="Google Shape;8461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2" name="Google Shape;8462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3" name="Google Shape;8463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4" name="Google Shape;8464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5" name="Google Shape;8465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6" name="Google Shape;8466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7" name="Google Shape;8467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8" name="Google Shape;8468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9" name="Google Shape;8469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0" name="Google Shape;8470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1" name="Google Shape;8471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2" name="Google Shape;8472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3" name="Google Shape;8473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4" name="Google Shape;8474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5" name="Google Shape;8475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6" name="Google Shape;8476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7" name="Google Shape;8477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8" name="Google Shape;8478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9" name="Google Shape;8479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0" name="Google Shape;8480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1" name="Google Shape;8481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2" name="Google Shape;8482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3" name="Google Shape;8483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4" name="Google Shape;8484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5" name="Google Shape;8485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6" name="Google Shape;8486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87" name="Google Shape;8487;p18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8488" name="Google Shape;8488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9" name="Google Shape;8489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0" name="Google Shape;8490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1" name="Google Shape;8491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2" name="Google Shape;8492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3" name="Google Shape;8493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4" name="Google Shape;8494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5" name="Google Shape;8495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6" name="Google Shape;8496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7" name="Google Shape;8497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8" name="Google Shape;8498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9" name="Google Shape;8499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0" name="Google Shape;8500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1" name="Google Shape;8501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2" name="Google Shape;8502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3" name="Google Shape;8503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4" name="Google Shape;8504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5" name="Google Shape;8505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6" name="Google Shape;8506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7" name="Google Shape;8507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8" name="Google Shape;8508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9" name="Google Shape;8509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0" name="Google Shape;8510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1" name="Google Shape;8511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2" name="Google Shape;8512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3" name="Google Shape;8513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4" name="Google Shape;8514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5" name="Google Shape;8515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6" name="Google Shape;8516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7" name="Google Shape;8517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8" name="Google Shape;8518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9" name="Google Shape;8519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0" name="Google Shape;8520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1" name="Google Shape;8521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2" name="Google Shape;8522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3" name="Google Shape;8523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4" name="Google Shape;8524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5" name="Google Shape;8525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6" name="Google Shape;8526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7" name="Google Shape;8527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8" name="Google Shape;8528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9" name="Google Shape;8529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0" name="Google Shape;8530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31" name="Google Shape;8531;p18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8532" name="Google Shape;8532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3" name="Google Shape;8533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4" name="Google Shape;8534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5" name="Google Shape;8535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6" name="Google Shape;8536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7" name="Google Shape;8537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8" name="Google Shape;8538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9" name="Google Shape;8539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0" name="Google Shape;8540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1" name="Google Shape;8541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2" name="Google Shape;8542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3" name="Google Shape;8543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4" name="Google Shape;8544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5" name="Google Shape;8545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6" name="Google Shape;8546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7" name="Google Shape;8547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8" name="Google Shape;8548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9" name="Google Shape;8549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0" name="Google Shape;8550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1" name="Google Shape;8551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2" name="Google Shape;8552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3" name="Google Shape;8553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4" name="Google Shape;8554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5" name="Google Shape;8555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6" name="Google Shape;8556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7" name="Google Shape;8557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8" name="Google Shape;8558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9" name="Google Shape;8559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0" name="Google Shape;8560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1" name="Google Shape;8561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2" name="Google Shape;8562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3" name="Google Shape;8563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4" name="Google Shape;8564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5" name="Google Shape;8565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6" name="Google Shape;8566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7" name="Google Shape;8567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8" name="Google Shape;8568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9" name="Google Shape;8569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0" name="Google Shape;8570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1" name="Google Shape;8571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2" name="Google Shape;8572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3" name="Google Shape;8573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4" name="Google Shape;8574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5" name="Google Shape;8575;p18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8576" name="Google Shape;8576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7" name="Google Shape;8577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8" name="Google Shape;8578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9" name="Google Shape;8579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0" name="Google Shape;8580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1" name="Google Shape;8581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2" name="Google Shape;8582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3" name="Google Shape;8583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4" name="Google Shape;8584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5" name="Google Shape;8585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6" name="Google Shape;8586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7" name="Google Shape;8587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8" name="Google Shape;8588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9" name="Google Shape;8589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0" name="Google Shape;8590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1" name="Google Shape;8591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2" name="Google Shape;8592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3" name="Google Shape;8593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4" name="Google Shape;8594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5" name="Google Shape;8595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6" name="Google Shape;8596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7" name="Google Shape;8597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8" name="Google Shape;8598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9" name="Google Shape;8599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0" name="Google Shape;8600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1" name="Google Shape;8601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2" name="Google Shape;8602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3" name="Google Shape;8603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4" name="Google Shape;8604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5" name="Google Shape;8605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6" name="Google Shape;8606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7" name="Google Shape;8607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8" name="Google Shape;8608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9" name="Google Shape;8609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0" name="Google Shape;8610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1" name="Google Shape;8611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2" name="Google Shape;8612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3" name="Google Shape;8613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4" name="Google Shape;8614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5" name="Google Shape;8615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6" name="Google Shape;8616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7" name="Google Shape;8617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8" name="Google Shape;8618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9" name="Google Shape;8619;p18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8620" name="Google Shape;8620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1" name="Google Shape;8621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2" name="Google Shape;8622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3" name="Google Shape;8623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4" name="Google Shape;8624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5" name="Google Shape;8625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6" name="Google Shape;8626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7" name="Google Shape;8627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8" name="Google Shape;8628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9" name="Google Shape;8629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0" name="Google Shape;8630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1" name="Google Shape;8631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2" name="Google Shape;8632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3" name="Google Shape;8633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4" name="Google Shape;8634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5" name="Google Shape;8635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6" name="Google Shape;8636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7" name="Google Shape;8637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8" name="Google Shape;8638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9" name="Google Shape;8639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0" name="Google Shape;8640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1" name="Google Shape;8641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2" name="Google Shape;8642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3" name="Google Shape;8643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4" name="Google Shape;8644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5" name="Google Shape;8645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6" name="Google Shape;8646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7" name="Google Shape;8647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8" name="Google Shape;8648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9" name="Google Shape;8649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0" name="Google Shape;8650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1" name="Google Shape;8651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2" name="Google Shape;8652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3" name="Google Shape;8653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4" name="Google Shape;8654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5" name="Google Shape;8655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6" name="Google Shape;8656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7" name="Google Shape;8657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8" name="Google Shape;8658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9" name="Google Shape;8659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0" name="Google Shape;8660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1" name="Google Shape;8661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2" name="Google Shape;8662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3" name="Google Shape;8663;p18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8664" name="Google Shape;8664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5" name="Google Shape;8665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6" name="Google Shape;8666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7" name="Google Shape;8667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8" name="Google Shape;8668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9" name="Google Shape;8669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0" name="Google Shape;8670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1" name="Google Shape;8671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2" name="Google Shape;8672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3" name="Google Shape;8673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4" name="Google Shape;8674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5" name="Google Shape;8675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6" name="Google Shape;8676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7" name="Google Shape;8677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8" name="Google Shape;8678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9" name="Google Shape;8679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0" name="Google Shape;8680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1" name="Google Shape;8681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2" name="Google Shape;8682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3" name="Google Shape;8683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4" name="Google Shape;8684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5" name="Google Shape;8685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6" name="Google Shape;8686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7" name="Google Shape;8687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8" name="Google Shape;8688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9" name="Google Shape;8689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0" name="Google Shape;8690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1" name="Google Shape;8691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2" name="Google Shape;8692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3" name="Google Shape;8693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4" name="Google Shape;8694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5" name="Google Shape;8695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6" name="Google Shape;8696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7" name="Google Shape;8697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8" name="Google Shape;8698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9" name="Google Shape;8699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0" name="Google Shape;8700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1" name="Google Shape;8701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2" name="Google Shape;8702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3" name="Google Shape;8703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4" name="Google Shape;8704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5" name="Google Shape;8705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6" name="Google Shape;8706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7" name="Google Shape;8707;p18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8708" name="Google Shape;8708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9" name="Google Shape;8709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0" name="Google Shape;8710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1" name="Google Shape;8711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2" name="Google Shape;8712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3" name="Google Shape;8713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4" name="Google Shape;8714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5" name="Google Shape;8715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6" name="Google Shape;8716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7" name="Google Shape;8717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8" name="Google Shape;8718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9" name="Google Shape;8719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0" name="Google Shape;8720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1" name="Google Shape;8721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2" name="Google Shape;8722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3" name="Google Shape;8723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4" name="Google Shape;8724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5" name="Google Shape;8725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6" name="Google Shape;8726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7" name="Google Shape;8727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8" name="Google Shape;8728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9" name="Google Shape;8729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0" name="Google Shape;8730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1" name="Google Shape;8731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2" name="Google Shape;8732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3" name="Google Shape;8733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4" name="Google Shape;8734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5" name="Google Shape;8735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6" name="Google Shape;8736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7" name="Google Shape;8737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8" name="Google Shape;8738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9" name="Google Shape;8739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0" name="Google Shape;8740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1" name="Google Shape;8741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2" name="Google Shape;8742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3" name="Google Shape;8743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4" name="Google Shape;8744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5" name="Google Shape;8745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6" name="Google Shape;8746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7" name="Google Shape;8747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8" name="Google Shape;8748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9" name="Google Shape;8749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0" name="Google Shape;8750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51" name="Google Shape;8751;p18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8752" name="Google Shape;8752;p18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8753" name="Google Shape;8753;p18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4" name="Google Shape;8754;p18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5" name="Google Shape;8755;p18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6" name="Google Shape;8756;p18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7" name="Google Shape;8757;p18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8" name="Google Shape;8758;p18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9" name="Google Shape;8759;p18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0" name="Google Shape;8760;p18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1" name="Google Shape;8761;p18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2" name="Google Shape;8762;p18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3" name="Google Shape;8763;p18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4" name="Google Shape;8764;p18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5" name="Google Shape;8765;p18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6" name="Google Shape;8766;p18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7" name="Google Shape;8767;p18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8" name="Google Shape;8768;p18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9" name="Google Shape;8769;p18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0" name="Google Shape;8770;p18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1" name="Google Shape;8771;p18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2" name="Google Shape;8772;p18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3" name="Google Shape;8773;p18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4" name="Google Shape;8774;p18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5" name="Google Shape;8775;p18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6" name="Google Shape;8776;p18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7" name="Google Shape;8777;p18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8" name="Google Shape;8778;p18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9" name="Google Shape;8779;p18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0" name="Google Shape;8780;p18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8781" name="Google Shape;8781;p18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2" name="Google Shape;8782;p18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3" name="Google Shape;8783;p18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4" name="Google Shape;8784;p18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5" name="Google Shape;8785;p18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6" name="Google Shape;8786;p18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7" name="Google Shape;8787;p18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8" name="Google Shape;8788;p18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9" name="Google Shape;8789;p18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0" name="Google Shape;8790;p18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1" name="Google Shape;8791;p18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2" name="Google Shape;8792;p18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3" name="Google Shape;8793;p18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4" name="Google Shape;8794;p18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5" name="Google Shape;8795;p18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6" name="Google Shape;8796;p18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7" name="Google Shape;8797;p18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8" name="Google Shape;8798;p18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9" name="Google Shape;8799;p18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0" name="Google Shape;8800;p18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1" name="Google Shape;8801;p18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2" name="Google Shape;8802;p18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3" name="Google Shape;8803;p18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4" name="Google Shape;8804;p18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5" name="Google Shape;8805;p18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6" name="Google Shape;8806;p18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7" name="Google Shape;8807;p18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8" name="Google Shape;8808;p18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8809" name="Google Shape;8809;p18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0" name="Google Shape;8810;p18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1" name="Google Shape;8811;p18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2" name="Google Shape;8812;p18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3" name="Google Shape;8813;p18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4" name="Google Shape;8814;p18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5" name="Google Shape;8815;p18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6" name="Google Shape;8816;p18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7" name="Google Shape;8817;p18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8" name="Google Shape;8818;p18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9" name="Google Shape;8819;p18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0" name="Google Shape;8820;p18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1" name="Google Shape;8821;p18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2" name="Google Shape;8822;p18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3" name="Google Shape;8823;p18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4" name="Google Shape;8824;p18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5" name="Google Shape;8825;p18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6" name="Google Shape;8826;p18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7" name="Google Shape;8827;p18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8" name="Google Shape;8828;p18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9" name="Google Shape;8829;p18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0" name="Google Shape;8830;p18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1" name="Google Shape;8831;p18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2" name="Google Shape;8832;p18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3" name="Google Shape;8833;p18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4" name="Google Shape;8834;p18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5" name="Google Shape;8835;p18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36" name="Google Shape;8836;p18"/>
          <p:cNvSpPr txBox="1">
            <a:spLocks noGrp="1"/>
          </p:cNvSpPr>
          <p:nvPr>
            <p:ph type="title"/>
          </p:nvPr>
        </p:nvSpPr>
        <p:spPr>
          <a:xfrm>
            <a:off x="35322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37" name="Google Shape;8837;p18"/>
          <p:cNvSpPr txBox="1">
            <a:spLocks noGrp="1"/>
          </p:cNvSpPr>
          <p:nvPr>
            <p:ph type="subTitle" idx="1"/>
          </p:nvPr>
        </p:nvSpPr>
        <p:spPr>
          <a:xfrm>
            <a:off x="3716550" y="3500100"/>
            <a:ext cx="47073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38" name="Google Shape;8838;p18"/>
          <p:cNvSpPr txBox="1">
            <a:spLocks noGrp="1"/>
          </p:cNvSpPr>
          <p:nvPr>
            <p:ph type="title" idx="2" hasCustomPrompt="1"/>
          </p:nvPr>
        </p:nvSpPr>
        <p:spPr>
          <a:xfrm>
            <a:off x="69555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8839" name="Google Shape;8839;p18"/>
          <p:cNvGrpSpPr/>
          <p:nvPr/>
        </p:nvGrpSpPr>
        <p:grpSpPr>
          <a:xfrm>
            <a:off x="720288" y="3854987"/>
            <a:ext cx="748469" cy="748491"/>
            <a:chOff x="3296450" y="2545375"/>
            <a:chExt cx="212025" cy="212025"/>
          </a:xfrm>
        </p:grpSpPr>
        <p:sp>
          <p:nvSpPr>
            <p:cNvPr id="8840" name="Google Shape;8840;p18"/>
            <p:cNvSpPr/>
            <p:nvPr/>
          </p:nvSpPr>
          <p:spPr>
            <a:xfrm>
              <a:off x="3417550" y="25453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0"/>
                  </a:moveTo>
                  <a:lnTo>
                    <a:pt x="0" y="1207"/>
                  </a:lnTo>
                  <a:lnTo>
                    <a:pt x="1207" y="1207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18"/>
            <p:cNvSpPr/>
            <p:nvPr/>
          </p:nvSpPr>
          <p:spPr>
            <a:xfrm>
              <a:off x="3386975" y="2575550"/>
              <a:ext cx="30600" cy="30575"/>
            </a:xfrm>
            <a:custGeom>
              <a:avLst/>
              <a:gdLst/>
              <a:ahLst/>
              <a:cxnLst/>
              <a:rect l="l" t="t" r="r" b="b"/>
              <a:pathLst>
                <a:path w="1224" h="1223" extrusionOk="0">
                  <a:moveTo>
                    <a:pt x="1" y="0"/>
                  </a:moveTo>
                  <a:lnTo>
                    <a:pt x="1" y="1223"/>
                  </a:lnTo>
                  <a:lnTo>
                    <a:pt x="1223" y="122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18"/>
            <p:cNvSpPr/>
            <p:nvPr/>
          </p:nvSpPr>
          <p:spPr>
            <a:xfrm>
              <a:off x="3296450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18"/>
            <p:cNvSpPr/>
            <p:nvPr/>
          </p:nvSpPr>
          <p:spPr>
            <a:xfrm>
              <a:off x="3326625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18"/>
            <p:cNvSpPr/>
            <p:nvPr/>
          </p:nvSpPr>
          <p:spPr>
            <a:xfrm>
              <a:off x="3356800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18"/>
            <p:cNvSpPr/>
            <p:nvPr/>
          </p:nvSpPr>
          <p:spPr>
            <a:xfrm>
              <a:off x="3386975" y="260610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18"/>
            <p:cNvSpPr/>
            <p:nvPr/>
          </p:nvSpPr>
          <p:spPr>
            <a:xfrm>
              <a:off x="3417550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18"/>
            <p:cNvSpPr/>
            <p:nvPr/>
          </p:nvSpPr>
          <p:spPr>
            <a:xfrm>
              <a:off x="3447725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18"/>
            <p:cNvSpPr/>
            <p:nvPr/>
          </p:nvSpPr>
          <p:spPr>
            <a:xfrm>
              <a:off x="3296450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18"/>
            <p:cNvSpPr/>
            <p:nvPr/>
          </p:nvSpPr>
          <p:spPr>
            <a:xfrm>
              <a:off x="3326625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18"/>
            <p:cNvSpPr/>
            <p:nvPr/>
          </p:nvSpPr>
          <p:spPr>
            <a:xfrm>
              <a:off x="3356800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18"/>
            <p:cNvSpPr/>
            <p:nvPr/>
          </p:nvSpPr>
          <p:spPr>
            <a:xfrm>
              <a:off x="3386975" y="2636275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18"/>
            <p:cNvSpPr/>
            <p:nvPr/>
          </p:nvSpPr>
          <p:spPr>
            <a:xfrm>
              <a:off x="3417550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18"/>
            <p:cNvSpPr/>
            <p:nvPr/>
          </p:nvSpPr>
          <p:spPr>
            <a:xfrm>
              <a:off x="3447725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18"/>
            <p:cNvSpPr/>
            <p:nvPr/>
          </p:nvSpPr>
          <p:spPr>
            <a:xfrm>
              <a:off x="3296450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18"/>
            <p:cNvSpPr/>
            <p:nvPr/>
          </p:nvSpPr>
          <p:spPr>
            <a:xfrm>
              <a:off x="3326625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18"/>
            <p:cNvSpPr/>
            <p:nvPr/>
          </p:nvSpPr>
          <p:spPr>
            <a:xfrm>
              <a:off x="3356800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18"/>
            <p:cNvSpPr/>
            <p:nvPr/>
          </p:nvSpPr>
          <p:spPr>
            <a:xfrm>
              <a:off x="3386975" y="266645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18"/>
            <p:cNvSpPr/>
            <p:nvPr/>
          </p:nvSpPr>
          <p:spPr>
            <a:xfrm>
              <a:off x="3417550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18"/>
            <p:cNvSpPr/>
            <p:nvPr/>
          </p:nvSpPr>
          <p:spPr>
            <a:xfrm>
              <a:off x="3447725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18"/>
            <p:cNvSpPr/>
            <p:nvPr/>
          </p:nvSpPr>
          <p:spPr>
            <a:xfrm>
              <a:off x="3296450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1" y="1"/>
                  </a:moveTo>
                  <a:lnTo>
                    <a:pt x="1" y="1223"/>
                  </a:lnTo>
                  <a:lnTo>
                    <a:pt x="1208" y="1223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18"/>
            <p:cNvSpPr/>
            <p:nvPr/>
          </p:nvSpPr>
          <p:spPr>
            <a:xfrm>
              <a:off x="3326625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1" y="1"/>
                  </a:moveTo>
                  <a:lnTo>
                    <a:pt x="1" y="1223"/>
                  </a:lnTo>
                  <a:lnTo>
                    <a:pt x="1208" y="1223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18"/>
            <p:cNvSpPr/>
            <p:nvPr/>
          </p:nvSpPr>
          <p:spPr>
            <a:xfrm>
              <a:off x="3356800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1" y="1"/>
                  </a:moveTo>
                  <a:lnTo>
                    <a:pt x="1" y="1223"/>
                  </a:lnTo>
                  <a:lnTo>
                    <a:pt x="1208" y="1223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18"/>
            <p:cNvSpPr/>
            <p:nvPr/>
          </p:nvSpPr>
          <p:spPr>
            <a:xfrm>
              <a:off x="3386975" y="2696625"/>
              <a:ext cx="30600" cy="30600"/>
            </a:xfrm>
            <a:custGeom>
              <a:avLst/>
              <a:gdLst/>
              <a:ahLst/>
              <a:cxnLst/>
              <a:rect l="l" t="t" r="r" b="b"/>
              <a:pathLst>
                <a:path w="1224" h="1224" extrusionOk="0">
                  <a:moveTo>
                    <a:pt x="1" y="1"/>
                  </a:moveTo>
                  <a:lnTo>
                    <a:pt x="1" y="1223"/>
                  </a:lnTo>
                  <a:lnTo>
                    <a:pt x="1223" y="1223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18"/>
            <p:cNvSpPr/>
            <p:nvPr/>
          </p:nvSpPr>
          <p:spPr>
            <a:xfrm>
              <a:off x="3417550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0" y="1"/>
                  </a:moveTo>
                  <a:lnTo>
                    <a:pt x="0" y="1223"/>
                  </a:lnTo>
                  <a:lnTo>
                    <a:pt x="1207" y="1223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18"/>
            <p:cNvSpPr/>
            <p:nvPr/>
          </p:nvSpPr>
          <p:spPr>
            <a:xfrm>
              <a:off x="3447725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0" y="1"/>
                  </a:moveTo>
                  <a:lnTo>
                    <a:pt x="0" y="1223"/>
                  </a:lnTo>
                  <a:lnTo>
                    <a:pt x="1207" y="1223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18"/>
            <p:cNvSpPr/>
            <p:nvPr/>
          </p:nvSpPr>
          <p:spPr>
            <a:xfrm>
              <a:off x="3326625" y="27272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1208" y="1207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18"/>
            <p:cNvSpPr/>
            <p:nvPr/>
          </p:nvSpPr>
          <p:spPr>
            <a:xfrm>
              <a:off x="3356800" y="27272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1208" y="1207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18"/>
            <p:cNvSpPr/>
            <p:nvPr/>
          </p:nvSpPr>
          <p:spPr>
            <a:xfrm>
              <a:off x="3386975" y="272720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1223" y="1207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18"/>
            <p:cNvSpPr/>
            <p:nvPr/>
          </p:nvSpPr>
          <p:spPr>
            <a:xfrm>
              <a:off x="3417550" y="27272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0"/>
                  </a:moveTo>
                  <a:lnTo>
                    <a:pt x="0" y="1207"/>
                  </a:lnTo>
                  <a:lnTo>
                    <a:pt x="1207" y="1207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18"/>
            <p:cNvSpPr/>
            <p:nvPr/>
          </p:nvSpPr>
          <p:spPr>
            <a:xfrm>
              <a:off x="3447725" y="27272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0"/>
                  </a:moveTo>
                  <a:lnTo>
                    <a:pt x="0" y="1207"/>
                  </a:lnTo>
                  <a:lnTo>
                    <a:pt x="1207" y="1207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18"/>
            <p:cNvSpPr/>
            <p:nvPr/>
          </p:nvSpPr>
          <p:spPr>
            <a:xfrm>
              <a:off x="3477900" y="2606100"/>
              <a:ext cx="30575" cy="30200"/>
            </a:xfrm>
            <a:custGeom>
              <a:avLst/>
              <a:gdLst/>
              <a:ahLst/>
              <a:cxnLst/>
              <a:rect l="l" t="t" r="r" b="b"/>
              <a:pathLst>
                <a:path w="1223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18"/>
            <p:cNvSpPr/>
            <p:nvPr/>
          </p:nvSpPr>
          <p:spPr>
            <a:xfrm>
              <a:off x="3477900" y="2636275"/>
              <a:ext cx="30575" cy="30200"/>
            </a:xfrm>
            <a:custGeom>
              <a:avLst/>
              <a:gdLst/>
              <a:ahLst/>
              <a:cxnLst/>
              <a:rect l="l" t="t" r="r" b="b"/>
              <a:pathLst>
                <a:path w="1223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18"/>
            <p:cNvSpPr/>
            <p:nvPr/>
          </p:nvSpPr>
          <p:spPr>
            <a:xfrm>
              <a:off x="3477900" y="2666450"/>
              <a:ext cx="30575" cy="30200"/>
            </a:xfrm>
            <a:custGeom>
              <a:avLst/>
              <a:gdLst/>
              <a:ahLst/>
              <a:cxnLst/>
              <a:rect l="l" t="t" r="r" b="b"/>
              <a:pathLst>
                <a:path w="1223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18"/>
            <p:cNvSpPr/>
            <p:nvPr/>
          </p:nvSpPr>
          <p:spPr>
            <a:xfrm>
              <a:off x="3477900" y="2696625"/>
              <a:ext cx="30575" cy="30600"/>
            </a:xfrm>
            <a:custGeom>
              <a:avLst/>
              <a:gdLst/>
              <a:ahLst/>
              <a:cxnLst/>
              <a:rect l="l" t="t" r="r" b="b"/>
              <a:pathLst>
                <a:path w="1223" h="1224" extrusionOk="0">
                  <a:moveTo>
                    <a:pt x="0" y="1"/>
                  </a:moveTo>
                  <a:lnTo>
                    <a:pt x="0" y="1223"/>
                  </a:lnTo>
                  <a:lnTo>
                    <a:pt x="1223" y="1223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5" name="Google Shape;8875;p18"/>
          <p:cNvGrpSpPr/>
          <p:nvPr/>
        </p:nvGrpSpPr>
        <p:grpSpPr>
          <a:xfrm rot="10800000">
            <a:off x="2176911" y="2788893"/>
            <a:ext cx="698971" cy="1814615"/>
            <a:chOff x="5283950" y="3156675"/>
            <a:chExt cx="141900" cy="368375"/>
          </a:xfrm>
        </p:grpSpPr>
        <p:sp>
          <p:nvSpPr>
            <p:cNvPr id="8876" name="Google Shape;8876;p18"/>
            <p:cNvSpPr/>
            <p:nvPr/>
          </p:nvSpPr>
          <p:spPr>
            <a:xfrm>
              <a:off x="5369000" y="31566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18"/>
            <p:cNvSpPr/>
            <p:nvPr/>
          </p:nvSpPr>
          <p:spPr>
            <a:xfrm>
              <a:off x="5340775" y="3156675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18"/>
            <p:cNvSpPr/>
            <p:nvPr/>
          </p:nvSpPr>
          <p:spPr>
            <a:xfrm>
              <a:off x="5312175" y="3156675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18"/>
            <p:cNvSpPr/>
            <p:nvPr/>
          </p:nvSpPr>
          <p:spPr>
            <a:xfrm>
              <a:off x="5369000" y="3184875"/>
              <a:ext cx="28225" cy="28650"/>
            </a:xfrm>
            <a:custGeom>
              <a:avLst/>
              <a:gdLst/>
              <a:ahLst/>
              <a:cxnLst/>
              <a:rect l="l" t="t" r="r" b="b"/>
              <a:pathLst>
                <a:path w="1129" h="1146" extrusionOk="0">
                  <a:moveTo>
                    <a:pt x="0" y="1"/>
                  </a:moveTo>
                  <a:lnTo>
                    <a:pt x="0" y="1145"/>
                  </a:lnTo>
                  <a:lnTo>
                    <a:pt x="1129" y="1145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18"/>
            <p:cNvSpPr/>
            <p:nvPr/>
          </p:nvSpPr>
          <p:spPr>
            <a:xfrm>
              <a:off x="5340775" y="3184875"/>
              <a:ext cx="28250" cy="28650"/>
            </a:xfrm>
            <a:custGeom>
              <a:avLst/>
              <a:gdLst/>
              <a:ahLst/>
              <a:cxnLst/>
              <a:rect l="l" t="t" r="r" b="b"/>
              <a:pathLst>
                <a:path w="1130" h="1146" extrusionOk="0">
                  <a:moveTo>
                    <a:pt x="1" y="1"/>
                  </a:moveTo>
                  <a:lnTo>
                    <a:pt x="1" y="1145"/>
                  </a:lnTo>
                  <a:lnTo>
                    <a:pt x="1129" y="1145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18"/>
            <p:cNvSpPr/>
            <p:nvPr/>
          </p:nvSpPr>
          <p:spPr>
            <a:xfrm>
              <a:off x="5312175" y="3184875"/>
              <a:ext cx="28625" cy="28650"/>
            </a:xfrm>
            <a:custGeom>
              <a:avLst/>
              <a:gdLst/>
              <a:ahLst/>
              <a:cxnLst/>
              <a:rect l="l" t="t" r="r" b="b"/>
              <a:pathLst>
                <a:path w="1145" h="1146" extrusionOk="0">
                  <a:moveTo>
                    <a:pt x="1" y="1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18"/>
            <p:cNvSpPr/>
            <p:nvPr/>
          </p:nvSpPr>
          <p:spPr>
            <a:xfrm>
              <a:off x="5369000" y="3213500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18"/>
            <p:cNvSpPr/>
            <p:nvPr/>
          </p:nvSpPr>
          <p:spPr>
            <a:xfrm>
              <a:off x="5340775" y="3213500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18"/>
            <p:cNvSpPr/>
            <p:nvPr/>
          </p:nvSpPr>
          <p:spPr>
            <a:xfrm>
              <a:off x="5312175" y="3213500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18"/>
            <p:cNvSpPr/>
            <p:nvPr/>
          </p:nvSpPr>
          <p:spPr>
            <a:xfrm>
              <a:off x="5369000" y="3241700"/>
              <a:ext cx="28225" cy="28250"/>
            </a:xfrm>
            <a:custGeom>
              <a:avLst/>
              <a:gdLst/>
              <a:ahLst/>
              <a:cxnLst/>
              <a:rect l="l" t="t" r="r" b="b"/>
              <a:pathLst>
                <a:path w="1129" h="1130" extrusionOk="0">
                  <a:moveTo>
                    <a:pt x="0" y="1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18"/>
            <p:cNvSpPr/>
            <p:nvPr/>
          </p:nvSpPr>
          <p:spPr>
            <a:xfrm>
              <a:off x="5340775" y="32417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18"/>
            <p:cNvSpPr/>
            <p:nvPr/>
          </p:nvSpPr>
          <p:spPr>
            <a:xfrm>
              <a:off x="5312175" y="3241700"/>
              <a:ext cx="28625" cy="28250"/>
            </a:xfrm>
            <a:custGeom>
              <a:avLst/>
              <a:gdLst/>
              <a:ahLst/>
              <a:cxnLst/>
              <a:rect l="l" t="t" r="r" b="b"/>
              <a:pathLst>
                <a:path w="1145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18"/>
            <p:cNvSpPr/>
            <p:nvPr/>
          </p:nvSpPr>
          <p:spPr>
            <a:xfrm>
              <a:off x="5369000" y="32699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18"/>
            <p:cNvSpPr/>
            <p:nvPr/>
          </p:nvSpPr>
          <p:spPr>
            <a:xfrm>
              <a:off x="5340775" y="3269925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18"/>
            <p:cNvSpPr/>
            <p:nvPr/>
          </p:nvSpPr>
          <p:spPr>
            <a:xfrm>
              <a:off x="5312175" y="3269925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18"/>
            <p:cNvSpPr/>
            <p:nvPr/>
          </p:nvSpPr>
          <p:spPr>
            <a:xfrm>
              <a:off x="5369000" y="3298125"/>
              <a:ext cx="28225" cy="28625"/>
            </a:xfrm>
            <a:custGeom>
              <a:avLst/>
              <a:gdLst/>
              <a:ahLst/>
              <a:cxnLst/>
              <a:rect l="l" t="t" r="r" b="b"/>
              <a:pathLst>
                <a:path w="1129" h="1145" extrusionOk="0">
                  <a:moveTo>
                    <a:pt x="0" y="1"/>
                  </a:moveTo>
                  <a:lnTo>
                    <a:pt x="0" y="1145"/>
                  </a:lnTo>
                  <a:lnTo>
                    <a:pt x="1129" y="1145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18"/>
            <p:cNvSpPr/>
            <p:nvPr/>
          </p:nvSpPr>
          <p:spPr>
            <a:xfrm>
              <a:off x="5340775" y="3298125"/>
              <a:ext cx="28250" cy="28625"/>
            </a:xfrm>
            <a:custGeom>
              <a:avLst/>
              <a:gdLst/>
              <a:ahLst/>
              <a:cxnLst/>
              <a:rect l="l" t="t" r="r" b="b"/>
              <a:pathLst>
                <a:path w="1130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1129" y="1145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18"/>
            <p:cNvSpPr/>
            <p:nvPr/>
          </p:nvSpPr>
          <p:spPr>
            <a:xfrm>
              <a:off x="5312175" y="3298125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18"/>
            <p:cNvSpPr/>
            <p:nvPr/>
          </p:nvSpPr>
          <p:spPr>
            <a:xfrm>
              <a:off x="5369000" y="3326750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18"/>
            <p:cNvSpPr/>
            <p:nvPr/>
          </p:nvSpPr>
          <p:spPr>
            <a:xfrm>
              <a:off x="5340775" y="3326750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18"/>
            <p:cNvSpPr/>
            <p:nvPr/>
          </p:nvSpPr>
          <p:spPr>
            <a:xfrm>
              <a:off x="5312175" y="3326750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18"/>
            <p:cNvSpPr/>
            <p:nvPr/>
          </p:nvSpPr>
          <p:spPr>
            <a:xfrm>
              <a:off x="5369000" y="3354950"/>
              <a:ext cx="28225" cy="28250"/>
            </a:xfrm>
            <a:custGeom>
              <a:avLst/>
              <a:gdLst/>
              <a:ahLst/>
              <a:cxnLst/>
              <a:rect l="l" t="t" r="r" b="b"/>
              <a:pathLst>
                <a:path w="1129" h="1130" extrusionOk="0">
                  <a:moveTo>
                    <a:pt x="0" y="1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18"/>
            <p:cNvSpPr/>
            <p:nvPr/>
          </p:nvSpPr>
          <p:spPr>
            <a:xfrm>
              <a:off x="5340775" y="33549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18"/>
            <p:cNvSpPr/>
            <p:nvPr/>
          </p:nvSpPr>
          <p:spPr>
            <a:xfrm>
              <a:off x="5312175" y="3354950"/>
              <a:ext cx="28625" cy="28250"/>
            </a:xfrm>
            <a:custGeom>
              <a:avLst/>
              <a:gdLst/>
              <a:ahLst/>
              <a:cxnLst/>
              <a:rect l="l" t="t" r="r" b="b"/>
              <a:pathLst>
                <a:path w="1145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18"/>
            <p:cNvSpPr/>
            <p:nvPr/>
          </p:nvSpPr>
          <p:spPr>
            <a:xfrm>
              <a:off x="5369000" y="3383175"/>
              <a:ext cx="28225" cy="28625"/>
            </a:xfrm>
            <a:custGeom>
              <a:avLst/>
              <a:gdLst/>
              <a:ahLst/>
              <a:cxnLst/>
              <a:rect l="l" t="t" r="r" b="b"/>
              <a:pathLst>
                <a:path w="1129" h="1145" extrusionOk="0">
                  <a:moveTo>
                    <a:pt x="0" y="0"/>
                  </a:moveTo>
                  <a:lnTo>
                    <a:pt x="0" y="1144"/>
                  </a:lnTo>
                  <a:lnTo>
                    <a:pt x="1129" y="1144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18"/>
            <p:cNvSpPr/>
            <p:nvPr/>
          </p:nvSpPr>
          <p:spPr>
            <a:xfrm>
              <a:off x="5340775" y="3383175"/>
              <a:ext cx="28250" cy="28625"/>
            </a:xfrm>
            <a:custGeom>
              <a:avLst/>
              <a:gdLst/>
              <a:ahLst/>
              <a:cxnLst/>
              <a:rect l="l" t="t" r="r" b="b"/>
              <a:pathLst>
                <a:path w="1130" h="1145" extrusionOk="0">
                  <a:moveTo>
                    <a:pt x="1" y="0"/>
                  </a:moveTo>
                  <a:lnTo>
                    <a:pt x="1" y="1144"/>
                  </a:lnTo>
                  <a:lnTo>
                    <a:pt x="1129" y="1144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18"/>
            <p:cNvSpPr/>
            <p:nvPr/>
          </p:nvSpPr>
          <p:spPr>
            <a:xfrm>
              <a:off x="5312175" y="3383175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1" y="0"/>
                  </a:moveTo>
                  <a:lnTo>
                    <a:pt x="1" y="1144"/>
                  </a:lnTo>
                  <a:lnTo>
                    <a:pt x="1145" y="114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18"/>
            <p:cNvSpPr/>
            <p:nvPr/>
          </p:nvSpPr>
          <p:spPr>
            <a:xfrm>
              <a:off x="5397200" y="3411775"/>
              <a:ext cx="28650" cy="28225"/>
            </a:xfrm>
            <a:custGeom>
              <a:avLst/>
              <a:gdLst/>
              <a:ahLst/>
              <a:cxnLst/>
              <a:rect l="l" t="t" r="r" b="b"/>
              <a:pathLst>
                <a:path w="1146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18"/>
            <p:cNvSpPr/>
            <p:nvPr/>
          </p:nvSpPr>
          <p:spPr>
            <a:xfrm>
              <a:off x="5369000" y="34117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18"/>
            <p:cNvSpPr/>
            <p:nvPr/>
          </p:nvSpPr>
          <p:spPr>
            <a:xfrm>
              <a:off x="5340775" y="3411775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18"/>
            <p:cNvSpPr/>
            <p:nvPr/>
          </p:nvSpPr>
          <p:spPr>
            <a:xfrm>
              <a:off x="5312175" y="3411775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18"/>
            <p:cNvSpPr/>
            <p:nvPr/>
          </p:nvSpPr>
          <p:spPr>
            <a:xfrm>
              <a:off x="5283950" y="3411775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30" y="1129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18"/>
            <p:cNvSpPr/>
            <p:nvPr/>
          </p:nvSpPr>
          <p:spPr>
            <a:xfrm>
              <a:off x="5340775" y="34399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18"/>
            <p:cNvSpPr/>
            <p:nvPr/>
          </p:nvSpPr>
          <p:spPr>
            <a:xfrm>
              <a:off x="5340775" y="3468200"/>
              <a:ext cx="28250" cy="28625"/>
            </a:xfrm>
            <a:custGeom>
              <a:avLst/>
              <a:gdLst/>
              <a:ahLst/>
              <a:cxnLst/>
              <a:rect l="l" t="t" r="r" b="b"/>
              <a:pathLst>
                <a:path w="1130" h="1145" extrusionOk="0">
                  <a:moveTo>
                    <a:pt x="1" y="0"/>
                  </a:moveTo>
                  <a:lnTo>
                    <a:pt x="1" y="1145"/>
                  </a:lnTo>
                  <a:lnTo>
                    <a:pt x="1129" y="1145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18"/>
            <p:cNvSpPr/>
            <p:nvPr/>
          </p:nvSpPr>
          <p:spPr>
            <a:xfrm>
              <a:off x="5340775" y="34968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1" name="Google Shape;8911;p18"/>
          <p:cNvGrpSpPr/>
          <p:nvPr/>
        </p:nvGrpSpPr>
        <p:grpSpPr>
          <a:xfrm>
            <a:off x="857332" y="1750481"/>
            <a:ext cx="1049633" cy="523940"/>
            <a:chOff x="138482" y="584556"/>
            <a:chExt cx="1049633" cy="523940"/>
          </a:xfrm>
        </p:grpSpPr>
        <p:sp>
          <p:nvSpPr>
            <p:cNvPr id="8912" name="Google Shape;8912;p18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18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18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18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18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18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18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18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18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18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18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18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18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18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18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7" name="Google Shape;8927;p18"/>
          <p:cNvGrpSpPr/>
          <p:nvPr/>
        </p:nvGrpSpPr>
        <p:grpSpPr>
          <a:xfrm flipH="1">
            <a:off x="3724157" y="540006"/>
            <a:ext cx="1049633" cy="523940"/>
            <a:chOff x="138482" y="584556"/>
            <a:chExt cx="1049633" cy="523940"/>
          </a:xfrm>
        </p:grpSpPr>
        <p:sp>
          <p:nvSpPr>
            <p:cNvPr id="8928" name="Google Shape;8928;p18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18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18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18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18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18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18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18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18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18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18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18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18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18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18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60" r:id="rId7"/>
    <p:sldLayoutId id="2147483663" r:id="rId8"/>
    <p:sldLayoutId id="2147483664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0" name="Google Shape;13820;p30"/>
          <p:cNvGrpSpPr/>
          <p:nvPr/>
        </p:nvGrpSpPr>
        <p:grpSpPr>
          <a:xfrm>
            <a:off x="1783594" y="620894"/>
            <a:ext cx="5498525" cy="2832356"/>
            <a:chOff x="1783594" y="620894"/>
            <a:chExt cx="5498525" cy="2832356"/>
          </a:xfrm>
        </p:grpSpPr>
        <p:sp>
          <p:nvSpPr>
            <p:cNvPr id="13821" name="Google Shape;13821;p30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40425"/>
                <a:gd name="adj2" fmla="val 6193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2" name="Google Shape;13822;p30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3" name="Google Shape;13823;p30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4" name="Google Shape;13824;p30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5" name="Google Shape;13825;p30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6" name="Google Shape;13826;p30"/>
          <p:cNvSpPr txBox="1">
            <a:spLocks noGrp="1"/>
          </p:cNvSpPr>
          <p:nvPr>
            <p:ph type="ctrTitle"/>
          </p:nvPr>
        </p:nvSpPr>
        <p:spPr>
          <a:xfrm>
            <a:off x="1342932" y="499500"/>
            <a:ext cx="6444291" cy="21950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dirty="0" smtClean="0">
                <a:solidFill>
                  <a:schemeClr val="accent3"/>
                </a:solidFill>
              </a:rPr>
              <a:t>Unproductive</a:t>
            </a:r>
            <a:r>
              <a:rPr lang="en-US" sz="4000" dirty="0" smtClean="0"/>
              <a:t> </a:t>
            </a:r>
            <a:r>
              <a:rPr lang="en-US" sz="4000" dirty="0"/>
              <a:t>Clockwork </a:t>
            </a:r>
            <a:r>
              <a:rPr lang="en-US" sz="4000" dirty="0" smtClean="0"/>
              <a:t>Pixel!</a:t>
            </a:r>
            <a:endParaRPr sz="2000" dirty="0">
              <a:solidFill>
                <a:srgbClr val="1D1D1B"/>
              </a:solidFill>
            </a:endParaRPr>
          </a:p>
        </p:txBody>
      </p:sp>
      <p:sp>
        <p:nvSpPr>
          <p:cNvPr id="13827" name="Google Shape;13827;p30"/>
          <p:cNvSpPr txBox="1">
            <a:spLocks noGrp="1"/>
          </p:cNvSpPr>
          <p:nvPr>
            <p:ph type="subTitle" idx="1"/>
          </p:nvPr>
        </p:nvSpPr>
        <p:spPr>
          <a:xfrm>
            <a:off x="1868100" y="2632300"/>
            <a:ext cx="5407500" cy="53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00957060 </a:t>
            </a:r>
            <a:r>
              <a:rPr lang="zh-CN" altLang="en-US" dirty="0" smtClean="0"/>
              <a:t>何天勝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00957162 </a:t>
            </a:r>
            <a:r>
              <a:rPr lang="zh-CN" altLang="en-US" dirty="0" smtClean="0"/>
              <a:t>鍾偉生</a:t>
            </a:r>
            <a:endParaRPr dirty="0"/>
          </a:p>
        </p:txBody>
      </p:sp>
      <p:grpSp>
        <p:nvGrpSpPr>
          <p:cNvPr id="13828" name="Google Shape;13828;p30"/>
          <p:cNvGrpSpPr/>
          <p:nvPr/>
        </p:nvGrpSpPr>
        <p:grpSpPr>
          <a:xfrm>
            <a:off x="7626147" y="2808698"/>
            <a:ext cx="1291401" cy="1794821"/>
            <a:chOff x="2089925" y="1407025"/>
            <a:chExt cx="323700" cy="449875"/>
          </a:xfrm>
        </p:grpSpPr>
        <p:sp>
          <p:nvSpPr>
            <p:cNvPr id="13829" name="Google Shape;13829;p30"/>
            <p:cNvSpPr/>
            <p:nvPr/>
          </p:nvSpPr>
          <p:spPr>
            <a:xfrm>
              <a:off x="2109900" y="1454450"/>
              <a:ext cx="283350" cy="177525"/>
            </a:xfrm>
            <a:custGeom>
              <a:avLst/>
              <a:gdLst/>
              <a:ahLst/>
              <a:cxnLst/>
              <a:rect l="l" t="t" r="r" b="b"/>
              <a:pathLst>
                <a:path w="11334" h="7101" extrusionOk="0">
                  <a:moveTo>
                    <a:pt x="1" y="0"/>
                  </a:moveTo>
                  <a:lnTo>
                    <a:pt x="1" y="7101"/>
                  </a:lnTo>
                  <a:lnTo>
                    <a:pt x="11333" y="7101"/>
                  </a:lnTo>
                  <a:lnTo>
                    <a:pt x="11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0" name="Google Shape;13830;p30"/>
            <p:cNvSpPr/>
            <p:nvPr/>
          </p:nvSpPr>
          <p:spPr>
            <a:xfrm>
              <a:off x="208992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1" name="Google Shape;13831;p30"/>
            <p:cNvSpPr/>
            <p:nvPr/>
          </p:nvSpPr>
          <p:spPr>
            <a:xfrm>
              <a:off x="215067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799" y="1787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2" name="Google Shape;13832;p30"/>
            <p:cNvSpPr/>
            <p:nvPr/>
          </p:nvSpPr>
          <p:spPr>
            <a:xfrm>
              <a:off x="2332475" y="1542225"/>
              <a:ext cx="20425" cy="44700"/>
            </a:xfrm>
            <a:custGeom>
              <a:avLst/>
              <a:gdLst/>
              <a:ahLst/>
              <a:cxnLst/>
              <a:rect l="l" t="t" r="r" b="b"/>
              <a:pathLst>
                <a:path w="817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3" name="Google Shape;13833;p30"/>
            <p:cNvSpPr/>
            <p:nvPr/>
          </p:nvSpPr>
          <p:spPr>
            <a:xfrm>
              <a:off x="2393225" y="1542225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4" name="Google Shape;13834;p30"/>
            <p:cNvSpPr/>
            <p:nvPr/>
          </p:nvSpPr>
          <p:spPr>
            <a:xfrm>
              <a:off x="2201225" y="1609625"/>
              <a:ext cx="101125" cy="22350"/>
            </a:xfrm>
            <a:custGeom>
              <a:avLst/>
              <a:gdLst/>
              <a:ahLst/>
              <a:cxnLst/>
              <a:rect l="l" t="t" r="r" b="b"/>
              <a:pathLst>
                <a:path w="4045" h="894" extrusionOk="0">
                  <a:moveTo>
                    <a:pt x="0" y="0"/>
                  </a:moveTo>
                  <a:lnTo>
                    <a:pt x="0" y="894"/>
                  </a:lnTo>
                  <a:lnTo>
                    <a:pt x="4044" y="894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5" name="Google Shape;13835;p30"/>
            <p:cNvSpPr/>
            <p:nvPr/>
          </p:nvSpPr>
          <p:spPr>
            <a:xfrm>
              <a:off x="2109900" y="1407025"/>
              <a:ext cx="283350" cy="157550"/>
            </a:xfrm>
            <a:custGeom>
              <a:avLst/>
              <a:gdLst/>
              <a:ahLst/>
              <a:cxnLst/>
              <a:rect l="l" t="t" r="r" b="b"/>
              <a:pathLst>
                <a:path w="11334" h="6302" extrusionOk="0">
                  <a:moveTo>
                    <a:pt x="816" y="1"/>
                  </a:moveTo>
                  <a:lnTo>
                    <a:pt x="816" y="894"/>
                  </a:lnTo>
                  <a:lnTo>
                    <a:pt x="1" y="894"/>
                  </a:lnTo>
                  <a:lnTo>
                    <a:pt x="1" y="6302"/>
                  </a:lnTo>
                  <a:lnTo>
                    <a:pt x="816" y="6302"/>
                  </a:lnTo>
                  <a:lnTo>
                    <a:pt x="816" y="3606"/>
                  </a:lnTo>
                  <a:lnTo>
                    <a:pt x="1631" y="3606"/>
                  </a:lnTo>
                  <a:lnTo>
                    <a:pt x="1631" y="2696"/>
                  </a:lnTo>
                  <a:lnTo>
                    <a:pt x="9719" y="2696"/>
                  </a:lnTo>
                  <a:lnTo>
                    <a:pt x="9719" y="3606"/>
                  </a:lnTo>
                  <a:lnTo>
                    <a:pt x="10518" y="3606"/>
                  </a:lnTo>
                  <a:lnTo>
                    <a:pt x="10518" y="6302"/>
                  </a:lnTo>
                  <a:lnTo>
                    <a:pt x="11333" y="6302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6" name="Google Shape;13836;p30"/>
            <p:cNvSpPr/>
            <p:nvPr/>
          </p:nvSpPr>
          <p:spPr>
            <a:xfrm>
              <a:off x="2109900" y="1744425"/>
              <a:ext cx="40800" cy="67800"/>
            </a:xfrm>
            <a:custGeom>
              <a:avLst/>
              <a:gdLst/>
              <a:ahLst/>
              <a:cxnLst/>
              <a:rect l="l" t="t" r="r" b="b"/>
              <a:pathLst>
                <a:path w="1632" h="2712" extrusionOk="0">
                  <a:moveTo>
                    <a:pt x="1" y="0"/>
                  </a:moveTo>
                  <a:lnTo>
                    <a:pt x="1" y="2712"/>
                  </a:lnTo>
                  <a:lnTo>
                    <a:pt x="816" y="2712"/>
                  </a:lnTo>
                  <a:lnTo>
                    <a:pt x="816" y="1803"/>
                  </a:lnTo>
                  <a:lnTo>
                    <a:pt x="1631" y="1803"/>
                  </a:lnTo>
                  <a:lnTo>
                    <a:pt x="1631" y="909"/>
                  </a:lnTo>
                  <a:lnTo>
                    <a:pt x="816" y="909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7" name="Google Shape;13837;p30"/>
            <p:cNvSpPr/>
            <p:nvPr/>
          </p:nvSpPr>
          <p:spPr>
            <a:xfrm>
              <a:off x="2170650" y="1744425"/>
              <a:ext cx="161850" cy="22750"/>
            </a:xfrm>
            <a:custGeom>
              <a:avLst/>
              <a:gdLst/>
              <a:ahLst/>
              <a:cxnLst/>
              <a:rect l="l" t="t" r="r" b="b"/>
              <a:pathLst>
                <a:path w="6474" h="910" extrusionOk="0">
                  <a:moveTo>
                    <a:pt x="0" y="0"/>
                  </a:moveTo>
                  <a:lnTo>
                    <a:pt x="0" y="909"/>
                  </a:lnTo>
                  <a:lnTo>
                    <a:pt x="6474" y="909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8" name="Google Shape;13838;p30"/>
            <p:cNvSpPr/>
            <p:nvPr/>
          </p:nvSpPr>
          <p:spPr>
            <a:xfrm>
              <a:off x="2170650" y="1631950"/>
              <a:ext cx="161850" cy="112500"/>
            </a:xfrm>
            <a:custGeom>
              <a:avLst/>
              <a:gdLst/>
              <a:ahLst/>
              <a:cxnLst/>
              <a:rect l="l" t="t" r="r" b="b"/>
              <a:pathLst>
                <a:path w="6474" h="4500" extrusionOk="0">
                  <a:moveTo>
                    <a:pt x="0" y="1"/>
                  </a:moveTo>
                  <a:lnTo>
                    <a:pt x="0" y="4499"/>
                  </a:lnTo>
                  <a:lnTo>
                    <a:pt x="6474" y="4499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9" name="Google Shape;13839;p30"/>
            <p:cNvSpPr/>
            <p:nvPr/>
          </p:nvSpPr>
          <p:spPr>
            <a:xfrm>
              <a:off x="2150675" y="1654675"/>
              <a:ext cx="202225" cy="22375"/>
            </a:xfrm>
            <a:custGeom>
              <a:avLst/>
              <a:gdLst/>
              <a:ahLst/>
              <a:cxnLst/>
              <a:rect l="l" t="t" r="r" b="b"/>
              <a:pathLst>
                <a:path w="8089" h="895" extrusionOk="0">
                  <a:moveTo>
                    <a:pt x="0" y="1"/>
                  </a:moveTo>
                  <a:lnTo>
                    <a:pt x="0" y="894"/>
                  </a:lnTo>
                  <a:lnTo>
                    <a:pt x="8088" y="894"/>
                  </a:lnTo>
                  <a:lnTo>
                    <a:pt x="80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0" name="Google Shape;13840;p30"/>
            <p:cNvSpPr/>
            <p:nvPr/>
          </p:nvSpPr>
          <p:spPr>
            <a:xfrm>
              <a:off x="2352875" y="1677025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799" y="180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1" name="Google Shape;13841;p30"/>
            <p:cNvSpPr/>
            <p:nvPr/>
          </p:nvSpPr>
          <p:spPr>
            <a:xfrm>
              <a:off x="2352875" y="1722075"/>
              <a:ext cx="20000" cy="45100"/>
            </a:xfrm>
            <a:custGeom>
              <a:avLst/>
              <a:gdLst/>
              <a:ahLst/>
              <a:cxnLst/>
              <a:rect l="l" t="t" r="r" b="b"/>
              <a:pathLst>
                <a:path w="800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799" y="1803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2" name="Google Shape;13842;p30"/>
            <p:cNvSpPr/>
            <p:nvPr/>
          </p:nvSpPr>
          <p:spPr>
            <a:xfrm>
              <a:off x="213030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3" name="Google Shape;13843;p30"/>
            <p:cNvSpPr/>
            <p:nvPr/>
          </p:nvSpPr>
          <p:spPr>
            <a:xfrm>
              <a:off x="2130300" y="1722075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4" name="Google Shape;13844;p30"/>
            <p:cNvSpPr/>
            <p:nvPr/>
          </p:nvSpPr>
          <p:spPr>
            <a:xfrm>
              <a:off x="2170650" y="1767150"/>
              <a:ext cx="161850" cy="67425"/>
            </a:xfrm>
            <a:custGeom>
              <a:avLst/>
              <a:gdLst/>
              <a:ahLst/>
              <a:cxnLst/>
              <a:rect l="l" t="t" r="r" b="b"/>
              <a:pathLst>
                <a:path w="6474" h="2697" extrusionOk="0">
                  <a:moveTo>
                    <a:pt x="0" y="0"/>
                  </a:moveTo>
                  <a:lnTo>
                    <a:pt x="0" y="2696"/>
                  </a:lnTo>
                  <a:lnTo>
                    <a:pt x="816" y="2696"/>
                  </a:lnTo>
                  <a:lnTo>
                    <a:pt x="816" y="894"/>
                  </a:lnTo>
                  <a:lnTo>
                    <a:pt x="5675" y="894"/>
                  </a:lnTo>
                  <a:lnTo>
                    <a:pt x="5675" y="2696"/>
                  </a:lnTo>
                  <a:lnTo>
                    <a:pt x="6474" y="2696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5" name="Google Shape;13845;p30"/>
            <p:cNvSpPr/>
            <p:nvPr/>
          </p:nvSpPr>
          <p:spPr>
            <a:xfrm>
              <a:off x="2170650" y="1834550"/>
              <a:ext cx="20400" cy="22350"/>
            </a:xfrm>
            <a:custGeom>
              <a:avLst/>
              <a:gdLst/>
              <a:ahLst/>
              <a:cxnLst/>
              <a:rect l="l" t="t" r="r" b="b"/>
              <a:pathLst>
                <a:path w="816" h="894" extrusionOk="0">
                  <a:moveTo>
                    <a:pt x="0" y="0"/>
                  </a:moveTo>
                  <a:lnTo>
                    <a:pt x="0" y="894"/>
                  </a:lnTo>
                  <a:lnTo>
                    <a:pt x="816" y="894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6" name="Google Shape;13846;p30"/>
            <p:cNvSpPr/>
            <p:nvPr/>
          </p:nvSpPr>
          <p:spPr>
            <a:xfrm>
              <a:off x="2312500" y="1834550"/>
              <a:ext cx="20000" cy="22350"/>
            </a:xfrm>
            <a:custGeom>
              <a:avLst/>
              <a:gdLst/>
              <a:ahLst/>
              <a:cxnLst/>
              <a:rect l="l" t="t" r="r" b="b"/>
              <a:pathLst>
                <a:path w="800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0" y="89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7" name="Google Shape;13847;p30"/>
            <p:cNvSpPr/>
            <p:nvPr/>
          </p:nvSpPr>
          <p:spPr>
            <a:xfrm>
              <a:off x="2241575" y="1744425"/>
              <a:ext cx="20400" cy="22750"/>
            </a:xfrm>
            <a:custGeom>
              <a:avLst/>
              <a:gdLst/>
              <a:ahLst/>
              <a:cxnLst/>
              <a:rect l="l" t="t" r="r" b="b"/>
              <a:pathLst>
                <a:path w="816" h="910" extrusionOk="0">
                  <a:moveTo>
                    <a:pt x="1" y="0"/>
                  </a:moveTo>
                  <a:lnTo>
                    <a:pt x="1" y="909"/>
                  </a:lnTo>
                  <a:lnTo>
                    <a:pt x="816" y="909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8" name="Google Shape;13848;p30"/>
            <p:cNvSpPr/>
            <p:nvPr/>
          </p:nvSpPr>
          <p:spPr>
            <a:xfrm>
              <a:off x="2312500" y="1677025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00" y="180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9" name="Google Shape;13849;p30"/>
            <p:cNvSpPr/>
            <p:nvPr/>
          </p:nvSpPr>
          <p:spPr>
            <a:xfrm>
              <a:off x="217065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0" name="Google Shape;13850;p30"/>
            <p:cNvSpPr/>
            <p:nvPr/>
          </p:nvSpPr>
          <p:spPr>
            <a:xfrm>
              <a:off x="2292125" y="16319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1" name="Google Shape;13851;p30"/>
            <p:cNvSpPr/>
            <p:nvPr/>
          </p:nvSpPr>
          <p:spPr>
            <a:xfrm>
              <a:off x="2191025" y="16319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2" name="Google Shape;13852;p30"/>
          <p:cNvGrpSpPr/>
          <p:nvPr/>
        </p:nvGrpSpPr>
        <p:grpSpPr>
          <a:xfrm>
            <a:off x="226474" y="2808726"/>
            <a:ext cx="1291401" cy="1794831"/>
            <a:chOff x="2590725" y="560600"/>
            <a:chExt cx="323700" cy="449900"/>
          </a:xfrm>
        </p:grpSpPr>
        <p:sp>
          <p:nvSpPr>
            <p:cNvPr id="13853" name="Google Shape;13853;p30"/>
            <p:cNvSpPr/>
            <p:nvPr/>
          </p:nvSpPr>
          <p:spPr>
            <a:xfrm>
              <a:off x="2611100" y="560600"/>
              <a:ext cx="282950" cy="224975"/>
            </a:xfrm>
            <a:custGeom>
              <a:avLst/>
              <a:gdLst/>
              <a:ahLst/>
              <a:cxnLst/>
              <a:rect l="l" t="t" r="r" b="b"/>
              <a:pathLst>
                <a:path w="11318" h="8999" extrusionOk="0">
                  <a:moveTo>
                    <a:pt x="800" y="1"/>
                  </a:moveTo>
                  <a:lnTo>
                    <a:pt x="800" y="894"/>
                  </a:lnTo>
                  <a:lnTo>
                    <a:pt x="0" y="894"/>
                  </a:lnTo>
                  <a:lnTo>
                    <a:pt x="0" y="8998"/>
                  </a:lnTo>
                  <a:lnTo>
                    <a:pt x="11317" y="8998"/>
                  </a:lnTo>
                  <a:lnTo>
                    <a:pt x="11317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4" name="Google Shape;13854;p30"/>
            <p:cNvSpPr/>
            <p:nvPr/>
          </p:nvSpPr>
          <p:spPr>
            <a:xfrm>
              <a:off x="25907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5" name="Google Shape;13855;p30"/>
            <p:cNvSpPr/>
            <p:nvPr/>
          </p:nvSpPr>
          <p:spPr>
            <a:xfrm>
              <a:off x="2651450" y="695800"/>
              <a:ext cx="20025" cy="44700"/>
            </a:xfrm>
            <a:custGeom>
              <a:avLst/>
              <a:gdLst/>
              <a:ahLst/>
              <a:cxnLst/>
              <a:rect l="l" t="t" r="r" b="b"/>
              <a:pathLst>
                <a:path w="801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6" name="Google Shape;13856;p30"/>
            <p:cNvSpPr/>
            <p:nvPr/>
          </p:nvSpPr>
          <p:spPr>
            <a:xfrm>
              <a:off x="283327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7" name="Google Shape;13857;p30"/>
            <p:cNvSpPr/>
            <p:nvPr/>
          </p:nvSpPr>
          <p:spPr>
            <a:xfrm>
              <a:off x="28940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8" name="Google Shape;13858;p30"/>
            <p:cNvSpPr/>
            <p:nvPr/>
          </p:nvSpPr>
          <p:spPr>
            <a:xfrm>
              <a:off x="2702000" y="763200"/>
              <a:ext cx="101125" cy="22375"/>
            </a:xfrm>
            <a:custGeom>
              <a:avLst/>
              <a:gdLst/>
              <a:ahLst/>
              <a:cxnLst/>
              <a:rect l="l" t="t" r="r" b="b"/>
              <a:pathLst>
                <a:path w="4045" h="895" extrusionOk="0">
                  <a:moveTo>
                    <a:pt x="1" y="1"/>
                  </a:moveTo>
                  <a:lnTo>
                    <a:pt x="1" y="894"/>
                  </a:lnTo>
                  <a:lnTo>
                    <a:pt x="4045" y="89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9" name="Google Shape;13859;p30"/>
            <p:cNvSpPr/>
            <p:nvPr/>
          </p:nvSpPr>
          <p:spPr>
            <a:xfrm>
              <a:off x="2772925" y="560600"/>
              <a:ext cx="121125" cy="90175"/>
            </a:xfrm>
            <a:custGeom>
              <a:avLst/>
              <a:gdLst/>
              <a:ahLst/>
              <a:cxnLst/>
              <a:rect l="l" t="t" r="r" b="b"/>
              <a:pathLst>
                <a:path w="4845" h="3607" extrusionOk="0">
                  <a:moveTo>
                    <a:pt x="1" y="1"/>
                  </a:moveTo>
                  <a:lnTo>
                    <a:pt x="1" y="894"/>
                  </a:lnTo>
                  <a:lnTo>
                    <a:pt x="1615" y="894"/>
                  </a:lnTo>
                  <a:lnTo>
                    <a:pt x="1615" y="1804"/>
                  </a:lnTo>
                  <a:lnTo>
                    <a:pt x="3230" y="1804"/>
                  </a:lnTo>
                  <a:lnTo>
                    <a:pt x="3230" y="3606"/>
                  </a:lnTo>
                  <a:lnTo>
                    <a:pt x="4844" y="3606"/>
                  </a:lnTo>
                  <a:lnTo>
                    <a:pt x="4844" y="894"/>
                  </a:lnTo>
                  <a:lnTo>
                    <a:pt x="4045" y="89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0" name="Google Shape;13860;p30"/>
            <p:cNvSpPr/>
            <p:nvPr/>
          </p:nvSpPr>
          <p:spPr>
            <a:xfrm>
              <a:off x="2611100" y="582950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00" y="180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1" name="Google Shape;13861;p30"/>
            <p:cNvSpPr/>
            <p:nvPr/>
          </p:nvSpPr>
          <p:spPr>
            <a:xfrm>
              <a:off x="2671450" y="785550"/>
              <a:ext cx="161850" cy="135200"/>
            </a:xfrm>
            <a:custGeom>
              <a:avLst/>
              <a:gdLst/>
              <a:ahLst/>
              <a:cxnLst/>
              <a:rect l="l" t="t" r="r" b="b"/>
              <a:pathLst>
                <a:path w="6474" h="5408" extrusionOk="0">
                  <a:moveTo>
                    <a:pt x="0" y="0"/>
                  </a:moveTo>
                  <a:lnTo>
                    <a:pt x="0" y="5408"/>
                  </a:lnTo>
                  <a:lnTo>
                    <a:pt x="6474" y="5408"/>
                  </a:lnTo>
                  <a:lnTo>
                    <a:pt x="6474" y="3605"/>
                  </a:lnTo>
                  <a:lnTo>
                    <a:pt x="5674" y="3605"/>
                  </a:lnTo>
                  <a:lnTo>
                    <a:pt x="5674" y="1803"/>
                  </a:lnTo>
                  <a:lnTo>
                    <a:pt x="6474" y="1803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2" name="Google Shape;13862;p30"/>
            <p:cNvSpPr/>
            <p:nvPr/>
          </p:nvSpPr>
          <p:spPr>
            <a:xfrm>
              <a:off x="2651450" y="808275"/>
              <a:ext cx="202225" cy="22350"/>
            </a:xfrm>
            <a:custGeom>
              <a:avLst/>
              <a:gdLst/>
              <a:ahLst/>
              <a:cxnLst/>
              <a:rect l="l" t="t" r="r" b="b"/>
              <a:pathLst>
                <a:path w="8089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89" y="894"/>
                  </a:lnTo>
                  <a:lnTo>
                    <a:pt x="8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3" name="Google Shape;13863;p30"/>
            <p:cNvSpPr/>
            <p:nvPr/>
          </p:nvSpPr>
          <p:spPr>
            <a:xfrm>
              <a:off x="2853650" y="83060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4" name="Google Shape;13864;p30"/>
            <p:cNvSpPr/>
            <p:nvPr/>
          </p:nvSpPr>
          <p:spPr>
            <a:xfrm>
              <a:off x="2631075" y="830600"/>
              <a:ext cx="20400" cy="90150"/>
            </a:xfrm>
            <a:custGeom>
              <a:avLst/>
              <a:gdLst/>
              <a:ahLst/>
              <a:cxnLst/>
              <a:rect l="l" t="t" r="r" b="b"/>
              <a:pathLst>
                <a:path w="816" h="3606" extrusionOk="0">
                  <a:moveTo>
                    <a:pt x="1" y="1"/>
                  </a:moveTo>
                  <a:lnTo>
                    <a:pt x="1" y="3606"/>
                  </a:lnTo>
                  <a:lnTo>
                    <a:pt x="816" y="3606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5" name="Google Shape;13865;p30"/>
            <p:cNvSpPr/>
            <p:nvPr/>
          </p:nvSpPr>
          <p:spPr>
            <a:xfrm>
              <a:off x="2671450" y="96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6" name="Google Shape;13866;p30"/>
            <p:cNvSpPr/>
            <p:nvPr/>
          </p:nvSpPr>
          <p:spPr>
            <a:xfrm>
              <a:off x="2813300" y="965800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7" name="Google Shape;13867;p30"/>
            <p:cNvSpPr/>
            <p:nvPr/>
          </p:nvSpPr>
          <p:spPr>
            <a:xfrm>
              <a:off x="2722375" y="852950"/>
              <a:ext cx="20025" cy="22750"/>
            </a:xfrm>
            <a:custGeom>
              <a:avLst/>
              <a:gdLst/>
              <a:ahLst/>
              <a:cxnLst/>
              <a:rect l="l" t="t" r="r" b="b"/>
              <a:pathLst>
                <a:path w="801" h="910" extrusionOk="0">
                  <a:moveTo>
                    <a:pt x="1" y="0"/>
                  </a:moveTo>
                  <a:lnTo>
                    <a:pt x="1" y="909"/>
                  </a:lnTo>
                  <a:lnTo>
                    <a:pt x="800" y="909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8" name="Google Shape;13868;p30"/>
            <p:cNvSpPr/>
            <p:nvPr/>
          </p:nvSpPr>
          <p:spPr>
            <a:xfrm>
              <a:off x="2671450" y="920725"/>
              <a:ext cx="161850" cy="45100"/>
            </a:xfrm>
            <a:custGeom>
              <a:avLst/>
              <a:gdLst/>
              <a:ahLst/>
              <a:cxnLst/>
              <a:rect l="l" t="t" r="r" b="b"/>
              <a:pathLst>
                <a:path w="6474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894"/>
                  </a:lnTo>
                  <a:lnTo>
                    <a:pt x="5674" y="894"/>
                  </a:lnTo>
                  <a:lnTo>
                    <a:pt x="5674" y="1803"/>
                  </a:lnTo>
                  <a:lnTo>
                    <a:pt x="6474" y="1803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3" name="Google Shape;14373;p35"/>
          <p:cNvGrpSpPr/>
          <p:nvPr/>
        </p:nvGrpSpPr>
        <p:grpSpPr>
          <a:xfrm>
            <a:off x="1457773" y="792782"/>
            <a:ext cx="1542298" cy="1547985"/>
            <a:chOff x="720000" y="1540425"/>
            <a:chExt cx="833900" cy="836975"/>
          </a:xfrm>
        </p:grpSpPr>
        <p:sp>
          <p:nvSpPr>
            <p:cNvPr id="14374" name="Google Shape;14374;p35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5" name="Google Shape;14375;p35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76" name="Google Shape;14376;p35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35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35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35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0" name="Google Shape;14380;p35"/>
          <p:cNvSpPr txBox="1">
            <a:spLocks noGrp="1"/>
          </p:cNvSpPr>
          <p:nvPr>
            <p:ph type="title" idx="2"/>
          </p:nvPr>
        </p:nvSpPr>
        <p:spPr>
          <a:xfrm>
            <a:off x="1528225" y="128601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14381" name="Google Shape;14381;p35"/>
          <p:cNvSpPr txBox="1">
            <a:spLocks noGrp="1"/>
          </p:cNvSpPr>
          <p:nvPr>
            <p:ph type="title"/>
          </p:nvPr>
        </p:nvSpPr>
        <p:spPr>
          <a:xfrm>
            <a:off x="2814196" y="1337200"/>
            <a:ext cx="55193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Stats Checker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8150" y="2934950"/>
            <a:ext cx="5227200" cy="468000"/>
          </a:xfrm>
        </p:spPr>
        <p:txBody>
          <a:bodyPr/>
          <a:lstStyle/>
          <a:p>
            <a:r>
              <a:rPr lang="en-US" dirty="0"/>
              <a:t> - Users can access a detailed statistics checker, displaying upgraded features and achievements.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9" y="3513142"/>
            <a:ext cx="5524500" cy="16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3" name="Google Shape;14373;p35"/>
          <p:cNvGrpSpPr/>
          <p:nvPr/>
        </p:nvGrpSpPr>
        <p:grpSpPr>
          <a:xfrm>
            <a:off x="657673" y="875332"/>
            <a:ext cx="1542298" cy="1547985"/>
            <a:chOff x="720000" y="1540425"/>
            <a:chExt cx="833900" cy="836975"/>
          </a:xfrm>
        </p:grpSpPr>
        <p:sp>
          <p:nvSpPr>
            <p:cNvPr id="14374" name="Google Shape;14374;p35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5" name="Google Shape;14375;p35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76" name="Google Shape;14376;p35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35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35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35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0" name="Google Shape;14380;p35"/>
          <p:cNvSpPr txBox="1">
            <a:spLocks noGrp="1"/>
          </p:cNvSpPr>
          <p:nvPr>
            <p:ph type="title" idx="2"/>
          </p:nvPr>
        </p:nvSpPr>
        <p:spPr>
          <a:xfrm>
            <a:off x="728125" y="13685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06.</a:t>
            </a:r>
            <a:endParaRPr dirty="0"/>
          </a:p>
        </p:txBody>
      </p:sp>
      <p:sp>
        <p:nvSpPr>
          <p:cNvPr id="14381" name="Google Shape;14381;p35"/>
          <p:cNvSpPr txBox="1">
            <a:spLocks noGrp="1"/>
          </p:cNvSpPr>
          <p:nvPr>
            <p:ph type="title"/>
          </p:nvPr>
        </p:nvSpPr>
        <p:spPr>
          <a:xfrm>
            <a:off x="2197289" y="142875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Dice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03950" y="2419457"/>
            <a:ext cx="4891800" cy="468000"/>
          </a:xfrm>
        </p:spPr>
        <p:txBody>
          <a:bodyPr/>
          <a:lstStyle/>
          <a:p>
            <a:r>
              <a:rPr lang="en-US" dirty="0" smtClean="0"/>
              <a:t>Using 20-sided dice</a:t>
            </a:r>
            <a:r>
              <a:rPr lang="en-US" dirty="0"/>
              <a:t> </a:t>
            </a:r>
            <a:r>
              <a:rPr lang="en-US" dirty="0" smtClean="0"/>
              <a:t>as the attack multiplier.</a:t>
            </a:r>
          </a:p>
          <a:p>
            <a:r>
              <a:rPr lang="en-US" dirty="0" smtClean="0"/>
              <a:t>The bigger the dice number, the bigger the damage dealt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9" y="3353488"/>
            <a:ext cx="8733785" cy="10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0" name="Google Shape;14680;p39"/>
          <p:cNvSpPr txBox="1">
            <a:spLocks noGrp="1"/>
          </p:cNvSpPr>
          <p:nvPr>
            <p:ph type="title"/>
          </p:nvPr>
        </p:nvSpPr>
        <p:spPr>
          <a:xfrm>
            <a:off x="650150" y="751363"/>
            <a:ext cx="6463714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 used:</a:t>
            </a:r>
            <a:endParaRPr dirty="0"/>
          </a:p>
        </p:txBody>
      </p:sp>
      <p:sp>
        <p:nvSpPr>
          <p:cNvPr id="14681" name="Google Shape;14681;p39"/>
          <p:cNvSpPr txBox="1">
            <a:spLocks noGrp="1"/>
          </p:cNvSpPr>
          <p:nvPr>
            <p:ph type="subTitle" idx="1"/>
          </p:nvPr>
        </p:nvSpPr>
        <p:spPr>
          <a:xfrm>
            <a:off x="231050" y="2680950"/>
            <a:ext cx="642375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/>
            <a:r>
              <a:rPr lang="en-US" dirty="0" smtClean="0"/>
              <a:t>Frontend: </a:t>
            </a:r>
            <a:r>
              <a:rPr lang="en-US" dirty="0" err="1" smtClean="0"/>
              <a:t>Jquery</a:t>
            </a:r>
            <a:r>
              <a:rPr lang="en-US" dirty="0" smtClean="0"/>
              <a:t>, slick, Firebase Console</a:t>
            </a:r>
          </a:p>
          <a:p>
            <a:pPr marL="127000" indent="0"/>
            <a:r>
              <a:rPr lang="en-US" dirty="0" smtClean="0"/>
              <a:t>Backend: Firebase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0" name="Google Shape;14680;p39"/>
          <p:cNvSpPr txBox="1">
            <a:spLocks noGrp="1"/>
          </p:cNvSpPr>
          <p:nvPr>
            <p:ph type="title"/>
          </p:nvPr>
        </p:nvSpPr>
        <p:spPr>
          <a:xfrm>
            <a:off x="650150" y="751363"/>
            <a:ext cx="6463714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Key Issues and solutions</a:t>
            </a:r>
            <a:endParaRPr dirty="0"/>
          </a:p>
        </p:txBody>
      </p:sp>
      <p:sp>
        <p:nvSpPr>
          <p:cNvPr id="14681" name="Google Shape;14681;p39"/>
          <p:cNvSpPr txBox="1">
            <a:spLocks noGrp="1"/>
          </p:cNvSpPr>
          <p:nvPr>
            <p:ph type="subTitle" idx="1"/>
          </p:nvPr>
        </p:nvSpPr>
        <p:spPr>
          <a:xfrm>
            <a:off x="231050" y="2680950"/>
            <a:ext cx="642375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69900" indent="-342900">
              <a:buAutoNum type="arabicPeriod"/>
            </a:pPr>
            <a:r>
              <a:rPr lang="en-US" dirty="0" smtClean="0"/>
              <a:t>There is a problem retrieving the </a:t>
            </a:r>
            <a:r>
              <a:rPr lang="en-US" dirty="0" err="1" smtClean="0"/>
              <a:t>userData</a:t>
            </a:r>
            <a:r>
              <a:rPr lang="en-US" dirty="0" smtClean="0"/>
              <a:t> from the login page into the homepage, to fix this issue, we wrap the function inside “</a:t>
            </a:r>
            <a:r>
              <a:rPr lang="en-US" dirty="0" err="1" smtClean="0"/>
              <a:t>DOMContentLoaded</a:t>
            </a:r>
            <a:r>
              <a:rPr lang="en-US" dirty="0" smtClean="0"/>
              <a:t>”.</a:t>
            </a:r>
          </a:p>
          <a:p>
            <a:pPr marL="127000" indent="0"/>
            <a:r>
              <a:rPr lang="en-US" dirty="0" smtClean="0"/>
              <a:t>By doing this, the function will only run when the website is fully loaded.</a:t>
            </a:r>
          </a:p>
          <a:p>
            <a:pPr marL="127000" indent="0"/>
            <a:r>
              <a:rPr lang="en-US" dirty="0" smtClean="0"/>
              <a:t>Before, the </a:t>
            </a:r>
            <a:r>
              <a:rPr lang="en-US" dirty="0" err="1" smtClean="0"/>
              <a:t>userData</a:t>
            </a:r>
            <a:r>
              <a:rPr lang="en-US" dirty="0" smtClean="0"/>
              <a:t> has been sent by the login page, but because the homepage hasn’t fully loaded yet, the </a:t>
            </a:r>
            <a:r>
              <a:rPr lang="en-US" dirty="0" err="1" smtClean="0"/>
              <a:t>userData</a:t>
            </a:r>
            <a:r>
              <a:rPr lang="en-US" dirty="0" smtClean="0"/>
              <a:t> is gone.</a:t>
            </a:r>
          </a:p>
          <a:p>
            <a:pPr marL="127000" indent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09" y="3426290"/>
            <a:ext cx="3621510" cy="171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1" name="Google Shape;14681;p39"/>
          <p:cNvSpPr txBox="1">
            <a:spLocks noGrp="1"/>
          </p:cNvSpPr>
          <p:nvPr>
            <p:ph type="subTitle" idx="1"/>
          </p:nvPr>
        </p:nvSpPr>
        <p:spPr>
          <a:xfrm>
            <a:off x="289773" y="1456157"/>
            <a:ext cx="642375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/>
            <a:r>
              <a:rPr lang="en-US" dirty="0" smtClean="0"/>
              <a:t>2. We make all our animation by ourselves, before we can do that, we have consider several function that can be used easily. The problem example is like this:</a:t>
            </a:r>
            <a:br>
              <a:rPr lang="en-US" dirty="0" smtClean="0"/>
            </a:br>
            <a:r>
              <a:rPr lang="en-US" dirty="0" smtClean="0"/>
              <a:t>Our sprit </a:t>
            </a:r>
            <a:r>
              <a:rPr lang="en-US" dirty="0" err="1" smtClean="0"/>
              <a:t>png</a:t>
            </a:r>
            <a:r>
              <a:rPr lang="en-US" dirty="0" smtClean="0"/>
              <a:t> is in 1 </a:t>
            </a:r>
            <a:r>
              <a:rPr lang="en-US" dirty="0" err="1" smtClean="0"/>
              <a:t>png</a:t>
            </a:r>
            <a:r>
              <a:rPr lang="en-US" dirty="0" smtClean="0"/>
              <a:t> image instead of several images.</a:t>
            </a:r>
          </a:p>
          <a:p>
            <a:pPr marL="127000" indent="0"/>
            <a:r>
              <a:rPr lang="en-US" dirty="0" smtClean="0"/>
              <a:t>This change our way how to animate this </a:t>
            </a:r>
            <a:r>
              <a:rPr lang="en-US" dirty="0" err="1" smtClean="0"/>
              <a:t>png</a:t>
            </a:r>
            <a:r>
              <a:rPr lang="en-US" dirty="0" smtClean="0"/>
              <a:t> into a moving sprite.</a:t>
            </a:r>
          </a:p>
          <a:p>
            <a:pPr marL="127000" indent="0"/>
            <a:endParaRPr lang="en-US" dirty="0"/>
          </a:p>
          <a:p>
            <a:pPr marL="127000" indent="0"/>
            <a:r>
              <a:rPr lang="en-US" dirty="0" smtClean="0"/>
              <a:t>This function on the right, will make the long image with several images, to hide and show only 1 image at a time, resulting in a walking animation smoothly.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45" y="2743199"/>
            <a:ext cx="3047083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5" y="3567897"/>
            <a:ext cx="5016617" cy="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1" name="Google Shape;14681;p39"/>
          <p:cNvSpPr txBox="1">
            <a:spLocks noGrp="1"/>
          </p:cNvSpPr>
          <p:nvPr>
            <p:ph type="subTitle" idx="1"/>
          </p:nvPr>
        </p:nvSpPr>
        <p:spPr>
          <a:xfrm>
            <a:off x="289773" y="1456157"/>
            <a:ext cx="642375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/>
            <a:r>
              <a:rPr lang="zh-CN" altLang="en-US" dirty="0" smtClean="0"/>
              <a:t>分工：</a:t>
            </a:r>
            <a:endParaRPr lang="en-US" altLang="zh-CN" dirty="0" smtClean="0"/>
          </a:p>
          <a:p>
            <a:pPr marL="127000" indent="0"/>
            <a:r>
              <a:rPr lang="zh-CN" altLang="en-US" dirty="0" smtClean="0"/>
              <a:t>鍾偉生</a:t>
            </a:r>
            <a:r>
              <a:rPr lang="en-US" altLang="zh-CN" dirty="0" smtClean="0"/>
              <a:t>: Firebase, Game logic, Login </a:t>
            </a:r>
            <a:r>
              <a:rPr lang="en-US" altLang="zh-CN" dirty="0" err="1" smtClean="0"/>
              <a:t>page,Github</a:t>
            </a:r>
            <a:r>
              <a:rPr lang="en-US" altLang="zh-CN" dirty="0" smtClean="0"/>
              <a:t> Pages, PPT</a:t>
            </a:r>
          </a:p>
          <a:p>
            <a:pPr marL="127000" indent="0"/>
            <a:r>
              <a:rPr lang="zh-CN" altLang="en-US" dirty="0"/>
              <a:t>何天</a:t>
            </a:r>
            <a:r>
              <a:rPr lang="zh-CN" altLang="en-US" dirty="0" smtClean="0"/>
              <a:t>勝</a:t>
            </a:r>
            <a:r>
              <a:rPr lang="en-US" altLang="zh-CN" dirty="0" smtClean="0"/>
              <a:t>: Homepage,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animation, modal game, model sprites.</a:t>
            </a:r>
          </a:p>
          <a:p>
            <a:pPr marL="12700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4" name="Google Shape;14694;p40"/>
          <p:cNvGrpSpPr/>
          <p:nvPr/>
        </p:nvGrpSpPr>
        <p:grpSpPr>
          <a:xfrm flipH="1">
            <a:off x="720129" y="821279"/>
            <a:ext cx="3667516" cy="2176382"/>
            <a:chOff x="1783594" y="620894"/>
            <a:chExt cx="5498525" cy="2832356"/>
          </a:xfrm>
        </p:grpSpPr>
        <p:sp>
          <p:nvSpPr>
            <p:cNvPr id="14695" name="Google Shape;14695;p40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7489"/>
                <a:gd name="adj2" fmla="val -2046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6" name="Google Shape;14696;p40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7" name="Google Shape;14697;p40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8" name="Google Shape;14698;p40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9" name="Google Shape;14699;p40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0" name="Google Shape;14700;p40"/>
          <p:cNvSpPr txBox="1">
            <a:spLocks noGrp="1"/>
          </p:cNvSpPr>
          <p:nvPr>
            <p:ph type="title"/>
          </p:nvPr>
        </p:nvSpPr>
        <p:spPr>
          <a:xfrm>
            <a:off x="1125175" y="1061063"/>
            <a:ext cx="2857500" cy="169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3" name="Google Shape;13873;p31"/>
          <p:cNvGrpSpPr/>
          <p:nvPr/>
        </p:nvGrpSpPr>
        <p:grpSpPr>
          <a:xfrm>
            <a:off x="7" y="4511474"/>
            <a:ext cx="9446833" cy="1136997"/>
            <a:chOff x="7" y="4511474"/>
            <a:chExt cx="9446833" cy="1136997"/>
          </a:xfrm>
        </p:grpSpPr>
        <p:grpSp>
          <p:nvGrpSpPr>
            <p:cNvPr id="13874" name="Google Shape;13874;p31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3875" name="Google Shape;13875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8" name="Google Shape;13908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9" name="Google Shape;13909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8" name="Google Shape;13918;p31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3919" name="Google Shape;13919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2" name="Google Shape;13962;p31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3963" name="Google Shape;13963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1" name="Google Shape;13981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2" name="Google Shape;13982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06" name="Google Shape;14006;p31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4007" name="Google Shape;14007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0" name="Google Shape;14050;p31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4051" name="Google Shape;14051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4" name="Google Shape;14054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5" name="Google Shape;14055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94" name="Google Shape;14094;p31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4095" name="Google Shape;14095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7" name="Google Shape;14127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8" name="Google Shape;14128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8" name="Google Shape;14138;p31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4139" name="Google Shape;14139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82" name="Google Shape;14182;p31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4183" name="Google Shape;14183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0" name="Google Shape;14200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1" name="Google Shape;14201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6" name="Google Shape;14226;p31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4227" name="Google Shape;14227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70" name="Google Shape;1427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Introduction: </a:t>
            </a:r>
          </a:p>
        </p:txBody>
      </p:sp>
      <p:sp>
        <p:nvSpPr>
          <p:cNvPr id="14271" name="Google Shape;14271;p31"/>
          <p:cNvSpPr txBox="1">
            <a:spLocks noGrp="1"/>
          </p:cNvSpPr>
          <p:nvPr>
            <p:ph type="body" idx="1"/>
          </p:nvPr>
        </p:nvSpPr>
        <p:spPr>
          <a:xfrm>
            <a:off x="152426" y="579387"/>
            <a:ext cx="7704000" cy="349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dirty="0"/>
              <a:t>We are retro game enthusiasts who have taken notice of the disappearance of retro 8-bit style games. In response to this, we have made a unique website with an 8-bit old-school theme. Observing the increasing levels of stress in society, we have created this website as a viable option for stress relief, offering users a unique and enjoyable experience to unwind and escape from the pressures of everyday life.</a:t>
            </a:r>
          </a:p>
        </p:txBody>
      </p:sp>
      <p:grpSp>
        <p:nvGrpSpPr>
          <p:cNvPr id="401" name="Google Shape;16329;p61"/>
          <p:cNvGrpSpPr/>
          <p:nvPr/>
        </p:nvGrpSpPr>
        <p:grpSpPr>
          <a:xfrm>
            <a:off x="2359783" y="362788"/>
            <a:ext cx="477169" cy="737174"/>
            <a:chOff x="2198946" y="1668078"/>
            <a:chExt cx="477169" cy="737174"/>
          </a:xfrm>
        </p:grpSpPr>
        <p:sp>
          <p:nvSpPr>
            <p:cNvPr id="402" name="Google Shape;16330;p61"/>
            <p:cNvSpPr/>
            <p:nvPr/>
          </p:nvSpPr>
          <p:spPr>
            <a:xfrm>
              <a:off x="2198946" y="1668078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331;p61"/>
            <p:cNvSpPr/>
            <p:nvPr/>
          </p:nvSpPr>
          <p:spPr>
            <a:xfrm>
              <a:off x="2241842" y="1668078"/>
              <a:ext cx="43790" cy="43790"/>
            </a:xfrm>
            <a:custGeom>
              <a:avLst/>
              <a:gdLst/>
              <a:ahLst/>
              <a:cxnLst/>
              <a:rect l="l" t="t" r="r" b="b"/>
              <a:pathLst>
                <a:path w="784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332;p61"/>
            <p:cNvSpPr/>
            <p:nvPr/>
          </p:nvSpPr>
          <p:spPr>
            <a:xfrm>
              <a:off x="2285577" y="1668078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333;p61"/>
            <p:cNvSpPr/>
            <p:nvPr/>
          </p:nvSpPr>
          <p:spPr>
            <a:xfrm>
              <a:off x="2328474" y="1668078"/>
              <a:ext cx="43846" cy="4379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334;p61"/>
            <p:cNvSpPr/>
            <p:nvPr/>
          </p:nvSpPr>
          <p:spPr>
            <a:xfrm>
              <a:off x="2372264" y="1668078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335;p61"/>
            <p:cNvSpPr/>
            <p:nvPr/>
          </p:nvSpPr>
          <p:spPr>
            <a:xfrm>
              <a:off x="2415160" y="1668078"/>
              <a:ext cx="43846" cy="4379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336;p61"/>
            <p:cNvSpPr/>
            <p:nvPr/>
          </p:nvSpPr>
          <p:spPr>
            <a:xfrm>
              <a:off x="2458951" y="1668078"/>
              <a:ext cx="43846" cy="4379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337;p61"/>
            <p:cNvSpPr/>
            <p:nvPr/>
          </p:nvSpPr>
          <p:spPr>
            <a:xfrm>
              <a:off x="2502741" y="1668078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338;p61"/>
            <p:cNvSpPr/>
            <p:nvPr/>
          </p:nvSpPr>
          <p:spPr>
            <a:xfrm>
              <a:off x="2545638" y="1668078"/>
              <a:ext cx="43790" cy="43790"/>
            </a:xfrm>
            <a:custGeom>
              <a:avLst/>
              <a:gdLst/>
              <a:ahLst/>
              <a:cxnLst/>
              <a:rect l="l" t="t" r="r" b="b"/>
              <a:pathLst>
                <a:path w="784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339;p61"/>
            <p:cNvSpPr/>
            <p:nvPr/>
          </p:nvSpPr>
          <p:spPr>
            <a:xfrm>
              <a:off x="2589372" y="1668078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340;p61"/>
            <p:cNvSpPr/>
            <p:nvPr/>
          </p:nvSpPr>
          <p:spPr>
            <a:xfrm>
              <a:off x="2198946" y="1711813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68" y="76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341;p61"/>
            <p:cNvSpPr/>
            <p:nvPr/>
          </p:nvSpPr>
          <p:spPr>
            <a:xfrm>
              <a:off x="2241842" y="1711813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342;p61"/>
            <p:cNvSpPr/>
            <p:nvPr/>
          </p:nvSpPr>
          <p:spPr>
            <a:xfrm>
              <a:off x="2285577" y="1711813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6343;p61"/>
            <p:cNvSpPr/>
            <p:nvPr/>
          </p:nvSpPr>
          <p:spPr>
            <a:xfrm>
              <a:off x="2328474" y="1711813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5" y="76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6344;p61"/>
            <p:cNvSpPr/>
            <p:nvPr/>
          </p:nvSpPr>
          <p:spPr>
            <a:xfrm>
              <a:off x="2372264" y="1711813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6345;p61"/>
            <p:cNvSpPr/>
            <p:nvPr/>
          </p:nvSpPr>
          <p:spPr>
            <a:xfrm>
              <a:off x="2415160" y="1711813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6346;p61"/>
            <p:cNvSpPr/>
            <p:nvPr/>
          </p:nvSpPr>
          <p:spPr>
            <a:xfrm>
              <a:off x="2458951" y="1711813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6347;p61"/>
            <p:cNvSpPr/>
            <p:nvPr/>
          </p:nvSpPr>
          <p:spPr>
            <a:xfrm>
              <a:off x="2502741" y="1711813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68" y="76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6348;p61"/>
            <p:cNvSpPr/>
            <p:nvPr/>
          </p:nvSpPr>
          <p:spPr>
            <a:xfrm>
              <a:off x="2545638" y="1711813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6349;p61"/>
            <p:cNvSpPr/>
            <p:nvPr/>
          </p:nvSpPr>
          <p:spPr>
            <a:xfrm>
              <a:off x="2589372" y="1711813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6350;p61"/>
            <p:cNvSpPr/>
            <p:nvPr/>
          </p:nvSpPr>
          <p:spPr>
            <a:xfrm>
              <a:off x="2198946" y="175470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68" y="78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6351;p61"/>
            <p:cNvSpPr/>
            <p:nvPr/>
          </p:nvSpPr>
          <p:spPr>
            <a:xfrm>
              <a:off x="2241842" y="1754709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6352;p61"/>
            <p:cNvSpPr/>
            <p:nvPr/>
          </p:nvSpPr>
          <p:spPr>
            <a:xfrm>
              <a:off x="2285577" y="175470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69" y="78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6353;p61"/>
            <p:cNvSpPr/>
            <p:nvPr/>
          </p:nvSpPr>
          <p:spPr>
            <a:xfrm>
              <a:off x="2328474" y="1754709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6354;p61"/>
            <p:cNvSpPr/>
            <p:nvPr/>
          </p:nvSpPr>
          <p:spPr>
            <a:xfrm>
              <a:off x="2372264" y="175470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69" y="78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6355;p61"/>
            <p:cNvSpPr/>
            <p:nvPr/>
          </p:nvSpPr>
          <p:spPr>
            <a:xfrm>
              <a:off x="2415160" y="1754709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6356;p61"/>
            <p:cNvSpPr/>
            <p:nvPr/>
          </p:nvSpPr>
          <p:spPr>
            <a:xfrm>
              <a:off x="2458951" y="1754709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6357;p61"/>
            <p:cNvSpPr/>
            <p:nvPr/>
          </p:nvSpPr>
          <p:spPr>
            <a:xfrm>
              <a:off x="2502741" y="175470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68" y="78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6358;p61"/>
            <p:cNvSpPr/>
            <p:nvPr/>
          </p:nvSpPr>
          <p:spPr>
            <a:xfrm>
              <a:off x="2545638" y="1754709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6359;p61"/>
            <p:cNvSpPr/>
            <p:nvPr/>
          </p:nvSpPr>
          <p:spPr>
            <a:xfrm>
              <a:off x="2589372" y="175470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69" y="78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6360;p61"/>
            <p:cNvSpPr/>
            <p:nvPr/>
          </p:nvSpPr>
          <p:spPr>
            <a:xfrm>
              <a:off x="2198946" y="1798500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68" y="76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6361;p61"/>
            <p:cNvSpPr/>
            <p:nvPr/>
          </p:nvSpPr>
          <p:spPr>
            <a:xfrm>
              <a:off x="2241842" y="1798500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6362;p61"/>
            <p:cNvSpPr/>
            <p:nvPr/>
          </p:nvSpPr>
          <p:spPr>
            <a:xfrm>
              <a:off x="2285577" y="1798500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6363;p61"/>
            <p:cNvSpPr/>
            <p:nvPr/>
          </p:nvSpPr>
          <p:spPr>
            <a:xfrm>
              <a:off x="2328474" y="1798500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5" y="76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6364;p61"/>
            <p:cNvSpPr/>
            <p:nvPr/>
          </p:nvSpPr>
          <p:spPr>
            <a:xfrm>
              <a:off x="2372264" y="1798500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6365;p61"/>
            <p:cNvSpPr/>
            <p:nvPr/>
          </p:nvSpPr>
          <p:spPr>
            <a:xfrm>
              <a:off x="2415160" y="1798500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6366;p61"/>
            <p:cNvSpPr/>
            <p:nvPr/>
          </p:nvSpPr>
          <p:spPr>
            <a:xfrm>
              <a:off x="2458951" y="1798500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6367;p61"/>
            <p:cNvSpPr/>
            <p:nvPr/>
          </p:nvSpPr>
          <p:spPr>
            <a:xfrm>
              <a:off x="2502741" y="1798500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68" y="76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6368;p61"/>
            <p:cNvSpPr/>
            <p:nvPr/>
          </p:nvSpPr>
          <p:spPr>
            <a:xfrm>
              <a:off x="2545638" y="1798500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6369;p61"/>
            <p:cNvSpPr/>
            <p:nvPr/>
          </p:nvSpPr>
          <p:spPr>
            <a:xfrm>
              <a:off x="2589372" y="1798500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6370;p61"/>
            <p:cNvSpPr/>
            <p:nvPr/>
          </p:nvSpPr>
          <p:spPr>
            <a:xfrm>
              <a:off x="2198946" y="1841396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6371;p61"/>
            <p:cNvSpPr/>
            <p:nvPr/>
          </p:nvSpPr>
          <p:spPr>
            <a:xfrm>
              <a:off x="2241842" y="1841396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6372;p61"/>
            <p:cNvSpPr/>
            <p:nvPr/>
          </p:nvSpPr>
          <p:spPr>
            <a:xfrm>
              <a:off x="2285577" y="1841396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6373;p61"/>
            <p:cNvSpPr/>
            <p:nvPr/>
          </p:nvSpPr>
          <p:spPr>
            <a:xfrm>
              <a:off x="2328474" y="1841396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6374;p61"/>
            <p:cNvSpPr/>
            <p:nvPr/>
          </p:nvSpPr>
          <p:spPr>
            <a:xfrm>
              <a:off x="2372264" y="1841396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6375;p61"/>
            <p:cNvSpPr/>
            <p:nvPr/>
          </p:nvSpPr>
          <p:spPr>
            <a:xfrm>
              <a:off x="2415160" y="1841396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6376;p61"/>
            <p:cNvSpPr/>
            <p:nvPr/>
          </p:nvSpPr>
          <p:spPr>
            <a:xfrm>
              <a:off x="2458951" y="1841396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6377;p61"/>
            <p:cNvSpPr/>
            <p:nvPr/>
          </p:nvSpPr>
          <p:spPr>
            <a:xfrm>
              <a:off x="2502741" y="1841396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6378;p61"/>
            <p:cNvSpPr/>
            <p:nvPr/>
          </p:nvSpPr>
          <p:spPr>
            <a:xfrm>
              <a:off x="2545638" y="1841396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6379;p61"/>
            <p:cNvSpPr/>
            <p:nvPr/>
          </p:nvSpPr>
          <p:spPr>
            <a:xfrm>
              <a:off x="2589372" y="1841396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6380;p61"/>
            <p:cNvSpPr/>
            <p:nvPr/>
          </p:nvSpPr>
          <p:spPr>
            <a:xfrm>
              <a:off x="2198946" y="1885187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6381;p61"/>
            <p:cNvSpPr/>
            <p:nvPr/>
          </p:nvSpPr>
          <p:spPr>
            <a:xfrm>
              <a:off x="2241842" y="1885187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6382;p61"/>
            <p:cNvSpPr/>
            <p:nvPr/>
          </p:nvSpPr>
          <p:spPr>
            <a:xfrm>
              <a:off x="2285577" y="1885187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69" y="76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6383;p61"/>
            <p:cNvSpPr/>
            <p:nvPr/>
          </p:nvSpPr>
          <p:spPr>
            <a:xfrm>
              <a:off x="2328474" y="1885187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85" y="76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6384;p61"/>
            <p:cNvSpPr/>
            <p:nvPr/>
          </p:nvSpPr>
          <p:spPr>
            <a:xfrm>
              <a:off x="2372264" y="1885187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69" y="76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6385;p61"/>
            <p:cNvSpPr/>
            <p:nvPr/>
          </p:nvSpPr>
          <p:spPr>
            <a:xfrm>
              <a:off x="2415160" y="1885187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6386;p61"/>
            <p:cNvSpPr/>
            <p:nvPr/>
          </p:nvSpPr>
          <p:spPr>
            <a:xfrm>
              <a:off x="2458951" y="1885187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6387;p61"/>
            <p:cNvSpPr/>
            <p:nvPr/>
          </p:nvSpPr>
          <p:spPr>
            <a:xfrm>
              <a:off x="2502741" y="1885187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6388;p61"/>
            <p:cNvSpPr/>
            <p:nvPr/>
          </p:nvSpPr>
          <p:spPr>
            <a:xfrm>
              <a:off x="2545638" y="1885187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6389;p61"/>
            <p:cNvSpPr/>
            <p:nvPr/>
          </p:nvSpPr>
          <p:spPr>
            <a:xfrm>
              <a:off x="2589372" y="1885187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69" y="76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6390;p61"/>
            <p:cNvSpPr/>
            <p:nvPr/>
          </p:nvSpPr>
          <p:spPr>
            <a:xfrm>
              <a:off x="2198946" y="1928083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6391;p61"/>
            <p:cNvSpPr/>
            <p:nvPr/>
          </p:nvSpPr>
          <p:spPr>
            <a:xfrm>
              <a:off x="2241842" y="1928083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6392;p61"/>
            <p:cNvSpPr/>
            <p:nvPr/>
          </p:nvSpPr>
          <p:spPr>
            <a:xfrm>
              <a:off x="2285577" y="1928083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6393;p61"/>
            <p:cNvSpPr/>
            <p:nvPr/>
          </p:nvSpPr>
          <p:spPr>
            <a:xfrm>
              <a:off x="2328474" y="1928083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6394;p61"/>
            <p:cNvSpPr/>
            <p:nvPr/>
          </p:nvSpPr>
          <p:spPr>
            <a:xfrm>
              <a:off x="2372264" y="1928083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6395;p61"/>
            <p:cNvSpPr/>
            <p:nvPr/>
          </p:nvSpPr>
          <p:spPr>
            <a:xfrm>
              <a:off x="2415160" y="1928083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6396;p61"/>
            <p:cNvSpPr/>
            <p:nvPr/>
          </p:nvSpPr>
          <p:spPr>
            <a:xfrm>
              <a:off x="2458951" y="1928083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6397;p61"/>
            <p:cNvSpPr/>
            <p:nvPr/>
          </p:nvSpPr>
          <p:spPr>
            <a:xfrm>
              <a:off x="2502741" y="1928083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6398;p61"/>
            <p:cNvSpPr/>
            <p:nvPr/>
          </p:nvSpPr>
          <p:spPr>
            <a:xfrm>
              <a:off x="2545638" y="1928083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6399;p61"/>
            <p:cNvSpPr/>
            <p:nvPr/>
          </p:nvSpPr>
          <p:spPr>
            <a:xfrm>
              <a:off x="2589372" y="1928083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6400;p61"/>
            <p:cNvSpPr/>
            <p:nvPr/>
          </p:nvSpPr>
          <p:spPr>
            <a:xfrm>
              <a:off x="2198946" y="1971874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6401;p61"/>
            <p:cNvSpPr/>
            <p:nvPr/>
          </p:nvSpPr>
          <p:spPr>
            <a:xfrm>
              <a:off x="2241842" y="1971874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6402;p61"/>
            <p:cNvSpPr/>
            <p:nvPr/>
          </p:nvSpPr>
          <p:spPr>
            <a:xfrm>
              <a:off x="2285577" y="1971874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69" y="76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6403;p61"/>
            <p:cNvSpPr/>
            <p:nvPr/>
          </p:nvSpPr>
          <p:spPr>
            <a:xfrm>
              <a:off x="2328474" y="1971874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85" y="76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6404;p61"/>
            <p:cNvSpPr/>
            <p:nvPr/>
          </p:nvSpPr>
          <p:spPr>
            <a:xfrm>
              <a:off x="2372264" y="1971874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69" y="76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6405;p61"/>
            <p:cNvSpPr/>
            <p:nvPr/>
          </p:nvSpPr>
          <p:spPr>
            <a:xfrm>
              <a:off x="2415160" y="1971874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6406;p61"/>
            <p:cNvSpPr/>
            <p:nvPr/>
          </p:nvSpPr>
          <p:spPr>
            <a:xfrm>
              <a:off x="2458951" y="1971874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6407;p61"/>
            <p:cNvSpPr/>
            <p:nvPr/>
          </p:nvSpPr>
          <p:spPr>
            <a:xfrm>
              <a:off x="2502741" y="1971874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6408;p61"/>
            <p:cNvSpPr/>
            <p:nvPr/>
          </p:nvSpPr>
          <p:spPr>
            <a:xfrm>
              <a:off x="2545638" y="1971874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6409;p61"/>
            <p:cNvSpPr/>
            <p:nvPr/>
          </p:nvSpPr>
          <p:spPr>
            <a:xfrm>
              <a:off x="2589372" y="1971874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69" y="76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6410;p61"/>
            <p:cNvSpPr/>
            <p:nvPr/>
          </p:nvSpPr>
          <p:spPr>
            <a:xfrm>
              <a:off x="2198946" y="2014770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6411;p61"/>
            <p:cNvSpPr/>
            <p:nvPr/>
          </p:nvSpPr>
          <p:spPr>
            <a:xfrm>
              <a:off x="2241842" y="2014770"/>
              <a:ext cx="43790" cy="43790"/>
            </a:xfrm>
            <a:custGeom>
              <a:avLst/>
              <a:gdLst/>
              <a:ahLst/>
              <a:cxnLst/>
              <a:rect l="l" t="t" r="r" b="b"/>
              <a:pathLst>
                <a:path w="784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6412;p61"/>
            <p:cNvSpPr/>
            <p:nvPr/>
          </p:nvSpPr>
          <p:spPr>
            <a:xfrm>
              <a:off x="2285577" y="2014770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6413;p61"/>
            <p:cNvSpPr/>
            <p:nvPr/>
          </p:nvSpPr>
          <p:spPr>
            <a:xfrm>
              <a:off x="2328474" y="2014770"/>
              <a:ext cx="43846" cy="4379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6414;p61"/>
            <p:cNvSpPr/>
            <p:nvPr/>
          </p:nvSpPr>
          <p:spPr>
            <a:xfrm>
              <a:off x="2372264" y="2014770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6415;p61"/>
            <p:cNvSpPr/>
            <p:nvPr/>
          </p:nvSpPr>
          <p:spPr>
            <a:xfrm>
              <a:off x="2415160" y="2014770"/>
              <a:ext cx="43846" cy="4379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6416;p61"/>
            <p:cNvSpPr/>
            <p:nvPr/>
          </p:nvSpPr>
          <p:spPr>
            <a:xfrm>
              <a:off x="2458951" y="2014770"/>
              <a:ext cx="43846" cy="4379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6417;p61"/>
            <p:cNvSpPr/>
            <p:nvPr/>
          </p:nvSpPr>
          <p:spPr>
            <a:xfrm>
              <a:off x="2502741" y="2014770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6418;p61"/>
            <p:cNvSpPr/>
            <p:nvPr/>
          </p:nvSpPr>
          <p:spPr>
            <a:xfrm>
              <a:off x="2545638" y="2014770"/>
              <a:ext cx="43790" cy="43790"/>
            </a:xfrm>
            <a:custGeom>
              <a:avLst/>
              <a:gdLst/>
              <a:ahLst/>
              <a:cxnLst/>
              <a:rect l="l" t="t" r="r" b="b"/>
              <a:pathLst>
                <a:path w="784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6419;p61"/>
            <p:cNvSpPr/>
            <p:nvPr/>
          </p:nvSpPr>
          <p:spPr>
            <a:xfrm>
              <a:off x="2589372" y="2014770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6420;p61"/>
            <p:cNvSpPr/>
            <p:nvPr/>
          </p:nvSpPr>
          <p:spPr>
            <a:xfrm>
              <a:off x="2198946" y="2058505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68" y="76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6421;p61"/>
            <p:cNvSpPr/>
            <p:nvPr/>
          </p:nvSpPr>
          <p:spPr>
            <a:xfrm>
              <a:off x="2241842" y="2058505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6422;p61"/>
            <p:cNvSpPr/>
            <p:nvPr/>
          </p:nvSpPr>
          <p:spPr>
            <a:xfrm>
              <a:off x="2285577" y="2058505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6423;p61"/>
            <p:cNvSpPr/>
            <p:nvPr/>
          </p:nvSpPr>
          <p:spPr>
            <a:xfrm>
              <a:off x="2328474" y="2058505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5" y="76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6424;p61"/>
            <p:cNvSpPr/>
            <p:nvPr/>
          </p:nvSpPr>
          <p:spPr>
            <a:xfrm>
              <a:off x="2372264" y="2058505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6425;p61"/>
            <p:cNvSpPr/>
            <p:nvPr/>
          </p:nvSpPr>
          <p:spPr>
            <a:xfrm>
              <a:off x="2415160" y="2058505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6426;p61"/>
            <p:cNvSpPr/>
            <p:nvPr/>
          </p:nvSpPr>
          <p:spPr>
            <a:xfrm>
              <a:off x="2458951" y="2058505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6427;p61"/>
            <p:cNvSpPr/>
            <p:nvPr/>
          </p:nvSpPr>
          <p:spPr>
            <a:xfrm>
              <a:off x="2502741" y="2058505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68" y="76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6428;p61"/>
            <p:cNvSpPr/>
            <p:nvPr/>
          </p:nvSpPr>
          <p:spPr>
            <a:xfrm>
              <a:off x="2545638" y="2058505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6429;p61"/>
            <p:cNvSpPr/>
            <p:nvPr/>
          </p:nvSpPr>
          <p:spPr>
            <a:xfrm>
              <a:off x="2589372" y="2058505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6430;p61"/>
            <p:cNvSpPr/>
            <p:nvPr/>
          </p:nvSpPr>
          <p:spPr>
            <a:xfrm>
              <a:off x="2198946" y="2101401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68" y="78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6431;p61"/>
            <p:cNvSpPr/>
            <p:nvPr/>
          </p:nvSpPr>
          <p:spPr>
            <a:xfrm>
              <a:off x="2241842" y="2101401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6432;p61"/>
            <p:cNvSpPr/>
            <p:nvPr/>
          </p:nvSpPr>
          <p:spPr>
            <a:xfrm>
              <a:off x="2285577" y="2101401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69" y="78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6433;p61"/>
            <p:cNvSpPr/>
            <p:nvPr/>
          </p:nvSpPr>
          <p:spPr>
            <a:xfrm>
              <a:off x="2328474" y="2101401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6434;p61"/>
            <p:cNvSpPr/>
            <p:nvPr/>
          </p:nvSpPr>
          <p:spPr>
            <a:xfrm>
              <a:off x="2372264" y="2101401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69" y="78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6435;p61"/>
            <p:cNvSpPr/>
            <p:nvPr/>
          </p:nvSpPr>
          <p:spPr>
            <a:xfrm>
              <a:off x="2415160" y="2101401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6436;p61"/>
            <p:cNvSpPr/>
            <p:nvPr/>
          </p:nvSpPr>
          <p:spPr>
            <a:xfrm>
              <a:off x="2458951" y="2101401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6437;p61"/>
            <p:cNvSpPr/>
            <p:nvPr/>
          </p:nvSpPr>
          <p:spPr>
            <a:xfrm>
              <a:off x="2502741" y="2101401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68" y="78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6438;p61"/>
            <p:cNvSpPr/>
            <p:nvPr/>
          </p:nvSpPr>
          <p:spPr>
            <a:xfrm>
              <a:off x="2545638" y="2101401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6439;p61"/>
            <p:cNvSpPr/>
            <p:nvPr/>
          </p:nvSpPr>
          <p:spPr>
            <a:xfrm>
              <a:off x="2589372" y="2101401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69" y="78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6440;p61"/>
            <p:cNvSpPr/>
            <p:nvPr/>
          </p:nvSpPr>
          <p:spPr>
            <a:xfrm>
              <a:off x="2198946" y="2145192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68" y="76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6441;p61"/>
            <p:cNvSpPr/>
            <p:nvPr/>
          </p:nvSpPr>
          <p:spPr>
            <a:xfrm>
              <a:off x="2241842" y="2145192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6442;p61"/>
            <p:cNvSpPr/>
            <p:nvPr/>
          </p:nvSpPr>
          <p:spPr>
            <a:xfrm>
              <a:off x="2285577" y="2145192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6443;p61"/>
            <p:cNvSpPr/>
            <p:nvPr/>
          </p:nvSpPr>
          <p:spPr>
            <a:xfrm>
              <a:off x="2328474" y="2145192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5" y="76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6444;p61"/>
            <p:cNvSpPr/>
            <p:nvPr/>
          </p:nvSpPr>
          <p:spPr>
            <a:xfrm>
              <a:off x="2372264" y="2145192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6445;p61"/>
            <p:cNvSpPr/>
            <p:nvPr/>
          </p:nvSpPr>
          <p:spPr>
            <a:xfrm>
              <a:off x="2415160" y="2145192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6446;p61"/>
            <p:cNvSpPr/>
            <p:nvPr/>
          </p:nvSpPr>
          <p:spPr>
            <a:xfrm>
              <a:off x="2458951" y="2145192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6447;p61"/>
            <p:cNvSpPr/>
            <p:nvPr/>
          </p:nvSpPr>
          <p:spPr>
            <a:xfrm>
              <a:off x="2502741" y="2145192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68" y="76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6448;p61"/>
            <p:cNvSpPr/>
            <p:nvPr/>
          </p:nvSpPr>
          <p:spPr>
            <a:xfrm>
              <a:off x="2545638" y="2145192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6449;p61"/>
            <p:cNvSpPr/>
            <p:nvPr/>
          </p:nvSpPr>
          <p:spPr>
            <a:xfrm>
              <a:off x="2589372" y="2145192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69" y="769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6450;p61"/>
            <p:cNvSpPr/>
            <p:nvPr/>
          </p:nvSpPr>
          <p:spPr>
            <a:xfrm>
              <a:off x="2198946" y="2188088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6451;p61"/>
            <p:cNvSpPr/>
            <p:nvPr/>
          </p:nvSpPr>
          <p:spPr>
            <a:xfrm>
              <a:off x="2241842" y="2188088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6452;p61"/>
            <p:cNvSpPr/>
            <p:nvPr/>
          </p:nvSpPr>
          <p:spPr>
            <a:xfrm>
              <a:off x="2285577" y="2188088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6453;p61"/>
            <p:cNvSpPr/>
            <p:nvPr/>
          </p:nvSpPr>
          <p:spPr>
            <a:xfrm>
              <a:off x="2328474" y="2188088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6454;p61"/>
            <p:cNvSpPr/>
            <p:nvPr/>
          </p:nvSpPr>
          <p:spPr>
            <a:xfrm>
              <a:off x="2372264" y="2188088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6455;p61"/>
            <p:cNvSpPr/>
            <p:nvPr/>
          </p:nvSpPr>
          <p:spPr>
            <a:xfrm>
              <a:off x="2415160" y="2188088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6456;p61"/>
            <p:cNvSpPr/>
            <p:nvPr/>
          </p:nvSpPr>
          <p:spPr>
            <a:xfrm>
              <a:off x="2458951" y="2188088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6457;p61"/>
            <p:cNvSpPr/>
            <p:nvPr/>
          </p:nvSpPr>
          <p:spPr>
            <a:xfrm>
              <a:off x="2502741" y="2188088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6458;p61"/>
            <p:cNvSpPr/>
            <p:nvPr/>
          </p:nvSpPr>
          <p:spPr>
            <a:xfrm>
              <a:off x="2545638" y="2188088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6459;p61"/>
            <p:cNvSpPr/>
            <p:nvPr/>
          </p:nvSpPr>
          <p:spPr>
            <a:xfrm>
              <a:off x="2589372" y="2188088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6460;p61"/>
            <p:cNvSpPr/>
            <p:nvPr/>
          </p:nvSpPr>
          <p:spPr>
            <a:xfrm>
              <a:off x="2198946" y="223187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6461;p61"/>
            <p:cNvSpPr/>
            <p:nvPr/>
          </p:nvSpPr>
          <p:spPr>
            <a:xfrm>
              <a:off x="2241842" y="2231879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6462;p61"/>
            <p:cNvSpPr/>
            <p:nvPr/>
          </p:nvSpPr>
          <p:spPr>
            <a:xfrm>
              <a:off x="2285577" y="223187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6463;p61"/>
            <p:cNvSpPr/>
            <p:nvPr/>
          </p:nvSpPr>
          <p:spPr>
            <a:xfrm>
              <a:off x="2328474" y="2231879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6464;p61"/>
            <p:cNvSpPr/>
            <p:nvPr/>
          </p:nvSpPr>
          <p:spPr>
            <a:xfrm>
              <a:off x="2372264" y="223187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6465;p61"/>
            <p:cNvSpPr/>
            <p:nvPr/>
          </p:nvSpPr>
          <p:spPr>
            <a:xfrm>
              <a:off x="2415160" y="2231879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6466;p61"/>
            <p:cNvSpPr/>
            <p:nvPr/>
          </p:nvSpPr>
          <p:spPr>
            <a:xfrm>
              <a:off x="2458951" y="2231879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B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6467;p61"/>
            <p:cNvSpPr/>
            <p:nvPr/>
          </p:nvSpPr>
          <p:spPr>
            <a:xfrm>
              <a:off x="2502741" y="223187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6468;p61"/>
            <p:cNvSpPr/>
            <p:nvPr/>
          </p:nvSpPr>
          <p:spPr>
            <a:xfrm>
              <a:off x="2545638" y="2231879"/>
              <a:ext cx="43790" cy="43846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6469;p61"/>
            <p:cNvSpPr/>
            <p:nvPr/>
          </p:nvSpPr>
          <p:spPr>
            <a:xfrm>
              <a:off x="2589372" y="2231879"/>
              <a:ext cx="42952" cy="43846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6470;p61"/>
            <p:cNvSpPr/>
            <p:nvPr/>
          </p:nvSpPr>
          <p:spPr>
            <a:xfrm>
              <a:off x="2198946" y="2275669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6471;p61"/>
            <p:cNvSpPr/>
            <p:nvPr/>
          </p:nvSpPr>
          <p:spPr>
            <a:xfrm>
              <a:off x="2241842" y="2275669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6472;p61"/>
            <p:cNvSpPr/>
            <p:nvPr/>
          </p:nvSpPr>
          <p:spPr>
            <a:xfrm>
              <a:off x="2285577" y="2275669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69" y="76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6473;p61"/>
            <p:cNvSpPr/>
            <p:nvPr/>
          </p:nvSpPr>
          <p:spPr>
            <a:xfrm>
              <a:off x="2328474" y="2275669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85" y="76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6474;p61"/>
            <p:cNvSpPr/>
            <p:nvPr/>
          </p:nvSpPr>
          <p:spPr>
            <a:xfrm>
              <a:off x="2372264" y="2275669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69" y="76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6475;p61"/>
            <p:cNvSpPr/>
            <p:nvPr/>
          </p:nvSpPr>
          <p:spPr>
            <a:xfrm>
              <a:off x="2415160" y="2275669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6476;p61"/>
            <p:cNvSpPr/>
            <p:nvPr/>
          </p:nvSpPr>
          <p:spPr>
            <a:xfrm>
              <a:off x="2458951" y="2275669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6477;p61"/>
            <p:cNvSpPr/>
            <p:nvPr/>
          </p:nvSpPr>
          <p:spPr>
            <a:xfrm>
              <a:off x="2502741" y="2275669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6478;p61"/>
            <p:cNvSpPr/>
            <p:nvPr/>
          </p:nvSpPr>
          <p:spPr>
            <a:xfrm>
              <a:off x="2502741" y="2318566"/>
              <a:ext cx="42952" cy="4379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68" y="78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6479;p61"/>
            <p:cNvSpPr/>
            <p:nvPr/>
          </p:nvSpPr>
          <p:spPr>
            <a:xfrm>
              <a:off x="2502741" y="2362300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68" y="76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6480;p61"/>
            <p:cNvSpPr/>
            <p:nvPr/>
          </p:nvSpPr>
          <p:spPr>
            <a:xfrm>
              <a:off x="2458951" y="2318566"/>
              <a:ext cx="43846" cy="4379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6481;p61"/>
            <p:cNvSpPr/>
            <p:nvPr/>
          </p:nvSpPr>
          <p:spPr>
            <a:xfrm>
              <a:off x="2458951" y="2362300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0" y="1"/>
                  </a:moveTo>
                  <a:lnTo>
                    <a:pt x="0" y="769"/>
                  </a:lnTo>
                  <a:lnTo>
                    <a:pt x="784" y="7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6482;p61"/>
            <p:cNvSpPr/>
            <p:nvPr/>
          </p:nvSpPr>
          <p:spPr>
            <a:xfrm>
              <a:off x="2545638" y="2275669"/>
              <a:ext cx="43790" cy="42952"/>
            </a:xfrm>
            <a:custGeom>
              <a:avLst/>
              <a:gdLst/>
              <a:ahLst/>
              <a:cxnLst/>
              <a:rect l="l" t="t" r="r" b="b"/>
              <a:pathLst>
                <a:path w="784" h="769" extrusionOk="0">
                  <a:moveTo>
                    <a:pt x="0" y="0"/>
                  </a:moveTo>
                  <a:lnTo>
                    <a:pt x="0" y="768"/>
                  </a:lnTo>
                  <a:lnTo>
                    <a:pt x="784" y="76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6483;p61"/>
            <p:cNvSpPr/>
            <p:nvPr/>
          </p:nvSpPr>
          <p:spPr>
            <a:xfrm>
              <a:off x="2589372" y="2275669"/>
              <a:ext cx="42952" cy="4295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69" y="76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6484;p61"/>
            <p:cNvSpPr/>
            <p:nvPr/>
          </p:nvSpPr>
          <p:spPr>
            <a:xfrm>
              <a:off x="2632269" y="1668078"/>
              <a:ext cx="43846" cy="4379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6485;p61"/>
            <p:cNvSpPr/>
            <p:nvPr/>
          </p:nvSpPr>
          <p:spPr>
            <a:xfrm>
              <a:off x="2632269" y="1711813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5" y="76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6486;p61"/>
            <p:cNvSpPr/>
            <p:nvPr/>
          </p:nvSpPr>
          <p:spPr>
            <a:xfrm>
              <a:off x="2632269" y="1754709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6487;p61"/>
            <p:cNvSpPr/>
            <p:nvPr/>
          </p:nvSpPr>
          <p:spPr>
            <a:xfrm>
              <a:off x="2632269" y="1798500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5" y="76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6488;p61"/>
            <p:cNvSpPr/>
            <p:nvPr/>
          </p:nvSpPr>
          <p:spPr>
            <a:xfrm>
              <a:off x="2632269" y="1841396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6489;p61"/>
            <p:cNvSpPr/>
            <p:nvPr/>
          </p:nvSpPr>
          <p:spPr>
            <a:xfrm>
              <a:off x="2632269" y="1885187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85" y="76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6490;p61"/>
            <p:cNvSpPr/>
            <p:nvPr/>
          </p:nvSpPr>
          <p:spPr>
            <a:xfrm>
              <a:off x="2632269" y="1928083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6491;p61"/>
            <p:cNvSpPr/>
            <p:nvPr/>
          </p:nvSpPr>
          <p:spPr>
            <a:xfrm>
              <a:off x="2632269" y="1971874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85" y="76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6492;p61"/>
            <p:cNvSpPr/>
            <p:nvPr/>
          </p:nvSpPr>
          <p:spPr>
            <a:xfrm>
              <a:off x="2632269" y="2014770"/>
              <a:ext cx="43846" cy="4379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6493;p61"/>
            <p:cNvSpPr/>
            <p:nvPr/>
          </p:nvSpPr>
          <p:spPr>
            <a:xfrm>
              <a:off x="2632269" y="2058505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5" y="76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6494;p61"/>
            <p:cNvSpPr/>
            <p:nvPr/>
          </p:nvSpPr>
          <p:spPr>
            <a:xfrm>
              <a:off x="2632269" y="2101401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6495;p61"/>
            <p:cNvSpPr/>
            <p:nvPr/>
          </p:nvSpPr>
          <p:spPr>
            <a:xfrm>
              <a:off x="2632269" y="2145192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1"/>
                  </a:moveTo>
                  <a:lnTo>
                    <a:pt x="1" y="769"/>
                  </a:lnTo>
                  <a:lnTo>
                    <a:pt x="785" y="76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6496;p61"/>
            <p:cNvSpPr/>
            <p:nvPr/>
          </p:nvSpPr>
          <p:spPr>
            <a:xfrm>
              <a:off x="2632269" y="2188088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6497;p61"/>
            <p:cNvSpPr/>
            <p:nvPr/>
          </p:nvSpPr>
          <p:spPr>
            <a:xfrm>
              <a:off x="2632269" y="2231879"/>
              <a:ext cx="43846" cy="43846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6498;p61"/>
            <p:cNvSpPr/>
            <p:nvPr/>
          </p:nvSpPr>
          <p:spPr>
            <a:xfrm>
              <a:off x="2632269" y="2275669"/>
              <a:ext cx="43846" cy="42952"/>
            </a:xfrm>
            <a:custGeom>
              <a:avLst/>
              <a:gdLst/>
              <a:ahLst/>
              <a:cxnLst/>
              <a:rect l="l" t="t" r="r" b="b"/>
              <a:pathLst>
                <a:path w="785" h="769" extrusionOk="0">
                  <a:moveTo>
                    <a:pt x="1" y="0"/>
                  </a:moveTo>
                  <a:lnTo>
                    <a:pt x="1" y="768"/>
                  </a:lnTo>
                  <a:lnTo>
                    <a:pt x="785" y="76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76" name="Google Shape;14276;p32"/>
          <p:cNvGrpSpPr/>
          <p:nvPr/>
        </p:nvGrpSpPr>
        <p:grpSpPr>
          <a:xfrm>
            <a:off x="2435643" y="44450"/>
            <a:ext cx="6905207" cy="3971643"/>
            <a:chOff x="1783594" y="620894"/>
            <a:chExt cx="5498525" cy="2832356"/>
          </a:xfrm>
        </p:grpSpPr>
        <p:sp>
          <p:nvSpPr>
            <p:cNvPr id="14277" name="Google Shape;14277;p32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32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32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32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32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2" name="Google Shape;14282;p32"/>
          <p:cNvSpPr txBox="1">
            <a:spLocks noGrp="1"/>
          </p:cNvSpPr>
          <p:nvPr>
            <p:ph type="title"/>
          </p:nvPr>
        </p:nvSpPr>
        <p:spPr>
          <a:xfrm>
            <a:off x="4447737" y="1770150"/>
            <a:ext cx="3603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14283" name="Google Shape;14283;p32"/>
          <p:cNvSpPr txBox="1">
            <a:spLocks noGrp="1"/>
          </p:cNvSpPr>
          <p:nvPr>
            <p:ph type="subTitle" idx="1"/>
          </p:nvPr>
        </p:nvSpPr>
        <p:spPr>
          <a:xfrm>
            <a:off x="3527071" y="2616354"/>
            <a:ext cx="3603600" cy="76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 smtClean="0"/>
              <a:t>Briliant</a:t>
            </a:r>
            <a:r>
              <a:rPr lang="en-US" dirty="0" smtClean="0"/>
              <a:t>!</a:t>
            </a:r>
            <a:endParaRPr dirty="0"/>
          </a:p>
        </p:txBody>
      </p:sp>
      <p:grpSp>
        <p:nvGrpSpPr>
          <p:cNvPr id="14284" name="Google Shape;14284;p32"/>
          <p:cNvGrpSpPr/>
          <p:nvPr/>
        </p:nvGrpSpPr>
        <p:grpSpPr>
          <a:xfrm>
            <a:off x="127522" y="1902098"/>
            <a:ext cx="1962010" cy="2726782"/>
            <a:chOff x="3091525" y="1407025"/>
            <a:chExt cx="323700" cy="449875"/>
          </a:xfrm>
        </p:grpSpPr>
        <p:sp>
          <p:nvSpPr>
            <p:cNvPr id="14285" name="Google Shape;14285;p32"/>
            <p:cNvSpPr/>
            <p:nvPr/>
          </p:nvSpPr>
          <p:spPr>
            <a:xfrm>
              <a:off x="3111900" y="1454450"/>
              <a:ext cx="283325" cy="177525"/>
            </a:xfrm>
            <a:custGeom>
              <a:avLst/>
              <a:gdLst/>
              <a:ahLst/>
              <a:cxnLst/>
              <a:rect l="l" t="t" r="r" b="b"/>
              <a:pathLst>
                <a:path w="11333" h="7101" extrusionOk="0">
                  <a:moveTo>
                    <a:pt x="0" y="0"/>
                  </a:moveTo>
                  <a:lnTo>
                    <a:pt x="0" y="7101"/>
                  </a:lnTo>
                  <a:lnTo>
                    <a:pt x="11333" y="7101"/>
                  </a:lnTo>
                  <a:lnTo>
                    <a:pt x="11333" y="0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32"/>
            <p:cNvSpPr/>
            <p:nvPr/>
          </p:nvSpPr>
          <p:spPr>
            <a:xfrm>
              <a:off x="3091525" y="1542225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32"/>
            <p:cNvSpPr/>
            <p:nvPr/>
          </p:nvSpPr>
          <p:spPr>
            <a:xfrm>
              <a:off x="3152250" y="1542225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32"/>
            <p:cNvSpPr/>
            <p:nvPr/>
          </p:nvSpPr>
          <p:spPr>
            <a:xfrm>
              <a:off x="333447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32"/>
            <p:cNvSpPr/>
            <p:nvPr/>
          </p:nvSpPr>
          <p:spPr>
            <a:xfrm>
              <a:off x="3395200" y="1542225"/>
              <a:ext cx="20025" cy="44700"/>
            </a:xfrm>
            <a:custGeom>
              <a:avLst/>
              <a:gdLst/>
              <a:ahLst/>
              <a:cxnLst/>
              <a:rect l="l" t="t" r="r" b="b"/>
              <a:pathLst>
                <a:path w="801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32"/>
            <p:cNvSpPr/>
            <p:nvPr/>
          </p:nvSpPr>
          <p:spPr>
            <a:xfrm>
              <a:off x="3202800" y="1609625"/>
              <a:ext cx="101125" cy="22350"/>
            </a:xfrm>
            <a:custGeom>
              <a:avLst/>
              <a:gdLst/>
              <a:ahLst/>
              <a:cxnLst/>
              <a:rect l="l" t="t" r="r" b="b"/>
              <a:pathLst>
                <a:path w="4045" h="894" extrusionOk="0">
                  <a:moveTo>
                    <a:pt x="1" y="0"/>
                  </a:moveTo>
                  <a:lnTo>
                    <a:pt x="1" y="894"/>
                  </a:lnTo>
                  <a:lnTo>
                    <a:pt x="4045" y="894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32"/>
            <p:cNvSpPr/>
            <p:nvPr/>
          </p:nvSpPr>
          <p:spPr>
            <a:xfrm>
              <a:off x="3111900" y="1407025"/>
              <a:ext cx="283325" cy="224950"/>
            </a:xfrm>
            <a:custGeom>
              <a:avLst/>
              <a:gdLst/>
              <a:ahLst/>
              <a:cxnLst/>
              <a:rect l="l" t="t" r="r" b="b"/>
              <a:pathLst>
                <a:path w="11333" h="8998" extrusionOk="0">
                  <a:moveTo>
                    <a:pt x="800" y="1"/>
                  </a:moveTo>
                  <a:lnTo>
                    <a:pt x="800" y="894"/>
                  </a:lnTo>
                  <a:lnTo>
                    <a:pt x="0" y="894"/>
                  </a:lnTo>
                  <a:lnTo>
                    <a:pt x="0" y="8998"/>
                  </a:lnTo>
                  <a:lnTo>
                    <a:pt x="800" y="8998"/>
                  </a:lnTo>
                  <a:lnTo>
                    <a:pt x="800" y="3606"/>
                  </a:lnTo>
                  <a:lnTo>
                    <a:pt x="1615" y="3606"/>
                  </a:lnTo>
                  <a:lnTo>
                    <a:pt x="1615" y="2696"/>
                  </a:lnTo>
                  <a:lnTo>
                    <a:pt x="9703" y="2696"/>
                  </a:lnTo>
                  <a:lnTo>
                    <a:pt x="9703" y="3606"/>
                  </a:lnTo>
                  <a:lnTo>
                    <a:pt x="10518" y="3606"/>
                  </a:lnTo>
                  <a:lnTo>
                    <a:pt x="10518" y="8998"/>
                  </a:lnTo>
                  <a:lnTo>
                    <a:pt x="11333" y="8998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rgbClr val="683B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32"/>
            <p:cNvSpPr/>
            <p:nvPr/>
          </p:nvSpPr>
          <p:spPr>
            <a:xfrm>
              <a:off x="3111900" y="1407025"/>
              <a:ext cx="283325" cy="135225"/>
            </a:xfrm>
            <a:custGeom>
              <a:avLst/>
              <a:gdLst/>
              <a:ahLst/>
              <a:cxnLst/>
              <a:rect l="l" t="t" r="r" b="b"/>
              <a:pathLst>
                <a:path w="11333" h="5409" extrusionOk="0">
                  <a:moveTo>
                    <a:pt x="800" y="1"/>
                  </a:moveTo>
                  <a:lnTo>
                    <a:pt x="800" y="894"/>
                  </a:lnTo>
                  <a:lnTo>
                    <a:pt x="0" y="894"/>
                  </a:lnTo>
                  <a:lnTo>
                    <a:pt x="0" y="5408"/>
                  </a:lnTo>
                  <a:lnTo>
                    <a:pt x="11333" y="5408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rgbClr val="738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32"/>
            <p:cNvSpPr/>
            <p:nvPr/>
          </p:nvSpPr>
          <p:spPr>
            <a:xfrm>
              <a:off x="3213000" y="1407025"/>
              <a:ext cx="80750" cy="22350"/>
            </a:xfrm>
            <a:custGeom>
              <a:avLst/>
              <a:gdLst/>
              <a:ahLst/>
              <a:cxnLst/>
              <a:rect l="l" t="t" r="r" b="b"/>
              <a:pathLst>
                <a:path w="3230" h="894" extrusionOk="0">
                  <a:moveTo>
                    <a:pt x="0" y="1"/>
                  </a:moveTo>
                  <a:lnTo>
                    <a:pt x="0" y="894"/>
                  </a:lnTo>
                  <a:lnTo>
                    <a:pt x="3229" y="894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rgbClr val="566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32"/>
            <p:cNvSpPr/>
            <p:nvPr/>
          </p:nvSpPr>
          <p:spPr>
            <a:xfrm>
              <a:off x="3131875" y="1474425"/>
              <a:ext cx="242975" cy="67825"/>
            </a:xfrm>
            <a:custGeom>
              <a:avLst/>
              <a:gdLst/>
              <a:ahLst/>
              <a:cxnLst/>
              <a:rect l="l" t="t" r="r" b="b"/>
              <a:pathLst>
                <a:path w="9719" h="2713" extrusionOk="0">
                  <a:moveTo>
                    <a:pt x="1" y="0"/>
                  </a:moveTo>
                  <a:lnTo>
                    <a:pt x="1" y="2712"/>
                  </a:lnTo>
                  <a:lnTo>
                    <a:pt x="9719" y="2712"/>
                  </a:lnTo>
                  <a:lnTo>
                    <a:pt x="9719" y="0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32"/>
            <p:cNvSpPr/>
            <p:nvPr/>
          </p:nvSpPr>
          <p:spPr>
            <a:xfrm>
              <a:off x="3152250" y="1497150"/>
              <a:ext cx="60775" cy="22375"/>
            </a:xfrm>
            <a:custGeom>
              <a:avLst/>
              <a:gdLst/>
              <a:ahLst/>
              <a:cxnLst/>
              <a:rect l="l" t="t" r="r" b="b"/>
              <a:pathLst>
                <a:path w="2431" h="895" extrusionOk="0">
                  <a:moveTo>
                    <a:pt x="1" y="1"/>
                  </a:moveTo>
                  <a:lnTo>
                    <a:pt x="1" y="894"/>
                  </a:lnTo>
                  <a:lnTo>
                    <a:pt x="2430" y="89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C6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32"/>
            <p:cNvSpPr/>
            <p:nvPr/>
          </p:nvSpPr>
          <p:spPr>
            <a:xfrm>
              <a:off x="3293725" y="1497150"/>
              <a:ext cx="60750" cy="22375"/>
            </a:xfrm>
            <a:custGeom>
              <a:avLst/>
              <a:gdLst/>
              <a:ahLst/>
              <a:cxnLst/>
              <a:rect l="l" t="t" r="r" b="b"/>
              <a:pathLst>
                <a:path w="2430" h="895" extrusionOk="0">
                  <a:moveTo>
                    <a:pt x="0" y="1"/>
                  </a:moveTo>
                  <a:lnTo>
                    <a:pt x="0" y="894"/>
                  </a:lnTo>
                  <a:lnTo>
                    <a:pt x="2430" y="89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C6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32"/>
            <p:cNvSpPr/>
            <p:nvPr/>
          </p:nvSpPr>
          <p:spPr>
            <a:xfrm>
              <a:off x="3111900" y="1744425"/>
              <a:ext cx="40375" cy="90150"/>
            </a:xfrm>
            <a:custGeom>
              <a:avLst/>
              <a:gdLst/>
              <a:ahLst/>
              <a:cxnLst/>
              <a:rect l="l" t="t" r="r" b="b"/>
              <a:pathLst>
                <a:path w="1615" h="3606" extrusionOk="0">
                  <a:moveTo>
                    <a:pt x="0" y="0"/>
                  </a:moveTo>
                  <a:lnTo>
                    <a:pt x="0" y="3605"/>
                  </a:lnTo>
                  <a:lnTo>
                    <a:pt x="800" y="3605"/>
                  </a:lnTo>
                  <a:lnTo>
                    <a:pt x="800" y="1803"/>
                  </a:lnTo>
                  <a:lnTo>
                    <a:pt x="1615" y="1803"/>
                  </a:lnTo>
                  <a:lnTo>
                    <a:pt x="1615" y="909"/>
                  </a:lnTo>
                  <a:lnTo>
                    <a:pt x="800" y="909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32"/>
            <p:cNvSpPr/>
            <p:nvPr/>
          </p:nvSpPr>
          <p:spPr>
            <a:xfrm>
              <a:off x="3172625" y="1744425"/>
              <a:ext cx="161875" cy="22750"/>
            </a:xfrm>
            <a:custGeom>
              <a:avLst/>
              <a:gdLst/>
              <a:ahLst/>
              <a:cxnLst/>
              <a:rect l="l" t="t" r="r" b="b"/>
              <a:pathLst>
                <a:path w="6475" h="910" extrusionOk="0">
                  <a:moveTo>
                    <a:pt x="1" y="0"/>
                  </a:moveTo>
                  <a:lnTo>
                    <a:pt x="1" y="909"/>
                  </a:lnTo>
                  <a:lnTo>
                    <a:pt x="6474" y="909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32"/>
            <p:cNvSpPr/>
            <p:nvPr/>
          </p:nvSpPr>
          <p:spPr>
            <a:xfrm>
              <a:off x="3172625" y="1631950"/>
              <a:ext cx="161875" cy="112500"/>
            </a:xfrm>
            <a:custGeom>
              <a:avLst/>
              <a:gdLst/>
              <a:ahLst/>
              <a:cxnLst/>
              <a:rect l="l" t="t" r="r" b="b"/>
              <a:pathLst>
                <a:path w="6475" h="4500" extrusionOk="0">
                  <a:moveTo>
                    <a:pt x="1" y="1"/>
                  </a:moveTo>
                  <a:lnTo>
                    <a:pt x="1" y="4499"/>
                  </a:lnTo>
                  <a:lnTo>
                    <a:pt x="6474" y="4499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rgbClr val="738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32"/>
            <p:cNvSpPr/>
            <p:nvPr/>
          </p:nvSpPr>
          <p:spPr>
            <a:xfrm>
              <a:off x="3152250" y="1654675"/>
              <a:ext cx="202225" cy="22375"/>
            </a:xfrm>
            <a:custGeom>
              <a:avLst/>
              <a:gdLst/>
              <a:ahLst/>
              <a:cxnLst/>
              <a:rect l="l" t="t" r="r" b="b"/>
              <a:pathLst>
                <a:path w="8089" h="895" extrusionOk="0">
                  <a:moveTo>
                    <a:pt x="1" y="1"/>
                  </a:moveTo>
                  <a:lnTo>
                    <a:pt x="1" y="894"/>
                  </a:lnTo>
                  <a:lnTo>
                    <a:pt x="8089" y="894"/>
                  </a:lnTo>
                  <a:lnTo>
                    <a:pt x="8089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32"/>
            <p:cNvSpPr/>
            <p:nvPr/>
          </p:nvSpPr>
          <p:spPr>
            <a:xfrm>
              <a:off x="335445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32"/>
            <p:cNvSpPr/>
            <p:nvPr/>
          </p:nvSpPr>
          <p:spPr>
            <a:xfrm>
              <a:off x="3354450" y="1722075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32"/>
            <p:cNvSpPr/>
            <p:nvPr/>
          </p:nvSpPr>
          <p:spPr>
            <a:xfrm>
              <a:off x="3131875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32"/>
            <p:cNvSpPr/>
            <p:nvPr/>
          </p:nvSpPr>
          <p:spPr>
            <a:xfrm>
              <a:off x="3131875" y="1722075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32"/>
            <p:cNvSpPr/>
            <p:nvPr/>
          </p:nvSpPr>
          <p:spPr>
            <a:xfrm>
              <a:off x="3172625" y="1767150"/>
              <a:ext cx="161875" cy="67425"/>
            </a:xfrm>
            <a:custGeom>
              <a:avLst/>
              <a:gdLst/>
              <a:ahLst/>
              <a:cxnLst/>
              <a:rect l="l" t="t" r="r" b="b"/>
              <a:pathLst>
                <a:path w="6475" h="2697" extrusionOk="0">
                  <a:moveTo>
                    <a:pt x="1" y="0"/>
                  </a:moveTo>
                  <a:lnTo>
                    <a:pt x="1" y="2696"/>
                  </a:lnTo>
                  <a:lnTo>
                    <a:pt x="800" y="2696"/>
                  </a:lnTo>
                  <a:lnTo>
                    <a:pt x="800" y="894"/>
                  </a:lnTo>
                  <a:lnTo>
                    <a:pt x="5659" y="894"/>
                  </a:lnTo>
                  <a:lnTo>
                    <a:pt x="5659" y="2696"/>
                  </a:lnTo>
                  <a:lnTo>
                    <a:pt x="6474" y="2696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738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32"/>
            <p:cNvSpPr/>
            <p:nvPr/>
          </p:nvSpPr>
          <p:spPr>
            <a:xfrm>
              <a:off x="3172625" y="1834550"/>
              <a:ext cx="20025" cy="22350"/>
            </a:xfrm>
            <a:custGeom>
              <a:avLst/>
              <a:gdLst/>
              <a:ahLst/>
              <a:cxnLst/>
              <a:rect l="l" t="t" r="r" b="b"/>
              <a:pathLst>
                <a:path w="801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0" y="89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32"/>
            <p:cNvSpPr/>
            <p:nvPr/>
          </p:nvSpPr>
          <p:spPr>
            <a:xfrm>
              <a:off x="3314100" y="1834550"/>
              <a:ext cx="20400" cy="22350"/>
            </a:xfrm>
            <a:custGeom>
              <a:avLst/>
              <a:gdLst/>
              <a:ahLst/>
              <a:cxnLst/>
              <a:rect l="l" t="t" r="r" b="b"/>
              <a:pathLst>
                <a:path w="816" h="894" extrusionOk="0">
                  <a:moveTo>
                    <a:pt x="0" y="0"/>
                  </a:moveTo>
                  <a:lnTo>
                    <a:pt x="0" y="894"/>
                  </a:lnTo>
                  <a:lnTo>
                    <a:pt x="815" y="894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32"/>
            <p:cNvSpPr/>
            <p:nvPr/>
          </p:nvSpPr>
          <p:spPr>
            <a:xfrm>
              <a:off x="3172625" y="1699350"/>
              <a:ext cx="20025" cy="45100"/>
            </a:xfrm>
            <a:custGeom>
              <a:avLst/>
              <a:gdLst/>
              <a:ahLst/>
              <a:cxnLst/>
              <a:rect l="l" t="t" r="r" b="b"/>
              <a:pathLst>
                <a:path w="801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00" y="180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32"/>
            <p:cNvSpPr/>
            <p:nvPr/>
          </p:nvSpPr>
          <p:spPr>
            <a:xfrm>
              <a:off x="3213000" y="16993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32"/>
            <p:cNvSpPr/>
            <p:nvPr/>
          </p:nvSpPr>
          <p:spPr>
            <a:xfrm>
              <a:off x="3253350" y="16993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32"/>
            <p:cNvSpPr/>
            <p:nvPr/>
          </p:nvSpPr>
          <p:spPr>
            <a:xfrm>
              <a:off x="3293725" y="16993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17" y="293858"/>
            <a:ext cx="6628451" cy="3312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8" name="Google Shape;14328;p34"/>
          <p:cNvGrpSpPr/>
          <p:nvPr/>
        </p:nvGrpSpPr>
        <p:grpSpPr>
          <a:xfrm>
            <a:off x="720000" y="1332905"/>
            <a:ext cx="833900" cy="836975"/>
            <a:chOff x="720000" y="1540425"/>
            <a:chExt cx="833900" cy="836975"/>
          </a:xfrm>
        </p:grpSpPr>
        <p:sp>
          <p:nvSpPr>
            <p:cNvPr id="14329" name="Google Shape;14329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0" name="Google Shape;14330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31" name="Google Shape;14331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59" name="Google Shape;14359;p34"/>
          <p:cNvSpPr txBox="1">
            <a:spLocks noGrp="1"/>
          </p:cNvSpPr>
          <p:nvPr>
            <p:ph type="title" idx="9"/>
          </p:nvPr>
        </p:nvSpPr>
        <p:spPr>
          <a:xfrm>
            <a:off x="794000" y="149633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360" name="Google Shape;1436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365" name="Google Shape;14365;p34"/>
          <p:cNvSpPr txBox="1">
            <a:spLocks noGrp="1"/>
          </p:cNvSpPr>
          <p:nvPr>
            <p:ph type="subTitle" idx="7"/>
          </p:nvPr>
        </p:nvSpPr>
        <p:spPr>
          <a:xfrm>
            <a:off x="1799216" y="149633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Time spent on website counter</a:t>
            </a:r>
            <a:endParaRPr dirty="0"/>
          </a:p>
        </p:txBody>
      </p:sp>
      <p:grpSp>
        <p:nvGrpSpPr>
          <p:cNvPr id="52" name="Google Shape;14328;p34"/>
          <p:cNvGrpSpPr/>
          <p:nvPr/>
        </p:nvGrpSpPr>
        <p:grpSpPr>
          <a:xfrm>
            <a:off x="720000" y="2488830"/>
            <a:ext cx="833900" cy="836975"/>
            <a:chOff x="720000" y="1540425"/>
            <a:chExt cx="833900" cy="836975"/>
          </a:xfrm>
        </p:grpSpPr>
        <p:sp>
          <p:nvSpPr>
            <p:cNvPr id="53" name="Google Shape;14329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14330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55" name="Google Shape;14331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332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333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4334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Google Shape;14359;p34"/>
          <p:cNvSpPr txBox="1">
            <a:spLocks noGrp="1"/>
          </p:cNvSpPr>
          <p:nvPr>
            <p:ph type="title" idx="9"/>
          </p:nvPr>
        </p:nvSpPr>
        <p:spPr>
          <a:xfrm>
            <a:off x="794000" y="2652255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60" name="Google Shape;14365;p34"/>
          <p:cNvSpPr txBox="1">
            <a:spLocks noGrp="1"/>
          </p:cNvSpPr>
          <p:nvPr>
            <p:ph type="subTitle" idx="7"/>
          </p:nvPr>
        </p:nvSpPr>
        <p:spPr>
          <a:xfrm>
            <a:off x="1782599" y="2761255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1050" dirty="0" smtClean="0"/>
              <a:t>Idle game experience</a:t>
            </a:r>
            <a:endParaRPr sz="1050" dirty="0"/>
          </a:p>
        </p:txBody>
      </p:sp>
      <p:grpSp>
        <p:nvGrpSpPr>
          <p:cNvPr id="62" name="Google Shape;14328;p34"/>
          <p:cNvGrpSpPr/>
          <p:nvPr/>
        </p:nvGrpSpPr>
        <p:grpSpPr>
          <a:xfrm>
            <a:off x="719999" y="3592305"/>
            <a:ext cx="833900" cy="836975"/>
            <a:chOff x="720000" y="1540425"/>
            <a:chExt cx="833900" cy="836975"/>
          </a:xfrm>
        </p:grpSpPr>
        <p:sp>
          <p:nvSpPr>
            <p:cNvPr id="63" name="Google Shape;14329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14330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65" name="Google Shape;14331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32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333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334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14359;p34"/>
          <p:cNvSpPr txBox="1">
            <a:spLocks noGrp="1"/>
          </p:cNvSpPr>
          <p:nvPr>
            <p:ph type="title" idx="9"/>
          </p:nvPr>
        </p:nvSpPr>
        <p:spPr>
          <a:xfrm>
            <a:off x="793999" y="375573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70" name="Google Shape;14365;p34"/>
          <p:cNvSpPr txBox="1">
            <a:spLocks noGrp="1"/>
          </p:cNvSpPr>
          <p:nvPr>
            <p:ph type="subTitle" idx="7"/>
          </p:nvPr>
        </p:nvSpPr>
        <p:spPr>
          <a:xfrm>
            <a:off x="1782599" y="3880496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1200" dirty="0"/>
              <a:t>Retro Gaming </a:t>
            </a:r>
            <a:r>
              <a:rPr lang="en-US" sz="1200" dirty="0" smtClean="0"/>
              <a:t>Library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72" name="Google Shape;14328;p34"/>
          <p:cNvGrpSpPr/>
          <p:nvPr/>
        </p:nvGrpSpPr>
        <p:grpSpPr>
          <a:xfrm>
            <a:off x="4604579" y="1334392"/>
            <a:ext cx="833900" cy="836975"/>
            <a:chOff x="720000" y="1540425"/>
            <a:chExt cx="833900" cy="836975"/>
          </a:xfrm>
        </p:grpSpPr>
        <p:sp>
          <p:nvSpPr>
            <p:cNvPr id="73" name="Google Shape;14329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14330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75" name="Google Shape;14331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4332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4333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4334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14359;p34"/>
          <p:cNvSpPr txBox="1">
            <a:spLocks noGrp="1"/>
          </p:cNvSpPr>
          <p:nvPr>
            <p:ph type="title" idx="9"/>
          </p:nvPr>
        </p:nvSpPr>
        <p:spPr>
          <a:xfrm>
            <a:off x="4678579" y="1497817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  <p:sp>
        <p:nvSpPr>
          <p:cNvPr id="80" name="Google Shape;14365;p34"/>
          <p:cNvSpPr txBox="1">
            <a:spLocks noGrp="1"/>
          </p:cNvSpPr>
          <p:nvPr>
            <p:ph type="subTitle" idx="7"/>
          </p:nvPr>
        </p:nvSpPr>
        <p:spPr>
          <a:xfrm>
            <a:off x="5667178" y="1519121"/>
            <a:ext cx="282198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currency </a:t>
            </a:r>
            <a:r>
              <a:rPr lang="en-US" dirty="0"/>
              <a:t>System</a:t>
            </a:r>
            <a:endParaRPr dirty="0"/>
          </a:p>
        </p:txBody>
      </p:sp>
      <p:grpSp>
        <p:nvGrpSpPr>
          <p:cNvPr id="82" name="Google Shape;14328;p34"/>
          <p:cNvGrpSpPr/>
          <p:nvPr/>
        </p:nvGrpSpPr>
        <p:grpSpPr>
          <a:xfrm>
            <a:off x="4604579" y="2490317"/>
            <a:ext cx="833900" cy="836975"/>
            <a:chOff x="720000" y="1540425"/>
            <a:chExt cx="833900" cy="836975"/>
          </a:xfrm>
        </p:grpSpPr>
        <p:sp>
          <p:nvSpPr>
            <p:cNvPr id="83" name="Google Shape;14329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14330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85" name="Google Shape;14331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332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333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334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14359;p34"/>
          <p:cNvSpPr txBox="1">
            <a:spLocks noGrp="1"/>
          </p:cNvSpPr>
          <p:nvPr>
            <p:ph type="title" idx="9"/>
          </p:nvPr>
        </p:nvSpPr>
        <p:spPr>
          <a:xfrm>
            <a:off x="4678579" y="2653742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90" name="Google Shape;14365;p34"/>
          <p:cNvSpPr txBox="1">
            <a:spLocks noGrp="1"/>
          </p:cNvSpPr>
          <p:nvPr>
            <p:ph type="subTitle" idx="7"/>
          </p:nvPr>
        </p:nvSpPr>
        <p:spPr>
          <a:xfrm>
            <a:off x="5667178" y="2614962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Stats Checker</a:t>
            </a:r>
            <a:endParaRPr dirty="0"/>
          </a:p>
        </p:txBody>
      </p:sp>
      <p:grpSp>
        <p:nvGrpSpPr>
          <p:cNvPr id="92" name="Google Shape;14328;p34"/>
          <p:cNvGrpSpPr/>
          <p:nvPr/>
        </p:nvGrpSpPr>
        <p:grpSpPr>
          <a:xfrm>
            <a:off x="4604578" y="3593792"/>
            <a:ext cx="833900" cy="836975"/>
            <a:chOff x="720000" y="1540425"/>
            <a:chExt cx="833900" cy="836975"/>
          </a:xfrm>
        </p:grpSpPr>
        <p:sp>
          <p:nvSpPr>
            <p:cNvPr id="93" name="Google Shape;14329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14330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95" name="Google Shape;14331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332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333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334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14359;p34"/>
          <p:cNvSpPr txBox="1">
            <a:spLocks noGrp="1"/>
          </p:cNvSpPr>
          <p:nvPr>
            <p:ph type="title" idx="9"/>
          </p:nvPr>
        </p:nvSpPr>
        <p:spPr>
          <a:xfrm>
            <a:off x="4678578" y="3757217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06.</a:t>
            </a:r>
            <a:endParaRPr dirty="0"/>
          </a:p>
        </p:txBody>
      </p:sp>
      <p:sp>
        <p:nvSpPr>
          <p:cNvPr id="100" name="Google Shape;14365;p34"/>
          <p:cNvSpPr txBox="1">
            <a:spLocks noGrp="1"/>
          </p:cNvSpPr>
          <p:nvPr>
            <p:ph type="subTitle" idx="7"/>
          </p:nvPr>
        </p:nvSpPr>
        <p:spPr>
          <a:xfrm>
            <a:off x="5667178" y="382983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Dice Damage Multiplier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5" name="Google Shape;14705;p41"/>
          <p:cNvSpPr txBox="1">
            <a:spLocks noGrp="1"/>
          </p:cNvSpPr>
          <p:nvPr>
            <p:ph type="title"/>
          </p:nvPr>
        </p:nvSpPr>
        <p:spPr>
          <a:xfrm>
            <a:off x="3995750" y="72596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Objective </a:t>
            </a:r>
            <a:endParaRPr dirty="0"/>
          </a:p>
        </p:txBody>
      </p:sp>
      <p:sp>
        <p:nvSpPr>
          <p:cNvPr id="14706" name="Google Shape;14706;p41"/>
          <p:cNvSpPr txBox="1">
            <a:spLocks noGrp="1"/>
          </p:cNvSpPr>
          <p:nvPr>
            <p:ph type="subTitle" idx="1"/>
          </p:nvPr>
        </p:nvSpPr>
        <p:spPr>
          <a:xfrm>
            <a:off x="2495550" y="2839700"/>
            <a:ext cx="64490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Our goal is to provide a fun and nostalgic space where users can unwind, </a:t>
            </a:r>
            <a:r>
              <a:rPr lang="en-US" dirty="0" err="1"/>
              <a:t>destress</a:t>
            </a:r>
            <a:r>
              <a:rPr lang="en-US" dirty="0"/>
              <a:t>, and relive the joy of retro gaming. The platform's unique features, such as the experience points system, life limitations, and the </a:t>
            </a:r>
            <a:r>
              <a:rPr lang="en-US" dirty="0" err="1"/>
              <a:t>gacha</a:t>
            </a:r>
            <a:r>
              <a:rPr lang="en-US" dirty="0"/>
              <a:t>-style unlocking mechanism, add an element of excitement and progression to the user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3" name="Google Shape;14373;p35"/>
          <p:cNvGrpSpPr/>
          <p:nvPr/>
        </p:nvGrpSpPr>
        <p:grpSpPr>
          <a:xfrm>
            <a:off x="1819723" y="81106"/>
            <a:ext cx="1542298" cy="1547985"/>
            <a:chOff x="720000" y="1540425"/>
            <a:chExt cx="833900" cy="836975"/>
          </a:xfrm>
        </p:grpSpPr>
        <p:sp>
          <p:nvSpPr>
            <p:cNvPr id="14374" name="Google Shape;14374;p35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5" name="Google Shape;14375;p35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76" name="Google Shape;14376;p35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35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35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35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0" name="Google Shape;14380;p35"/>
          <p:cNvSpPr txBox="1">
            <a:spLocks noGrp="1"/>
          </p:cNvSpPr>
          <p:nvPr>
            <p:ph type="title" idx="2"/>
          </p:nvPr>
        </p:nvSpPr>
        <p:spPr>
          <a:xfrm>
            <a:off x="1890175" y="574337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4381" name="Google Shape;14381;p35"/>
          <p:cNvSpPr txBox="1">
            <a:spLocks noGrp="1"/>
          </p:cNvSpPr>
          <p:nvPr>
            <p:ph type="title"/>
          </p:nvPr>
        </p:nvSpPr>
        <p:spPr>
          <a:xfrm>
            <a:off x="3176146" y="595125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Time spent on website counter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68900" y="3693169"/>
            <a:ext cx="4891800" cy="468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 prominent countdown timer, akin to a count-up display, serves as a visual representation of the time spent on the platform.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12" y="1991069"/>
            <a:ext cx="3686175" cy="104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3" name="Google Shape;14373;p35"/>
          <p:cNvGrpSpPr/>
          <p:nvPr/>
        </p:nvGrpSpPr>
        <p:grpSpPr>
          <a:xfrm>
            <a:off x="1908623" y="296292"/>
            <a:ext cx="1542298" cy="1547985"/>
            <a:chOff x="720000" y="1540425"/>
            <a:chExt cx="833900" cy="836975"/>
          </a:xfrm>
        </p:grpSpPr>
        <p:sp>
          <p:nvSpPr>
            <p:cNvPr id="14374" name="Google Shape;14374;p35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5" name="Google Shape;14375;p35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76" name="Google Shape;14376;p35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35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35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35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0" name="Google Shape;14380;p35"/>
          <p:cNvSpPr txBox="1">
            <a:spLocks noGrp="1"/>
          </p:cNvSpPr>
          <p:nvPr>
            <p:ph type="title" idx="2"/>
          </p:nvPr>
        </p:nvSpPr>
        <p:spPr>
          <a:xfrm>
            <a:off x="1979075" y="78952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14381" name="Google Shape;14381;p35"/>
          <p:cNvSpPr txBox="1">
            <a:spLocks noGrp="1"/>
          </p:cNvSpPr>
          <p:nvPr>
            <p:ph type="title"/>
          </p:nvPr>
        </p:nvSpPr>
        <p:spPr>
          <a:xfrm>
            <a:off x="1908623" y="2137990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dirty="0" smtClean="0"/>
              <a:t>Idle game experience</a:t>
            </a:r>
            <a:endParaRPr lang="en-US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34473" y="3486457"/>
            <a:ext cx="7017900" cy="468000"/>
          </a:xfrm>
        </p:spPr>
        <p:txBody>
          <a:bodyPr/>
          <a:lstStyle/>
          <a:p>
            <a:r>
              <a:rPr lang="en-US" dirty="0" smtClean="0"/>
              <a:t>User will become stronger the more they are inside the website.</a:t>
            </a:r>
          </a:p>
          <a:p>
            <a:r>
              <a:rPr lang="en-US" dirty="0" smtClean="0"/>
              <a:t>This is the only way the user can get stronger.</a:t>
            </a:r>
          </a:p>
          <a:p>
            <a:r>
              <a:rPr lang="en-US" dirty="0" smtClean="0"/>
              <a:t>By doing it like this, the boss fight will become more challenging and the reward to unlock more games will be </a:t>
            </a:r>
            <a:r>
              <a:rPr lang="en-US" dirty="0" err="1" smtClean="0"/>
              <a:t>rewardfull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3" name="Google Shape;14373;p35"/>
          <p:cNvGrpSpPr/>
          <p:nvPr/>
        </p:nvGrpSpPr>
        <p:grpSpPr>
          <a:xfrm>
            <a:off x="1165673" y="634032"/>
            <a:ext cx="1542298" cy="1547985"/>
            <a:chOff x="720000" y="1540425"/>
            <a:chExt cx="833900" cy="836975"/>
          </a:xfrm>
        </p:grpSpPr>
        <p:sp>
          <p:nvSpPr>
            <p:cNvPr id="14374" name="Google Shape;14374;p35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5" name="Google Shape;14375;p35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76" name="Google Shape;14376;p35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35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35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35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0" name="Google Shape;14380;p35"/>
          <p:cNvSpPr txBox="1">
            <a:spLocks noGrp="1"/>
          </p:cNvSpPr>
          <p:nvPr>
            <p:ph type="title" idx="2"/>
          </p:nvPr>
        </p:nvSpPr>
        <p:spPr>
          <a:xfrm>
            <a:off x="1236125" y="11272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14381" name="Google Shape;14381;p35"/>
          <p:cNvSpPr txBox="1">
            <a:spLocks noGrp="1"/>
          </p:cNvSpPr>
          <p:nvPr>
            <p:ph type="title"/>
          </p:nvPr>
        </p:nvSpPr>
        <p:spPr>
          <a:xfrm>
            <a:off x="2705289" y="1257825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Retro Gaming Library: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48525" y="2814300"/>
            <a:ext cx="4891800" cy="468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Enjoy a variety of retro games with an authentic 8-bit user interface.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3282300"/>
            <a:ext cx="1689100" cy="1799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09" y="3282301"/>
            <a:ext cx="1744342" cy="1827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096" y="3282299"/>
            <a:ext cx="2020420" cy="16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3" name="Google Shape;14373;p35"/>
          <p:cNvGrpSpPr/>
          <p:nvPr/>
        </p:nvGrpSpPr>
        <p:grpSpPr>
          <a:xfrm>
            <a:off x="740223" y="862632"/>
            <a:ext cx="1542298" cy="1547985"/>
            <a:chOff x="720000" y="1540425"/>
            <a:chExt cx="833900" cy="836975"/>
          </a:xfrm>
        </p:grpSpPr>
        <p:sp>
          <p:nvSpPr>
            <p:cNvPr id="14374" name="Google Shape;14374;p35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5" name="Google Shape;14375;p35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76" name="Google Shape;14376;p35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35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35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35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0" name="Google Shape;14380;p35"/>
          <p:cNvSpPr txBox="1">
            <a:spLocks noGrp="1"/>
          </p:cNvSpPr>
          <p:nvPr>
            <p:ph type="title" idx="2"/>
          </p:nvPr>
        </p:nvSpPr>
        <p:spPr>
          <a:xfrm>
            <a:off x="8106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  <p:sp>
        <p:nvSpPr>
          <p:cNvPr id="14381" name="Google Shape;14381;p35"/>
          <p:cNvSpPr txBox="1">
            <a:spLocks noGrp="1"/>
          </p:cNvSpPr>
          <p:nvPr>
            <p:ph type="title"/>
          </p:nvPr>
        </p:nvSpPr>
        <p:spPr>
          <a:xfrm>
            <a:off x="2189582" y="1435204"/>
            <a:ext cx="5893967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currency System</a:t>
            </a:r>
            <a:endParaRPr lang="en-US" dirty="0"/>
          </a:p>
        </p:txBody>
      </p:sp>
      <p:sp>
        <p:nvSpPr>
          <p:cNvPr id="12" name="Subtitle 1"/>
          <p:cNvSpPr txBox="1">
            <a:spLocks/>
          </p:cNvSpPr>
          <p:nvPr/>
        </p:nvSpPr>
        <p:spPr>
          <a:xfrm>
            <a:off x="2096646" y="3620750"/>
            <a:ext cx="7441054" cy="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 Medium"/>
              <a:buNone/>
              <a:defRPr sz="18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algn="l"/>
            <a:r>
              <a:rPr lang="en-US" dirty="0" smtClean="0"/>
              <a:t>Defeating bosses will reward user with “</a:t>
            </a:r>
            <a:r>
              <a:rPr lang="en-US" dirty="0" err="1" smtClean="0"/>
              <a:t>NonsenCents</a:t>
            </a:r>
            <a:r>
              <a:rPr lang="en-US" dirty="0" smtClean="0"/>
              <a:t>” the currency that is used</a:t>
            </a:r>
          </a:p>
          <a:p>
            <a:pPr algn="l"/>
            <a:r>
              <a:rPr lang="en-US" dirty="0" smtClean="0"/>
              <a:t>To unlock more games.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932962"/>
              </p:ext>
            </p:extLst>
          </p:nvPr>
        </p:nvGraphicFramePr>
        <p:xfrm>
          <a:off x="618832" y="2834683"/>
          <a:ext cx="1063626" cy="891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44640" imgH="44640" progId="">
                  <p:embed/>
                </p:oleObj>
              </mc:Choice>
              <mc:Fallback>
                <p:oleObj r:id="rId4" imgW="44640" imgH="44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832" y="2834683"/>
                        <a:ext cx="1063626" cy="891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8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fting and Mining! by Slidesgo">
  <a:themeElements>
    <a:clrScheme name="Simple Light">
      <a:dk1>
        <a:srgbClr val="1D1D1B"/>
      </a:dk1>
      <a:lt1>
        <a:srgbClr val="D9DEF8"/>
      </a:lt1>
      <a:dk2>
        <a:srgbClr val="352381"/>
      </a:dk2>
      <a:lt2>
        <a:srgbClr val="99A11F"/>
      </a:lt2>
      <a:accent1>
        <a:srgbClr val="ACBE1F"/>
      </a:accent1>
      <a:accent2>
        <a:srgbClr val="B1AA50"/>
      </a:accent2>
      <a:accent3>
        <a:srgbClr val="FFB229"/>
      </a:accent3>
      <a:accent4>
        <a:srgbClr val="F5D0AD"/>
      </a:accent4>
      <a:accent5>
        <a:srgbClr val="DA2432"/>
      </a:accent5>
      <a:accent6>
        <a:srgbClr val="6B4D34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573</Words>
  <Application>Microsoft Office PowerPoint</Application>
  <PresentationFormat>On-screen Show (16:9)</PresentationFormat>
  <Paragraphs>58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Press Start 2P</vt:lpstr>
      <vt:lpstr>Roboto Condensed Light</vt:lpstr>
      <vt:lpstr>Livvic</vt:lpstr>
      <vt:lpstr>Advent Pro Medium</vt:lpstr>
      <vt:lpstr>Arial</vt:lpstr>
      <vt:lpstr>Crafting and Mining! by Slidesgo</vt:lpstr>
      <vt:lpstr>Unproductive Clockwork Pixel!</vt:lpstr>
      <vt:lpstr>Introduction: </vt:lpstr>
      <vt:lpstr>WHOA!</vt:lpstr>
      <vt:lpstr>01.</vt:lpstr>
      <vt:lpstr>Objective </vt:lpstr>
      <vt:lpstr>01.</vt:lpstr>
      <vt:lpstr>02.</vt:lpstr>
      <vt:lpstr>03.</vt:lpstr>
      <vt:lpstr>04.</vt:lpstr>
      <vt:lpstr>05.</vt:lpstr>
      <vt:lpstr>06.</vt:lpstr>
      <vt:lpstr>Technology used:</vt:lpstr>
      <vt:lpstr>Key Issues and solutions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Unproductive Clockwork Pixel!</dc:title>
  <dc:creator>jason vendrianto</dc:creator>
  <cp:lastModifiedBy>jason vendrianto</cp:lastModifiedBy>
  <cp:revision>11</cp:revision>
  <dcterms:modified xsi:type="dcterms:W3CDTF">2023-12-26T04:50:31Z</dcterms:modified>
</cp:coreProperties>
</file>