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8485A-D0BC-7C5F-29BF-3969F167B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579162-E332-041D-7C15-D0488F8A1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194FE-1B3E-1C17-175C-510F0DDB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AA2-92F1-4417-BF1A-1BE1119F1E8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9E2DA-5C9C-2E51-6B83-2BAD74AD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7FB6E-3903-EA12-8E2A-4C55445A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BA32-D8E0-40EE-93A3-10D2E7BA7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1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FFCEE-F174-3F92-561A-874BD543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1E949-2AE8-5DCA-5ADF-9ED9D0357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81DAF-D9C0-80A8-1CAA-7854D98D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AA2-92F1-4417-BF1A-1BE1119F1E8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F2E23-C656-CCDA-87DD-6A42501E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B316F-E0AF-93EB-143F-AC0E213F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BA32-D8E0-40EE-93A3-10D2E7BA7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2FF8CC-34B3-706E-4772-476266E08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AFBF8-F7D2-E5E5-CEFB-75DA5BAD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1738C-1B3B-E3FD-7B15-8ED0FC43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AA2-92F1-4417-BF1A-1BE1119F1E8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71194-A59A-8537-3FDD-8E84CF91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E962F-77AF-D073-D1B7-52B5F468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BA32-D8E0-40EE-93A3-10D2E7BA7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D3B57-6770-98EA-DF94-B3C4DCC2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DD47C-DD37-A465-59EC-1E0677DD0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90DD7-1C1C-EDF7-B048-881B11B1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AA2-92F1-4417-BF1A-1BE1119F1E8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59ED7-F4F7-D39F-113F-94FC6BF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89DBB-5E26-DA35-7BFC-FDCCC906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BA32-D8E0-40EE-93A3-10D2E7BA7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5D779-91F4-183E-4FF8-606A7AC9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772E7-7518-AF30-2C79-D1B0D5597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8E03D-41E1-A05C-E9B7-7DAD494A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AA2-92F1-4417-BF1A-1BE1119F1E8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3F821-1ABD-87B0-2317-52ED65E7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E2A21-48C9-A297-DA8C-C1A32965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BA32-D8E0-40EE-93A3-10D2E7BA7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3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5504A-8550-77C2-A350-CAE6DCC1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74A31-8784-F6A8-C162-6BEB8544E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2B14CD-9C62-44F7-2408-AB5D2380B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5B47F-EB2A-DE02-C080-048147A8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AA2-92F1-4417-BF1A-1BE1119F1E8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530D3-249F-8BB9-9887-DDB1E41A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CC4E8-02E2-9DE6-A699-E6274273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BA32-D8E0-40EE-93A3-10D2E7BA7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5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ED3BC-CF33-D3A2-65BC-0A760875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0DD05-BA0C-3327-AA30-A08D6FF26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5B121-80A5-120A-5FFB-3D91EE941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7CA9D3-5137-FEB9-5E94-FEE8AD0E5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32378F-F591-46C7-423F-1D07FB7FB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B7ACA8-DB60-28D1-CCCB-BF5F7645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AA2-92F1-4417-BF1A-1BE1119F1E8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A45601-8984-9608-5E94-5CAFE768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01BFEB-D2CA-1318-6B21-BD99E19F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BA32-D8E0-40EE-93A3-10D2E7BA7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7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2AB57-7733-0A54-11B3-B2118812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51F3EA-7B5E-E6E1-5BFA-8FE4AD70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AA2-92F1-4417-BF1A-1BE1119F1E8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D8C469-EF1E-2F3D-6943-C03ECCEA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13E16D-18EC-41D3-47F6-A68AFCB1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BA32-D8E0-40EE-93A3-10D2E7BA7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7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8FFFE5-9BA2-BE86-B81C-E3F8C821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AA2-92F1-4417-BF1A-1BE1119F1E8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5478D4-1967-FD09-3D9D-4E5379BE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A7B74-AD71-6948-43FD-6CF0FCE6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BA32-D8E0-40EE-93A3-10D2E7BA7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7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B5214-128C-48F4-D189-17F0A5D5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AE522-F7EA-3697-392E-73E7940EF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8D7D9D-90D1-5334-90EA-0891E5D02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20C9F-5E66-959B-F921-3F54C0DB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AA2-92F1-4417-BF1A-1BE1119F1E8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33363-85E7-3137-F572-3F233591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E1D752-A7AE-5BC8-A310-917FB1B8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BA32-D8E0-40EE-93A3-10D2E7BA7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8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3EF13-D98C-18FB-AC9C-EDF88331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000E46-3E89-F7CF-85A7-ED7687F44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A4DC9E-37A4-7020-96BB-691C8EF1A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C6A87-D5B7-7E5D-FC74-CE2BD302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AA2-92F1-4417-BF1A-1BE1119F1E8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BA074-A945-22FD-24A9-66C38BE9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650D4-D7F5-A39F-3D5E-A8EA7570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BA32-D8E0-40EE-93A3-10D2E7BA7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0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B58459-DA6F-3B64-CA75-F35B6716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6779E-1146-6399-23A2-A4CF9F1CD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25156-04B8-BC96-5D01-FB4DAA9CE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38DAA2-92F1-4417-BF1A-1BE1119F1E8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B63A7-F54A-5144-B651-A92609E1B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DC4DA-084E-21CD-C56A-3CC5AB8C9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AEBA32-D8E0-40EE-93A3-10D2E7BA7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9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B8AF9E4-EFEF-AAA2-E156-419AA3049D05}"/>
              </a:ext>
            </a:extLst>
          </p:cNvPr>
          <p:cNvSpPr/>
          <p:nvPr/>
        </p:nvSpPr>
        <p:spPr>
          <a:xfrm>
            <a:off x="4442691" y="92365"/>
            <a:ext cx="2225964" cy="461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불사조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7E4EB-96AB-0DE6-CA4B-6573B3F0722E}"/>
              </a:ext>
            </a:extLst>
          </p:cNvPr>
          <p:cNvSpPr/>
          <p:nvPr/>
        </p:nvSpPr>
        <p:spPr>
          <a:xfrm>
            <a:off x="600364" y="766618"/>
            <a:ext cx="10317018" cy="489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D2D07-802F-3006-DE52-EAD86F19C800}"/>
              </a:ext>
            </a:extLst>
          </p:cNvPr>
          <p:cNvSpPr/>
          <p:nvPr/>
        </p:nvSpPr>
        <p:spPr>
          <a:xfrm>
            <a:off x="1274618" y="766618"/>
            <a:ext cx="914400" cy="489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 us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F2600B-CA0B-9872-C453-40DCF49DA5FF}"/>
              </a:ext>
            </a:extLst>
          </p:cNvPr>
          <p:cNvSpPr/>
          <p:nvPr/>
        </p:nvSpPr>
        <p:spPr>
          <a:xfrm>
            <a:off x="9393381" y="752764"/>
            <a:ext cx="914400" cy="489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789A33-BFF8-A8C0-0EF2-52C70D09842A}"/>
              </a:ext>
            </a:extLst>
          </p:cNvPr>
          <p:cNvSpPr/>
          <p:nvPr/>
        </p:nvSpPr>
        <p:spPr>
          <a:xfrm>
            <a:off x="6814127" y="766616"/>
            <a:ext cx="990600" cy="489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where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B225F-1D84-963C-82EC-240EA676BC0D}"/>
              </a:ext>
            </a:extLst>
          </p:cNvPr>
          <p:cNvSpPr/>
          <p:nvPr/>
        </p:nvSpPr>
        <p:spPr>
          <a:xfrm>
            <a:off x="3625273" y="766617"/>
            <a:ext cx="914400" cy="489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Who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CBD1CE-E4B3-8FFC-1B26-FAB43C65707E}"/>
              </a:ext>
            </a:extLst>
          </p:cNvPr>
          <p:cNvSpPr/>
          <p:nvPr/>
        </p:nvSpPr>
        <p:spPr>
          <a:xfrm>
            <a:off x="1450109" y="1690255"/>
            <a:ext cx="9282546" cy="600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</a:t>
            </a:r>
            <a:r>
              <a:rPr lang="ko-KR" altLang="en-US" dirty="0" err="1"/>
              <a:t>스피릿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40DEE6-21B0-AF6B-3DAE-466D5E557430}"/>
              </a:ext>
            </a:extLst>
          </p:cNvPr>
          <p:cNvSpPr/>
          <p:nvPr/>
        </p:nvSpPr>
        <p:spPr>
          <a:xfrm>
            <a:off x="1450107" y="2443018"/>
            <a:ext cx="9282547" cy="489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멤버소개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BEA474-1739-99A9-C09C-1F158BB07DC9}"/>
              </a:ext>
            </a:extLst>
          </p:cNvPr>
          <p:cNvSpPr/>
          <p:nvPr/>
        </p:nvSpPr>
        <p:spPr>
          <a:xfrm>
            <a:off x="1450107" y="3131126"/>
            <a:ext cx="1602509" cy="1533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랜딩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B1F398-A6A1-5312-B242-EA117227AF5D}"/>
              </a:ext>
            </a:extLst>
          </p:cNvPr>
          <p:cNvSpPr/>
          <p:nvPr/>
        </p:nvSpPr>
        <p:spPr>
          <a:xfrm>
            <a:off x="3953164" y="3158837"/>
            <a:ext cx="1602509" cy="1533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랜딩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48089A-586E-2A59-F3AC-F38D3A9F2397}"/>
              </a:ext>
            </a:extLst>
          </p:cNvPr>
          <p:cNvSpPr/>
          <p:nvPr/>
        </p:nvSpPr>
        <p:spPr>
          <a:xfrm>
            <a:off x="6776027" y="3168073"/>
            <a:ext cx="1602509" cy="1533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랜딩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57C2B3-FD93-48EC-E114-A15F1F66CE67}"/>
              </a:ext>
            </a:extLst>
          </p:cNvPr>
          <p:cNvSpPr/>
          <p:nvPr/>
        </p:nvSpPr>
        <p:spPr>
          <a:xfrm>
            <a:off x="9130146" y="3131126"/>
            <a:ext cx="1602509" cy="1533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랜딩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C93744-B4E4-93F4-E30D-CD99917AFC20}"/>
              </a:ext>
            </a:extLst>
          </p:cNvPr>
          <p:cNvSpPr/>
          <p:nvPr/>
        </p:nvSpPr>
        <p:spPr>
          <a:xfrm>
            <a:off x="1450107" y="4692075"/>
            <a:ext cx="9282547" cy="1200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쏘는 모양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1FA8D5-125F-9743-7630-093E49CD4B37}"/>
              </a:ext>
            </a:extLst>
          </p:cNvPr>
          <p:cNvSpPr/>
          <p:nvPr/>
        </p:nvSpPr>
        <p:spPr>
          <a:xfrm>
            <a:off x="1450106" y="5929745"/>
            <a:ext cx="9282547" cy="95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우체통 모양</a:t>
            </a:r>
          </a:p>
        </p:txBody>
      </p:sp>
    </p:spTree>
    <p:extLst>
      <p:ext uri="{BB962C8B-B14F-4D97-AF65-F5344CB8AC3E}">
        <p14:creationId xmlns:p14="http://schemas.microsoft.com/office/powerpoint/2010/main" val="100319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17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마케팅</dc:creator>
  <cp:lastModifiedBy>마케팅</cp:lastModifiedBy>
  <cp:revision>1</cp:revision>
  <dcterms:created xsi:type="dcterms:W3CDTF">2024-04-17T01:35:03Z</dcterms:created>
  <dcterms:modified xsi:type="dcterms:W3CDTF">2024-04-17T12:58:40Z</dcterms:modified>
</cp:coreProperties>
</file>