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6aef818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6aef818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6aef818d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6aef818d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150d16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150d16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aef818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aef818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6aef818d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6aef818d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aef818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6aef818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6aef818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6aef818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6aef818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6aef818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6aef818d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6aef818d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6aef818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6aef818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6aef818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6aef818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10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977" y="678688"/>
            <a:ext cx="2608049" cy="33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013000" y="1848300"/>
            <a:ext cx="5118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THE</a:t>
            </a:r>
            <a:endParaRPr b="1" sz="2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lt1"/>
                </a:solidFill>
              </a:rPr>
              <a:t>FOSS SUMMIT</a:t>
            </a:r>
            <a:endParaRPr b="1" sz="5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2013000" y="2256125"/>
            <a:ext cx="5118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Thank u…..</a:t>
            </a:r>
            <a:endParaRPr b="1" sz="5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446925" y="1848275"/>
            <a:ext cx="4226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THE</a:t>
            </a:r>
            <a:endParaRPr b="1" sz="2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lt1"/>
                </a:solidFill>
              </a:rPr>
              <a:t>SPARK</a:t>
            </a:r>
            <a:endParaRPr b="1" sz="5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01126" y="962134"/>
            <a:ext cx="5118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Our Sponsors</a:t>
            </a:r>
            <a:endParaRPr b="1" sz="5300">
              <a:solidFill>
                <a:schemeClr val="lt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363" y="2645988"/>
            <a:ext cx="28575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138" y="2874588"/>
            <a:ext cx="1905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001125" y="778700"/>
            <a:ext cx="5118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Our Community Partners</a:t>
            </a:r>
            <a:endParaRPr b="1" sz="5300">
              <a:solidFill>
                <a:schemeClr val="lt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113" y="2145382"/>
            <a:ext cx="796950" cy="85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4828" y="3172213"/>
            <a:ext cx="1486075" cy="14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257" y="3713954"/>
            <a:ext cx="1278275" cy="4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3088" y="2157825"/>
            <a:ext cx="796950" cy="7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8675" y="2173263"/>
            <a:ext cx="796950" cy="7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34238" y="2173238"/>
            <a:ext cx="796950" cy="7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45125" y="3172238"/>
            <a:ext cx="1486075" cy="14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458800" y="982475"/>
            <a:ext cx="422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Event Outline</a:t>
            </a:r>
            <a:endParaRPr b="1" sz="5300"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907025" y="2322575"/>
            <a:ext cx="1614300" cy="1162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764850" y="2322575"/>
            <a:ext cx="1614300" cy="1162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622675" y="2322575"/>
            <a:ext cx="1614300" cy="1162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907025" y="2334425"/>
            <a:ext cx="1614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</a:rPr>
              <a:t>4</a:t>
            </a:r>
            <a:endParaRPr b="1" sz="3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Major Workshop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9hrs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764850" y="2334425"/>
            <a:ext cx="1614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</a:rPr>
              <a:t>6</a:t>
            </a:r>
            <a:endParaRPr b="1" sz="3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Minor</a:t>
            </a:r>
            <a:r>
              <a:rPr lang="en">
                <a:solidFill>
                  <a:schemeClr val="lt1"/>
                </a:solidFill>
              </a:rPr>
              <a:t> Workshop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2hrs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622675" y="2334425"/>
            <a:ext cx="1614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</a:rPr>
              <a:t>8</a:t>
            </a:r>
            <a:endParaRPr b="1" sz="3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Talk sessions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1hrs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880486" y="1327331"/>
            <a:ext cx="422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Major Workshops</a:t>
            </a:r>
            <a:endParaRPr b="1" sz="5300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880486" y="2340616"/>
            <a:ext cx="4292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Brain Computing </a:t>
            </a:r>
            <a:r>
              <a:rPr lang="en">
                <a:solidFill>
                  <a:schemeClr val="lt1"/>
                </a:solidFill>
              </a:rPr>
              <a:t>Interface.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Drone Making Workshop.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Blender Workshop.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Cloud Computing.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880486" y="1327331"/>
            <a:ext cx="422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Minor Workshops</a:t>
            </a:r>
            <a:endParaRPr b="1" sz="530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880486" y="2340616"/>
            <a:ext cx="4292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Fun way to AI.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Kotlin Workshop.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Android Development.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Open source VLSI Workshop.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Monschool.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PHP and SQL Basics.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880486" y="1129222"/>
            <a:ext cx="422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Talk Sessions</a:t>
            </a:r>
            <a:endParaRPr b="1" sz="5300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880486" y="2142507"/>
            <a:ext cx="42924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Importance of Hobby projects.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Finding good foss projects.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Experience in foss.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Cybersecurity through foss.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Building web apps.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Foss in social issues.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Being a foss entrepreneur.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Open Source for Non-Coders.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-73375" y="-66025"/>
            <a:ext cx="9267000" cy="5275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61500" y="-66025"/>
            <a:ext cx="9267002" cy="5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880486" y="1129222"/>
            <a:ext cx="422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Competitions</a:t>
            </a:r>
            <a:endParaRPr b="1" sz="5300"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880486" y="2142507"/>
            <a:ext cx="4292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Open source Hackathon.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Drone making Competition.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BCI competition.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