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kpatocfeli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Презентация к лабораторной работе 5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Простейший шаблон</a:t>
            </a:r>
            <a:br/>
            <a:br/>
            <a:r>
              <a:rPr/>
              <a:t>Ду нашсименту Висенте Феликс.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28 февраля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2.OMEDIt</a:t>
            </a:r>
          </a:p>
          <a:p>
            <a:pPr lvl="0" indent="0">
              <a:buNone/>
            </a:pPr>
            <a:r>
              <a:rPr>
                <a:latin typeface="Courier"/>
              </a:rPr>
              <a:t>model lab51
parameter Real a = 0.38;
parameter Real b = 0.36;
parameter Real c = 0.037;
parameter Real d = 0.035;
parameter Real x0 = 4;
parameter Real y0 = 14;
Real x(start = x0);
Real y(start = y0);
equation
der(x) = -a*x + c*x*y;
der(y) = b*x - d*x*y;
  annotation(experiment(StartTime = 0, StopTime = 400, Tolerance = 1e-6,Interval = 0.1));
end lab51;</a:t>
            </a:r>
          </a:p>
          <a:p>
            <a:pPr lvl="0" indent="0" marL="0">
              <a:buNone/>
            </a:pPr>
            <a:r>
              <a:rPr/>
              <a:t>В этой модели x – число жертв, y - число хищников. Коэффициент a описывает скорость естественного прироста числа жертв в отсутствие хищников, с естественное вымирание хищников, лишенных пищи в виде жертв. Вероятность взаимодействия жертвы и хищника считается пропорциональной как количеству жертв, так и числу самих хищников (xy). Каждый акт взаимодействия уменьшает популяцию жертв, но способствует увеличению популяции хищников (члены -bxy и dxy в правой части уравнения).</a:t>
            </a:r>
          </a:p>
          <a:p>
            <a:pPr lvl="0" indent="0" marL="0">
              <a:buNone/>
            </a:pPr>
            <a:r>
              <a:rPr/>
              <a:t>Рисунок 1</a:t>
            </a:r>
          </a:p>
          <a:p>
            <a:pPr lvl="0" indent="0" marL="0">
              <a:buNone/>
            </a:pPr>
            <a:r>
              <a:rPr/>
              <a:t>Рисунок 1</a:t>
            </a:r>
          </a:p>
          <a:p>
            <a:pPr lvl="0" indent="0" marL="0">
              <a:buNone/>
            </a:pPr>
            <a:r>
              <a:rPr/>
              <a:t>Рисунок 2</a:t>
            </a:r>
          </a:p>
          <a:p>
            <a:pPr lvl="0" indent="0" marL="0">
              <a:buNone/>
            </a:pPr>
            <a:r>
              <a:rPr/>
              <a:t>Рисунок 2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Итоговый слайд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СПАСИБО ЗА ВИНИМАНИЕ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Информация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:::::::::::::: {.columns align=center} ::: {.column width=“70%”}</a:t>
            </a:r>
          </a:p>
          <a:p>
            <a:pPr lvl="0"/>
            <a:r>
              <a:rPr/>
              <a:t>Ду нашсименту Висенте Феликс</a:t>
            </a:r>
          </a:p>
          <a:p>
            <a:pPr lvl="0"/>
            <a:r>
              <a:rPr/>
              <a:t>Студент 3-го курса</a:t>
            </a:r>
          </a:p>
          <a:p>
            <a:pPr lvl="0"/>
            <a:r>
              <a:rPr/>
              <a:t>Группа НКНбд-01-20</a:t>
            </a:r>
          </a:p>
          <a:p>
            <a:pPr lvl="0"/>
            <a:r>
              <a:rPr/>
              <a:t>Российский университет дружбы народов</a:t>
            </a:r>
          </a:p>
          <a:p>
            <a:pPr lvl="0"/>
            <a:r>
              <a:rPr/>
              <a:t>1032199092</a:t>
            </a:r>
          </a:p>
          <a:p>
            <a:pPr lvl="0"/>
            <a:r>
              <a:rPr>
                <a:hlinkClick r:id="rId2"/>
              </a:rPr>
              <a:t>https://github.com/kpatocfelix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Вводная часть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Актуальность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Модель хищник-жертва – это особая взаимосвязь хищника с жертвой, в результате которой выигрывают оба. Выживают наиболее здоровые и приспособленные особи к условиям среды обитания, т.е. все это происходит благодаря естественному отбору. В той среде где нет возможности для размножения. Модель Лотки-Вольтерры — модель взаимодействия двух видов типа «хищник — жертва», названная в честь её авторов, которые предложили модельные уравнения независимо друг от друга. Такие уравнения можно использовать для моделирования систем «хищник — жертва», «паразит — хозяин», конкуренции и других видов взаимодействия между двумя видами.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Цели и 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Научиться работать с OpenModelica и julia</a:t>
            </a:r>
          </a:p>
          <a:p>
            <a:pPr lvl="0"/>
            <a:r>
              <a:rPr/>
              <a:t>Построить график зависимости численности хищников от численности жертв</a:t>
            </a:r>
          </a:p>
          <a:p>
            <a:pPr lvl="0"/>
            <a:r>
              <a:rPr/>
              <a:t>Построить графики изменения численности хищников и численности жертв при заданных начальных условиях</a:t>
            </a:r>
          </a:p>
          <a:p>
            <a:pPr lvl="0"/>
            <a:r>
              <a:rPr/>
              <a:t>Найти стационарное состояние системы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Вариант № 23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d</m:t>
                                    </m:r>
                                    <m:r>
                                      <m:t>x</m:t>
                                    </m:r>
                                  </m:num>
                                  <m:den>
                                    <m:r>
                                      <m:t>d</m:t>
                                    </m:r>
                                    <m:r>
                                      <m:t>t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0.38</m:t>
                                </m:r>
                                <m:r>
                                  <m:t>x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0.037</m:t>
                                </m:r>
                                <m:r>
                                  <m:t>x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</m:e>
                                </m:d>
                                <m:r>
                                  <m:t>y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d</m:t>
                                    </m:r>
                                    <m:r>
                                      <m:t>y</m:t>
                                    </m:r>
                                  </m:num>
                                  <m:den>
                                    <m:r>
                                      <m:t>d</m:t>
                                    </m:r>
                                    <m:r>
                                      <m:t>t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0.36</m:t>
                                </m:r>
                                <m:r>
                                  <m:t>x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0.035</m:t>
                                </m:r>
                                <m:r>
                                  <m:t>x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</m:e>
                                </m:d>
                                <m:r>
                                  <m:t>y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Постройте график зависимости численности хищников от численности жертв, а также графики изменения численности хищников и численности жертв при следующих начальных условиях: x</a:t>
                </a:r>
                <a:r>
                  <a:rPr baseline="-25000"/>
                  <a:t>0</a:t>
                </a:r>
                <a:r>
                  <a:rPr/>
                  <a:t>=4, y</a:t>
                </a:r>
                <a:r>
                  <a:rPr baseline="-25000"/>
                  <a:t>0</a:t>
                </a:r>
                <a:r>
                  <a:rPr/>
                  <a:t>=14. Найдите стационарное состояние системы.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Объект и предмет исследования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Модель гармонических колебаний</a:t>
            </a:r>
          </a:p>
          <a:p>
            <a:pPr lvl="0"/>
            <a:r>
              <a:rPr/>
              <a:t>Язык программирования Julia</a:t>
            </a:r>
          </a:p>
          <a:p>
            <a:pPr lvl="0"/>
            <a:r>
              <a:rPr/>
              <a:t>Система моделирования Openmodelica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задания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julia</a:t>
            </a:r>
          </a:p>
          <a:p>
            <a:pPr lvl="0" indent="0">
              <a:buNone/>
            </a:pPr>
            <a:r>
              <a:rPr>
                <a:latin typeface="Courier"/>
              </a:rPr>
              <a:t>1.1
using Plots
using DifferentialEquations
a = 0.38
b = 0.36
c = 0.037
d = 0.035
x0 = 4
y0 = 14
function F(du, u, p, t)
    x, y = u
    du[1] = -a*u[1] + c*u[1]*u[2]
    du[2] = b*u[2] - d*u[1]*u[2]
end
v0 = [x0, y0]
tspan = (0.0, 400.0)
prob = ODEProblem(F,v0,tspan)
sol = solve(prob)
X = [u[1] for u in sol.u]
Y = [u[2] for u in sol.u]
T = [t for t in sol.t]
plt = 
    plot(
        layout=(1,2),
        dpi=300,
        legend=false)
    plot!(
        plt[1],
        T,
        X,
        title="решение уравнения",
        color=:blue)
    plot!(
        plt[2],
        X,
        Y,
        label="Фразовый портрет",
        color=:blue)
savefig("lab5-1.png")</a:t>
            </a:r>
          </a:p>
          <a:p>
            <a:pPr lvl="0" indent="0" marL="0">
              <a:buNone/>
            </a:pPr>
            <a:r>
              <a:rPr/>
              <a:t>Рисунок 3</a:t>
            </a:r>
          </a:p>
          <a:p>
            <a:pPr lvl="0" indent="0" marL="0">
              <a:buNone/>
            </a:pPr>
            <a:r>
              <a:rPr/>
              <a:t>Рисунок 3</a:t>
            </a:r>
          </a:p>
          <a:p>
            <a:pPr lvl="0" indent="0">
              <a:buNone/>
            </a:pPr>
            <a:r>
              <a:rPr>
                <a:latin typeface="Courier"/>
              </a:rPr>
              <a:t>1.2
using Plots
using DifferentialEquations
a = 0.38
b = 0.36
c = 0.037
d = 0.035
x0 = 4
y0 = 14
function F(du, u, p, t)
    x, y = u
    du[1] = -a*u[1] + c*u[1]*u[2]
    du[2] = b*u[2] - d*u[1]*u[2]
end
v0 = [x0, y0]
tspan = (0.0, 400.0)
prob = ODEProblem(F,v0,tspan)
sol = solve(prob)
X = [u[1] for u in sol.u]
Y = [u[2] for u in sol.u]
T = [t for t in sol.t]
plot(sol)
savefig("lab5-2.png")</a:t>
            </a:r>
          </a:p>
        </p:txBody>
      </p:sp>
      <p:pic>
        <p:nvPicPr>
          <p:cNvPr descr="image/lab5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Рисунок 4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лабораторной работе 5</dc:title>
  <dc:creator>Ду нашсименту Висенте Феликс.</dc:creator>
  <cp:keywords/>
  <dcterms:created xsi:type="dcterms:W3CDTF">2023-03-11T19:03:28Z</dcterms:created>
  <dcterms:modified xsi:type="dcterms:W3CDTF">2023-03-11T19:03:28Z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28 февраля 2023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Простейший шаблон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