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1"/>
  </p:notesMasterIdLst>
  <p:sldIdLst>
    <p:sldId id="272" r:id="rId2"/>
    <p:sldId id="3454" r:id="rId3"/>
    <p:sldId id="3469" r:id="rId4"/>
    <p:sldId id="3470" r:id="rId5"/>
    <p:sldId id="3472" r:id="rId6"/>
    <p:sldId id="3468" r:id="rId7"/>
    <p:sldId id="3456" r:id="rId8"/>
    <p:sldId id="3457" r:id="rId9"/>
    <p:sldId id="34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rene kieru" initials="Ik" lastIdx="10" clrIdx="0">
    <p:extLst>
      <p:ext uri="{19B8F6BF-5375-455C-9EA6-DF929625EA0E}">
        <p15:presenceInfo xmlns:p15="http://schemas.microsoft.com/office/powerpoint/2012/main" userId="f34bc270d8146420" providerId="Windows Live"/>
      </p:ext>
    </p:extLst>
  </p:cmAuthor>
  <p:cmAuthor id="2" name="James Mutua" initials="JM" lastIdx="1" clrIdx="1">
    <p:extLst>
      <p:ext uri="{19B8F6BF-5375-455C-9EA6-DF929625EA0E}">
        <p15:presenceInfo xmlns:p15="http://schemas.microsoft.com/office/powerpoint/2012/main" userId="James Mutu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F7F7F7"/>
    <a:srgbClr val="D9D9D9"/>
    <a:srgbClr val="9896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D2A0B-DDF8-4C11-A796-3194FE56C759}" type="datetimeFigureOut">
              <a:rPr lang="ru-UA" smtClean="0"/>
              <a:t>01/10/2022</a:t>
            </a:fld>
            <a:endParaRPr lang="ru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1E7B2-BF04-447C-A6D8-F82423899D5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95019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07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C384-98FB-4726-856A-F635229942DD}" type="slidenum">
              <a:rPr lang="ru-UA" smtClean="0"/>
              <a:pPr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88014171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C384-98FB-4726-856A-F635229942DD}" type="slidenum">
              <a:rPr lang="ru-UA" smtClean="0"/>
              <a:pPr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3030098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C384-98FB-4726-856A-F635229942DD}" type="slidenum">
              <a:rPr lang="ru-UA" smtClean="0"/>
              <a:pPr/>
              <a:t>‹#›</a:t>
            </a:fld>
            <a:endParaRPr lang="ru-U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34866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C384-98FB-4726-856A-F635229942DD}" type="slidenum">
              <a:rPr lang="ru-UA" smtClean="0"/>
              <a:pPr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8450862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C384-98FB-4726-856A-F635229942DD}" type="slidenum">
              <a:rPr lang="ru-UA" smtClean="0"/>
              <a:pPr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4195952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C384-98FB-4726-856A-F635229942DD}" type="slidenum">
              <a:rPr lang="ru-UA" smtClean="0"/>
              <a:pPr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7085887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775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593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4">
            <a:extLst>
              <a:ext uri="{FF2B5EF4-FFF2-40B4-BE49-F238E27FC236}">
                <a16:creationId xmlns:a16="http://schemas.microsoft.com/office/drawing/2014/main" id="{F3E93985-1538-4369-90A2-5122ACFDCBF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34850" y="3264686"/>
            <a:ext cx="3175200" cy="2199600"/>
          </a:xfrm>
          <a:custGeom>
            <a:avLst/>
            <a:gdLst>
              <a:gd name="connsiteX0" fmla="*/ 8425507 w 11235156"/>
              <a:gd name="connsiteY0" fmla="*/ 142 h 5333466"/>
              <a:gd name="connsiteX1" fmla="*/ 8435746 w 11235156"/>
              <a:gd name="connsiteY1" fmla="*/ 4441 h 5333466"/>
              <a:gd name="connsiteX2" fmla="*/ 8568476 w 11235156"/>
              <a:gd name="connsiteY2" fmla="*/ 24314 h 5333466"/>
              <a:gd name="connsiteX3" fmla="*/ 8706011 w 11235156"/>
              <a:gd name="connsiteY3" fmla="*/ 14135 h 5333466"/>
              <a:gd name="connsiteX4" fmla="*/ 8940296 w 11235156"/>
              <a:gd name="connsiteY4" fmla="*/ 21827 h 5333466"/>
              <a:gd name="connsiteX5" fmla="*/ 9035969 w 11235156"/>
              <a:gd name="connsiteY5" fmla="*/ 48250 h 5333466"/>
              <a:gd name="connsiteX6" fmla="*/ 9059016 w 11235156"/>
              <a:gd name="connsiteY6" fmla="*/ 47592 h 5333466"/>
              <a:gd name="connsiteX7" fmla="*/ 9112902 w 11235156"/>
              <a:gd name="connsiteY7" fmla="*/ 41130 h 5333466"/>
              <a:gd name="connsiteX8" fmla="*/ 9192076 w 11235156"/>
              <a:gd name="connsiteY8" fmla="*/ 52688 h 5333466"/>
              <a:gd name="connsiteX9" fmla="*/ 9314443 w 11235156"/>
              <a:gd name="connsiteY9" fmla="*/ 73803 h 5333466"/>
              <a:gd name="connsiteX10" fmla="*/ 9386403 w 11235156"/>
              <a:gd name="connsiteY10" fmla="*/ 77806 h 5333466"/>
              <a:gd name="connsiteX11" fmla="*/ 9488456 w 11235156"/>
              <a:gd name="connsiteY11" fmla="*/ 69776 h 5333466"/>
              <a:gd name="connsiteX12" fmla="*/ 9545909 w 11235156"/>
              <a:gd name="connsiteY12" fmla="*/ 75519 h 5333466"/>
              <a:gd name="connsiteX13" fmla="*/ 9561661 w 11235156"/>
              <a:gd name="connsiteY13" fmla="*/ 84156 h 5333466"/>
              <a:gd name="connsiteX14" fmla="*/ 9563404 w 11235156"/>
              <a:gd name="connsiteY14" fmla="*/ 98685 h 5333466"/>
              <a:gd name="connsiteX15" fmla="*/ 9583550 w 11235156"/>
              <a:gd name="connsiteY15" fmla="*/ 108901 h 5333466"/>
              <a:gd name="connsiteX16" fmla="*/ 9644812 w 11235156"/>
              <a:gd name="connsiteY16" fmla="*/ 76289 h 5333466"/>
              <a:gd name="connsiteX17" fmla="*/ 9667859 w 11235156"/>
              <a:gd name="connsiteY17" fmla="*/ 75630 h 5333466"/>
              <a:gd name="connsiteX18" fmla="*/ 9668276 w 11235156"/>
              <a:gd name="connsiteY18" fmla="*/ 96634 h 5333466"/>
              <a:gd name="connsiteX19" fmla="*/ 9683947 w 11235156"/>
              <a:gd name="connsiteY19" fmla="*/ 122125 h 5333466"/>
              <a:gd name="connsiteX20" fmla="*/ 9703347 w 11235156"/>
              <a:gd name="connsiteY20" fmla="*/ 126114 h 5333466"/>
              <a:gd name="connsiteX21" fmla="*/ 9713878 w 11235156"/>
              <a:gd name="connsiteY21" fmla="*/ 143801 h 5333466"/>
              <a:gd name="connsiteX22" fmla="*/ 9713548 w 11235156"/>
              <a:gd name="connsiteY22" fmla="*/ 158577 h 5333466"/>
              <a:gd name="connsiteX23" fmla="*/ 9730377 w 11235156"/>
              <a:gd name="connsiteY23" fmla="*/ 158665 h 5333466"/>
              <a:gd name="connsiteX24" fmla="*/ 9782191 w 11235156"/>
              <a:gd name="connsiteY24" fmla="*/ 152451 h 5333466"/>
              <a:gd name="connsiteX25" fmla="*/ 9932323 w 11235156"/>
              <a:gd name="connsiteY25" fmla="*/ 107075 h 5333466"/>
              <a:gd name="connsiteX26" fmla="*/ 9953130 w 11235156"/>
              <a:gd name="connsiteY26" fmla="*/ 87735 h 5333466"/>
              <a:gd name="connsiteX27" fmla="*/ 9950397 w 11235156"/>
              <a:gd name="connsiteY27" fmla="*/ 117539 h 5333466"/>
              <a:gd name="connsiteX28" fmla="*/ 9977676 w 11235156"/>
              <a:gd name="connsiteY28" fmla="*/ 152165 h 5333466"/>
              <a:gd name="connsiteX29" fmla="*/ 10169433 w 11235156"/>
              <a:gd name="connsiteY29" fmla="*/ 173380 h 5333466"/>
              <a:gd name="connsiteX30" fmla="*/ 10239072 w 11235156"/>
              <a:gd name="connsiteY30" fmla="*/ 175554 h 5333466"/>
              <a:gd name="connsiteX31" fmla="*/ 10261459 w 11235156"/>
              <a:gd name="connsiteY31" fmla="*/ 204451 h 5333466"/>
              <a:gd name="connsiteX32" fmla="*/ 10299679 w 11235156"/>
              <a:gd name="connsiteY32" fmla="*/ 225132 h 5333466"/>
              <a:gd name="connsiteX33" fmla="*/ 10343452 w 11235156"/>
              <a:gd name="connsiteY33" fmla="*/ 221988 h 5333466"/>
              <a:gd name="connsiteX34" fmla="*/ 10370395 w 11235156"/>
              <a:gd name="connsiteY34" fmla="*/ 218757 h 5333466"/>
              <a:gd name="connsiteX35" fmla="*/ 10404882 w 11235156"/>
              <a:gd name="connsiteY35" fmla="*/ 208304 h 5333466"/>
              <a:gd name="connsiteX36" fmla="*/ 10432820 w 11235156"/>
              <a:gd name="connsiteY36" fmla="*/ 213375 h 5333466"/>
              <a:gd name="connsiteX37" fmla="*/ 10453465 w 11235156"/>
              <a:gd name="connsiteY37" fmla="*/ 227742 h 5333466"/>
              <a:gd name="connsiteX38" fmla="*/ 10485798 w 11235156"/>
              <a:gd name="connsiteY38" fmla="*/ 234392 h 5333466"/>
              <a:gd name="connsiteX39" fmla="*/ 10522438 w 11235156"/>
              <a:gd name="connsiteY39" fmla="*/ 206837 h 5333466"/>
              <a:gd name="connsiteX40" fmla="*/ 10525008 w 11235156"/>
              <a:gd name="connsiteY40" fmla="*/ 210740 h 5333466"/>
              <a:gd name="connsiteX41" fmla="*/ 10529657 w 11235156"/>
              <a:gd name="connsiteY41" fmla="*/ 267028 h 5333466"/>
              <a:gd name="connsiteX42" fmla="*/ 10537119 w 11235156"/>
              <a:gd name="connsiteY42" fmla="*/ 276660 h 5333466"/>
              <a:gd name="connsiteX43" fmla="*/ 10616791 w 11235156"/>
              <a:gd name="connsiteY43" fmla="*/ 292370 h 5333466"/>
              <a:gd name="connsiteX44" fmla="*/ 10651943 w 11235156"/>
              <a:gd name="connsiteY44" fmla="*/ 304998 h 5333466"/>
              <a:gd name="connsiteX45" fmla="*/ 10655677 w 11235156"/>
              <a:gd name="connsiteY45" fmla="*/ 336130 h 5333466"/>
              <a:gd name="connsiteX46" fmla="*/ 10604031 w 11235156"/>
              <a:gd name="connsiteY46" fmla="*/ 361274 h 5333466"/>
              <a:gd name="connsiteX47" fmla="*/ 10549230 w 11235156"/>
              <a:gd name="connsiteY47" fmla="*/ 342581 h 5333466"/>
              <a:gd name="connsiteX48" fmla="*/ 10498823 w 11235156"/>
              <a:gd name="connsiteY48" fmla="*/ 325468 h 5333466"/>
              <a:gd name="connsiteX49" fmla="*/ 10446263 w 11235156"/>
              <a:gd name="connsiteY49" fmla="*/ 325455 h 5333466"/>
              <a:gd name="connsiteX50" fmla="*/ 10395943 w 11235156"/>
              <a:gd name="connsiteY50" fmla="*/ 344122 h 5333466"/>
              <a:gd name="connsiteX51" fmla="*/ 10284436 w 11235156"/>
              <a:gd name="connsiteY51" fmla="*/ 325915 h 5333466"/>
              <a:gd name="connsiteX52" fmla="*/ 10196561 w 11235156"/>
              <a:gd name="connsiteY52" fmla="*/ 346981 h 5333466"/>
              <a:gd name="connsiteX53" fmla="*/ 10160830 w 11235156"/>
              <a:gd name="connsiteY53" fmla="*/ 347056 h 5333466"/>
              <a:gd name="connsiteX54" fmla="*/ 9949424 w 11235156"/>
              <a:gd name="connsiteY54" fmla="*/ 319776 h 5333466"/>
              <a:gd name="connsiteX55" fmla="*/ 9916014 w 11235156"/>
              <a:gd name="connsiteY55" fmla="*/ 321677 h 5333466"/>
              <a:gd name="connsiteX56" fmla="*/ 9892469 w 11235156"/>
              <a:gd name="connsiteY56" fmla="*/ 318184 h 5333466"/>
              <a:gd name="connsiteX57" fmla="*/ 9895457 w 11235156"/>
              <a:gd name="connsiteY57" fmla="*/ 343091 h 5333466"/>
              <a:gd name="connsiteX58" fmla="*/ 9885013 w 11235156"/>
              <a:gd name="connsiteY58" fmla="*/ 361187 h 5333466"/>
              <a:gd name="connsiteX59" fmla="*/ 9846960 w 11235156"/>
              <a:gd name="connsiteY59" fmla="*/ 359435 h 5333466"/>
              <a:gd name="connsiteX60" fmla="*/ 9766710 w 11235156"/>
              <a:gd name="connsiteY60" fmla="*/ 356427 h 5333466"/>
              <a:gd name="connsiteX61" fmla="*/ 9757424 w 11235156"/>
              <a:gd name="connsiteY61" fmla="*/ 349119 h 5333466"/>
              <a:gd name="connsiteX62" fmla="*/ 9717380 w 11235156"/>
              <a:gd name="connsiteY62" fmla="*/ 330763 h 5333466"/>
              <a:gd name="connsiteX63" fmla="*/ 9529438 w 11235156"/>
              <a:gd name="connsiteY63" fmla="*/ 323827 h 5333466"/>
              <a:gd name="connsiteX64" fmla="*/ 9512857 w 11235156"/>
              <a:gd name="connsiteY64" fmla="*/ 325816 h 5333466"/>
              <a:gd name="connsiteX65" fmla="*/ 9469415 w 11235156"/>
              <a:gd name="connsiteY65" fmla="*/ 314182 h 5333466"/>
              <a:gd name="connsiteX66" fmla="*/ 9427217 w 11235156"/>
              <a:gd name="connsiteY66" fmla="*/ 312927 h 5333466"/>
              <a:gd name="connsiteX67" fmla="*/ 9406909 w 11235156"/>
              <a:gd name="connsiteY67" fmla="*/ 336417 h 5333466"/>
              <a:gd name="connsiteX68" fmla="*/ 9372833 w 11235156"/>
              <a:gd name="connsiteY68" fmla="*/ 315239 h 5333466"/>
              <a:gd name="connsiteX69" fmla="*/ 9324915 w 11235156"/>
              <a:gd name="connsiteY69" fmla="*/ 318881 h 5333466"/>
              <a:gd name="connsiteX70" fmla="*/ 9260672 w 11235156"/>
              <a:gd name="connsiteY70" fmla="*/ 379222 h 5333466"/>
              <a:gd name="connsiteX71" fmla="*/ 9258848 w 11235156"/>
              <a:gd name="connsiteY71" fmla="*/ 381546 h 5333466"/>
              <a:gd name="connsiteX72" fmla="*/ 9226104 w 11235156"/>
              <a:gd name="connsiteY72" fmla="*/ 406526 h 5333466"/>
              <a:gd name="connsiteX73" fmla="*/ 8944979 w 11235156"/>
              <a:gd name="connsiteY73" fmla="*/ 393924 h 5333466"/>
              <a:gd name="connsiteX74" fmla="*/ 8766323 w 11235156"/>
              <a:gd name="connsiteY74" fmla="*/ 394297 h 5333466"/>
              <a:gd name="connsiteX75" fmla="*/ 8555415 w 11235156"/>
              <a:gd name="connsiteY75" fmla="*/ 371168 h 5333466"/>
              <a:gd name="connsiteX76" fmla="*/ 8401797 w 11235156"/>
              <a:gd name="connsiteY76" fmla="*/ 387487 h 5333466"/>
              <a:gd name="connsiteX77" fmla="*/ 8340946 w 11235156"/>
              <a:gd name="connsiteY77" fmla="*/ 388469 h 5333466"/>
              <a:gd name="connsiteX78" fmla="*/ 8209461 w 11235156"/>
              <a:gd name="connsiteY78" fmla="*/ 378973 h 5333466"/>
              <a:gd name="connsiteX79" fmla="*/ 8088257 w 11235156"/>
              <a:gd name="connsiteY79" fmla="*/ 385088 h 5333466"/>
              <a:gd name="connsiteX80" fmla="*/ 7903633 w 11235156"/>
              <a:gd name="connsiteY80" fmla="*/ 388283 h 5333466"/>
              <a:gd name="connsiteX81" fmla="*/ 7788647 w 11235156"/>
              <a:gd name="connsiteY81" fmla="*/ 393652 h 5333466"/>
              <a:gd name="connsiteX82" fmla="*/ 7539524 w 11235156"/>
              <a:gd name="connsiteY82" fmla="*/ 402476 h 5333466"/>
              <a:gd name="connsiteX83" fmla="*/ 7292144 w 11235156"/>
              <a:gd name="connsiteY83" fmla="*/ 425829 h 5333466"/>
              <a:gd name="connsiteX84" fmla="*/ 7123023 w 11235156"/>
              <a:gd name="connsiteY84" fmla="*/ 435586 h 5333466"/>
              <a:gd name="connsiteX85" fmla="*/ 6859809 w 11235156"/>
              <a:gd name="connsiteY85" fmla="*/ 467155 h 5333466"/>
              <a:gd name="connsiteX86" fmla="*/ 6726169 w 11235156"/>
              <a:gd name="connsiteY86" fmla="*/ 474761 h 5333466"/>
              <a:gd name="connsiteX87" fmla="*/ 6569652 w 11235156"/>
              <a:gd name="connsiteY87" fmla="*/ 501955 h 5333466"/>
              <a:gd name="connsiteX88" fmla="*/ 6472242 w 11235156"/>
              <a:gd name="connsiteY88" fmla="*/ 513638 h 5333466"/>
              <a:gd name="connsiteX89" fmla="*/ 6368116 w 11235156"/>
              <a:gd name="connsiteY89" fmla="*/ 521914 h 5333466"/>
              <a:gd name="connsiteX90" fmla="*/ 6241610 w 11235156"/>
              <a:gd name="connsiteY90" fmla="*/ 553931 h 5333466"/>
              <a:gd name="connsiteX91" fmla="*/ 6066688 w 11235156"/>
              <a:gd name="connsiteY91" fmla="*/ 585437 h 5333466"/>
              <a:gd name="connsiteX92" fmla="*/ 5832657 w 11235156"/>
              <a:gd name="connsiteY92" fmla="*/ 632454 h 5333466"/>
              <a:gd name="connsiteX93" fmla="*/ 5695041 w 11235156"/>
              <a:gd name="connsiteY93" fmla="*/ 659486 h 5333466"/>
              <a:gd name="connsiteX94" fmla="*/ 5479994 w 11235156"/>
              <a:gd name="connsiteY94" fmla="*/ 689488 h 5333466"/>
              <a:gd name="connsiteX95" fmla="*/ 5466979 w 11235156"/>
              <a:gd name="connsiteY95" fmla="*/ 703682 h 5333466"/>
              <a:gd name="connsiteX96" fmla="*/ 5490444 w 11235156"/>
              <a:gd name="connsiteY96" fmla="*/ 724028 h 5333466"/>
              <a:gd name="connsiteX97" fmla="*/ 5533718 w 11235156"/>
              <a:gd name="connsiteY97" fmla="*/ 716731 h 5333466"/>
              <a:gd name="connsiteX98" fmla="*/ 6465451 w 11235156"/>
              <a:gd name="connsiteY98" fmla="*/ 579719 h 5333466"/>
              <a:gd name="connsiteX99" fmla="*/ 7324731 w 11235156"/>
              <a:gd name="connsiteY99" fmla="*/ 487189 h 5333466"/>
              <a:gd name="connsiteX100" fmla="*/ 7878437 w 11235156"/>
              <a:gd name="connsiteY100" fmla="*/ 458677 h 5333466"/>
              <a:gd name="connsiteX101" fmla="*/ 8363420 w 11235156"/>
              <a:gd name="connsiteY101" fmla="*/ 453146 h 5333466"/>
              <a:gd name="connsiteX102" fmla="*/ 8960574 w 11235156"/>
              <a:gd name="connsiteY102" fmla="*/ 488902 h 5333466"/>
              <a:gd name="connsiteX103" fmla="*/ 9150589 w 11235156"/>
              <a:gd name="connsiteY103" fmla="*/ 495589 h 5333466"/>
              <a:gd name="connsiteX104" fmla="*/ 9351383 w 11235156"/>
              <a:gd name="connsiteY104" fmla="*/ 522036 h 5333466"/>
              <a:gd name="connsiteX105" fmla="*/ 9433457 w 11235156"/>
              <a:gd name="connsiteY105" fmla="*/ 522720 h 5333466"/>
              <a:gd name="connsiteX106" fmla="*/ 9491489 w 11235156"/>
              <a:gd name="connsiteY106" fmla="*/ 515760 h 5333466"/>
              <a:gd name="connsiteX107" fmla="*/ 9588070 w 11235156"/>
              <a:gd name="connsiteY107" fmla="*/ 514704 h 5333466"/>
              <a:gd name="connsiteX108" fmla="*/ 9659452 w 11235156"/>
              <a:gd name="connsiteY108" fmla="*/ 531408 h 5333466"/>
              <a:gd name="connsiteX109" fmla="*/ 9685069 w 11235156"/>
              <a:gd name="connsiteY109" fmla="*/ 534652 h 5333466"/>
              <a:gd name="connsiteX110" fmla="*/ 9732489 w 11235156"/>
              <a:gd name="connsiteY110" fmla="*/ 526859 h 5333466"/>
              <a:gd name="connsiteX111" fmla="*/ 9892909 w 11235156"/>
              <a:gd name="connsiteY111" fmla="*/ 549727 h 5333466"/>
              <a:gd name="connsiteX112" fmla="*/ 9942899 w 11235156"/>
              <a:gd name="connsiteY112" fmla="*/ 545838 h 5333466"/>
              <a:gd name="connsiteX113" fmla="*/ 10013534 w 11235156"/>
              <a:gd name="connsiteY113" fmla="*/ 556314 h 5333466"/>
              <a:gd name="connsiteX114" fmla="*/ 10047111 w 11235156"/>
              <a:gd name="connsiteY114" fmla="*/ 573341 h 5333466"/>
              <a:gd name="connsiteX115" fmla="*/ 10173126 w 11235156"/>
              <a:gd name="connsiteY115" fmla="*/ 589809 h 5333466"/>
              <a:gd name="connsiteX116" fmla="*/ 10282890 w 11235156"/>
              <a:gd name="connsiteY116" fmla="*/ 593488 h 5333466"/>
              <a:gd name="connsiteX117" fmla="*/ 10313399 w 11235156"/>
              <a:gd name="connsiteY117" fmla="*/ 602461 h 5333466"/>
              <a:gd name="connsiteX118" fmla="*/ 10351371 w 11235156"/>
              <a:gd name="connsiteY118" fmla="*/ 621066 h 5333466"/>
              <a:gd name="connsiteX119" fmla="*/ 10444224 w 11235156"/>
              <a:gd name="connsiteY119" fmla="*/ 641511 h 5333466"/>
              <a:gd name="connsiteX120" fmla="*/ 10580851 w 11235156"/>
              <a:gd name="connsiteY120" fmla="*/ 658812 h 5333466"/>
              <a:gd name="connsiteX121" fmla="*/ 10607961 w 11235156"/>
              <a:gd name="connsiteY121" fmla="*/ 674508 h 5333466"/>
              <a:gd name="connsiteX122" fmla="*/ 10612026 w 11235156"/>
              <a:gd name="connsiteY122" fmla="*/ 690865 h 5333466"/>
              <a:gd name="connsiteX123" fmla="*/ 10733321 w 11235156"/>
              <a:gd name="connsiteY123" fmla="*/ 773166 h 5333466"/>
              <a:gd name="connsiteX124" fmla="*/ 10741530 w 11235156"/>
              <a:gd name="connsiteY124" fmla="*/ 789025 h 5333466"/>
              <a:gd name="connsiteX125" fmla="*/ 10732661 w 11235156"/>
              <a:gd name="connsiteY125" fmla="*/ 802721 h 5333466"/>
              <a:gd name="connsiteX126" fmla="*/ 10727607 w 11235156"/>
              <a:gd name="connsiteY126" fmla="*/ 830697 h 5333466"/>
              <a:gd name="connsiteX127" fmla="*/ 10754799 w 11235156"/>
              <a:gd name="connsiteY127" fmla="*/ 829542 h 5333466"/>
              <a:gd name="connsiteX128" fmla="*/ 10814903 w 11235156"/>
              <a:gd name="connsiteY128" fmla="*/ 822333 h 5333466"/>
              <a:gd name="connsiteX129" fmla="*/ 10859504 w 11235156"/>
              <a:gd name="connsiteY129" fmla="*/ 808562 h 5333466"/>
              <a:gd name="connsiteX130" fmla="*/ 10872767 w 11235156"/>
              <a:gd name="connsiteY130" fmla="*/ 796445 h 5333466"/>
              <a:gd name="connsiteX131" fmla="*/ 10893492 w 11235156"/>
              <a:gd name="connsiteY131" fmla="*/ 793959 h 5333466"/>
              <a:gd name="connsiteX132" fmla="*/ 10895982 w 11235156"/>
              <a:gd name="connsiteY132" fmla="*/ 814714 h 5333466"/>
              <a:gd name="connsiteX133" fmla="*/ 10882139 w 11235156"/>
              <a:gd name="connsiteY133" fmla="*/ 839534 h 5333466"/>
              <a:gd name="connsiteX134" fmla="*/ 10877166 w 11235156"/>
              <a:gd name="connsiteY134" fmla="*/ 850658 h 5333466"/>
              <a:gd name="connsiteX135" fmla="*/ 10889851 w 11235156"/>
              <a:gd name="connsiteY135" fmla="*/ 851241 h 5333466"/>
              <a:gd name="connsiteX136" fmla="*/ 10903861 w 11235156"/>
              <a:gd name="connsiteY136" fmla="*/ 845350 h 5333466"/>
              <a:gd name="connsiteX137" fmla="*/ 10916296 w 11235156"/>
              <a:gd name="connsiteY137" fmla="*/ 843859 h 5333466"/>
              <a:gd name="connsiteX138" fmla="*/ 11000859 w 11235156"/>
              <a:gd name="connsiteY138" fmla="*/ 865298 h 5333466"/>
              <a:gd name="connsiteX139" fmla="*/ 11044383 w 11235156"/>
              <a:gd name="connsiteY139" fmla="*/ 860078 h 5333466"/>
              <a:gd name="connsiteX140" fmla="*/ 11070498 w 11235156"/>
              <a:gd name="connsiteY140" fmla="*/ 867473 h 5333466"/>
              <a:gd name="connsiteX141" fmla="*/ 11058480 w 11235156"/>
              <a:gd name="connsiteY141" fmla="*/ 889969 h 5333466"/>
              <a:gd name="connsiteX142" fmla="*/ 11047289 w 11235156"/>
              <a:gd name="connsiteY142" fmla="*/ 901838 h 5333466"/>
              <a:gd name="connsiteX143" fmla="*/ 11038918 w 11235156"/>
              <a:gd name="connsiteY143" fmla="*/ 919685 h 5333466"/>
              <a:gd name="connsiteX144" fmla="*/ 11060390 w 11235156"/>
              <a:gd name="connsiteY144" fmla="*/ 923426 h 5333466"/>
              <a:gd name="connsiteX145" fmla="*/ 11113697 w 11235156"/>
              <a:gd name="connsiteY145" fmla="*/ 929665 h 5333466"/>
              <a:gd name="connsiteX146" fmla="*/ 11190793 w 11235156"/>
              <a:gd name="connsiteY146" fmla="*/ 888837 h 5333466"/>
              <a:gd name="connsiteX147" fmla="*/ 11221215 w 11235156"/>
              <a:gd name="connsiteY147" fmla="*/ 862029 h 5333466"/>
              <a:gd name="connsiteX148" fmla="*/ 11235156 w 11235156"/>
              <a:gd name="connsiteY148" fmla="*/ 978261 h 5333466"/>
              <a:gd name="connsiteX149" fmla="*/ 11211946 w 11235156"/>
              <a:gd name="connsiteY149" fmla="*/ 1012626 h 5333466"/>
              <a:gd name="connsiteX150" fmla="*/ 11220155 w 11235156"/>
              <a:gd name="connsiteY150" fmla="*/ 1028484 h 5333466"/>
              <a:gd name="connsiteX151" fmla="*/ 11199679 w 11235156"/>
              <a:gd name="connsiteY151" fmla="*/ 1033045 h 5333466"/>
              <a:gd name="connsiteX152" fmla="*/ 11184673 w 11235156"/>
              <a:gd name="connsiteY152" fmla="*/ 1030635 h 5333466"/>
              <a:gd name="connsiteX153" fmla="*/ 11165441 w 11235156"/>
              <a:gd name="connsiteY153" fmla="*/ 1045573 h 5333466"/>
              <a:gd name="connsiteX154" fmla="*/ 11148531 w 11235156"/>
              <a:gd name="connsiteY154" fmla="*/ 1062340 h 5333466"/>
              <a:gd name="connsiteX155" fmla="*/ 11104012 w 11235156"/>
              <a:gd name="connsiteY155" fmla="*/ 1059257 h 5333466"/>
              <a:gd name="connsiteX156" fmla="*/ 11062312 w 11235156"/>
              <a:gd name="connsiteY156" fmla="*/ 1062152 h 5333466"/>
              <a:gd name="connsiteX157" fmla="*/ 11049216 w 11235156"/>
              <a:gd name="connsiteY157" fmla="*/ 1093200 h 5333466"/>
              <a:gd name="connsiteX158" fmla="*/ 11042420 w 11235156"/>
              <a:gd name="connsiteY158" fmla="*/ 1106647 h 5333466"/>
              <a:gd name="connsiteX159" fmla="*/ 10994166 w 11235156"/>
              <a:gd name="connsiteY159" fmla="*/ 1072431 h 5333466"/>
              <a:gd name="connsiteX160" fmla="*/ 10981065 w 11235156"/>
              <a:gd name="connsiteY160" fmla="*/ 1050843 h 5333466"/>
              <a:gd name="connsiteX161" fmla="*/ 10934723 w 11235156"/>
              <a:gd name="connsiteY161" fmla="*/ 1050085 h 5333466"/>
              <a:gd name="connsiteX162" fmla="*/ 10932071 w 11235156"/>
              <a:gd name="connsiteY162" fmla="*/ 1063035 h 5333466"/>
              <a:gd name="connsiteX163" fmla="*/ 10930166 w 11235156"/>
              <a:gd name="connsiteY163" fmla="*/ 1082213 h 5333466"/>
              <a:gd name="connsiteX164" fmla="*/ 10910437 w 11235156"/>
              <a:gd name="connsiteY164" fmla="*/ 1093000 h 5333466"/>
              <a:gd name="connsiteX165" fmla="*/ 10847594 w 11235156"/>
              <a:gd name="connsiteY165" fmla="*/ 1077378 h 5333466"/>
              <a:gd name="connsiteX166" fmla="*/ 10810619 w 11235156"/>
              <a:gd name="connsiteY166" fmla="*/ 1067075 h 5333466"/>
              <a:gd name="connsiteX167" fmla="*/ 10712381 w 11235156"/>
              <a:gd name="connsiteY167" fmla="*/ 1089384 h 5333466"/>
              <a:gd name="connsiteX168" fmla="*/ 10683863 w 11235156"/>
              <a:gd name="connsiteY168" fmla="*/ 1097015 h 5333466"/>
              <a:gd name="connsiteX169" fmla="*/ 10590511 w 11235156"/>
              <a:gd name="connsiteY169" fmla="*/ 1072419 h 5333466"/>
              <a:gd name="connsiteX170" fmla="*/ 10538449 w 11235156"/>
              <a:gd name="connsiteY170" fmla="*/ 1076558 h 5333466"/>
              <a:gd name="connsiteX171" fmla="*/ 10471965 w 11235156"/>
              <a:gd name="connsiteY171" fmla="*/ 1118218 h 5333466"/>
              <a:gd name="connsiteX172" fmla="*/ 10463339 w 11235156"/>
              <a:gd name="connsiteY172" fmla="*/ 1081355 h 5333466"/>
              <a:gd name="connsiteX173" fmla="*/ 10425367 w 11235156"/>
              <a:gd name="connsiteY173" fmla="*/ 1062750 h 5333466"/>
              <a:gd name="connsiteX174" fmla="*/ 10420064 w 11235156"/>
              <a:gd name="connsiteY174" fmla="*/ 1088651 h 5333466"/>
              <a:gd name="connsiteX175" fmla="*/ 10399009 w 11235156"/>
              <a:gd name="connsiteY175" fmla="*/ 1105915 h 5333466"/>
              <a:gd name="connsiteX176" fmla="*/ 10348521 w 11235156"/>
              <a:gd name="connsiteY176" fmla="*/ 1105653 h 5333466"/>
              <a:gd name="connsiteX177" fmla="*/ 10280955 w 11235156"/>
              <a:gd name="connsiteY177" fmla="*/ 1103230 h 5333466"/>
              <a:gd name="connsiteX178" fmla="*/ 10245970 w 11235156"/>
              <a:gd name="connsiteY178" fmla="*/ 1109531 h 5333466"/>
              <a:gd name="connsiteX179" fmla="*/ 10231381 w 11235156"/>
              <a:gd name="connsiteY179" fmla="*/ 1128124 h 5333466"/>
              <a:gd name="connsiteX180" fmla="*/ 10204606 w 11235156"/>
              <a:gd name="connsiteY180" fmla="*/ 1150284 h 5333466"/>
              <a:gd name="connsiteX181" fmla="*/ 10190758 w 11235156"/>
              <a:gd name="connsiteY181" fmla="*/ 1122469 h 5333466"/>
              <a:gd name="connsiteX182" fmla="*/ 10175255 w 11235156"/>
              <a:gd name="connsiteY182" fmla="*/ 1115907 h 5333466"/>
              <a:gd name="connsiteX183" fmla="*/ 10165888 w 11235156"/>
              <a:gd name="connsiteY183" fmla="*/ 1125452 h 5333466"/>
              <a:gd name="connsiteX184" fmla="*/ 10142678 w 11235156"/>
              <a:gd name="connsiteY184" fmla="*/ 1159817 h 5333466"/>
              <a:gd name="connsiteX185" fmla="*/ 10137375 w 11235156"/>
              <a:gd name="connsiteY185" fmla="*/ 1185718 h 5333466"/>
              <a:gd name="connsiteX186" fmla="*/ 10152879 w 11235156"/>
              <a:gd name="connsiteY186" fmla="*/ 1192280 h 5333466"/>
              <a:gd name="connsiteX187" fmla="*/ 10330128 w 11235156"/>
              <a:gd name="connsiteY187" fmla="*/ 1215236 h 5333466"/>
              <a:gd name="connsiteX188" fmla="*/ 10466424 w 11235156"/>
              <a:gd name="connsiteY188" fmla="*/ 1247313 h 5333466"/>
              <a:gd name="connsiteX189" fmla="*/ 10528774 w 11235156"/>
              <a:gd name="connsiteY189" fmla="*/ 1311419 h 5333466"/>
              <a:gd name="connsiteX190" fmla="*/ 10573624 w 11235156"/>
              <a:gd name="connsiteY190" fmla="*/ 1299724 h 5333466"/>
              <a:gd name="connsiteX191" fmla="*/ 10585150 w 11235156"/>
              <a:gd name="connsiteY191" fmla="*/ 1325712 h 5333466"/>
              <a:gd name="connsiteX192" fmla="*/ 10615329 w 11235156"/>
              <a:gd name="connsiteY192" fmla="*/ 1349463 h 5333466"/>
              <a:gd name="connsiteX193" fmla="*/ 10640281 w 11235156"/>
              <a:gd name="connsiteY193" fmla="*/ 1329627 h 5333466"/>
              <a:gd name="connsiteX194" fmla="*/ 10652629 w 11235156"/>
              <a:gd name="connsiteY194" fmla="*/ 1292354 h 5333466"/>
              <a:gd name="connsiteX195" fmla="*/ 10679659 w 11235156"/>
              <a:gd name="connsiteY195" fmla="*/ 1324905 h 5333466"/>
              <a:gd name="connsiteX196" fmla="*/ 10711663 w 11235156"/>
              <a:gd name="connsiteY196" fmla="*/ 1346331 h 5333466"/>
              <a:gd name="connsiteX197" fmla="*/ 10698654 w 11235156"/>
              <a:gd name="connsiteY197" fmla="*/ 1413159 h 5333466"/>
              <a:gd name="connsiteX198" fmla="*/ 10668810 w 11235156"/>
              <a:gd name="connsiteY198" fmla="*/ 1427265 h 5333466"/>
              <a:gd name="connsiteX199" fmla="*/ 10653885 w 11235156"/>
              <a:gd name="connsiteY199" fmla="*/ 1408001 h 5333466"/>
              <a:gd name="connsiteX200" fmla="*/ 10639956 w 11235156"/>
              <a:gd name="connsiteY200" fmla="*/ 1397039 h 5333466"/>
              <a:gd name="connsiteX201" fmla="*/ 10583083 w 11235156"/>
              <a:gd name="connsiteY201" fmla="*/ 1378595 h 5333466"/>
              <a:gd name="connsiteX202" fmla="*/ 10537238 w 11235156"/>
              <a:gd name="connsiteY202" fmla="*/ 1381988 h 5333466"/>
              <a:gd name="connsiteX203" fmla="*/ 10524056 w 11235156"/>
              <a:gd name="connsiteY203" fmla="*/ 1377253 h 5333466"/>
              <a:gd name="connsiteX204" fmla="*/ 10509878 w 11235156"/>
              <a:gd name="connsiteY204" fmla="*/ 1364215 h 5333466"/>
              <a:gd name="connsiteX205" fmla="*/ 10402105 w 11235156"/>
              <a:gd name="connsiteY205" fmla="*/ 1377141 h 5333466"/>
              <a:gd name="connsiteX206" fmla="*/ 10346644 w 11235156"/>
              <a:gd name="connsiteY206" fmla="*/ 1388004 h 5333466"/>
              <a:gd name="connsiteX207" fmla="*/ 10300134 w 11235156"/>
              <a:gd name="connsiteY207" fmla="*/ 1368317 h 5333466"/>
              <a:gd name="connsiteX208" fmla="*/ 10278413 w 11235156"/>
              <a:gd name="connsiteY208" fmla="*/ 1362501 h 5333466"/>
              <a:gd name="connsiteX209" fmla="*/ 10273109 w 11235156"/>
              <a:gd name="connsiteY209" fmla="*/ 1388401 h 5333466"/>
              <a:gd name="connsiteX210" fmla="*/ 10279993 w 11235156"/>
              <a:gd name="connsiteY210" fmla="*/ 1410735 h 5333466"/>
              <a:gd name="connsiteX211" fmla="*/ 10315562 w 11235156"/>
              <a:gd name="connsiteY211" fmla="*/ 1444367 h 5333466"/>
              <a:gd name="connsiteX212" fmla="*/ 10424996 w 11235156"/>
              <a:gd name="connsiteY212" fmla="*/ 1462823 h 5333466"/>
              <a:gd name="connsiteX213" fmla="*/ 10437767 w 11235156"/>
              <a:gd name="connsiteY213" fmla="*/ 1499188 h 5333466"/>
              <a:gd name="connsiteX214" fmla="*/ 10436192 w 11235156"/>
              <a:gd name="connsiteY214" fmla="*/ 1503588 h 5333466"/>
              <a:gd name="connsiteX215" fmla="*/ 10408259 w 11235156"/>
              <a:gd name="connsiteY215" fmla="*/ 1551153 h 5333466"/>
              <a:gd name="connsiteX216" fmla="*/ 10391181 w 11235156"/>
              <a:gd name="connsiteY216" fmla="*/ 1548989 h 5333466"/>
              <a:gd name="connsiteX217" fmla="*/ 10410494 w 11235156"/>
              <a:gd name="connsiteY217" fmla="*/ 1517197 h 5333466"/>
              <a:gd name="connsiteX218" fmla="*/ 10387528 w 11235156"/>
              <a:gd name="connsiteY218" fmla="*/ 1501003 h 5333466"/>
              <a:gd name="connsiteX219" fmla="*/ 10378908 w 11235156"/>
              <a:gd name="connsiteY219" fmla="*/ 1516775 h 5333466"/>
              <a:gd name="connsiteX220" fmla="*/ 10335471 w 11235156"/>
              <a:gd name="connsiteY220" fmla="*/ 1557777 h 5333466"/>
              <a:gd name="connsiteX221" fmla="*/ 10246351 w 11235156"/>
              <a:gd name="connsiteY221" fmla="*/ 1568465 h 5333466"/>
              <a:gd name="connsiteX222" fmla="*/ 10199921 w 11235156"/>
              <a:gd name="connsiteY222" fmla="*/ 1531926 h 5333466"/>
              <a:gd name="connsiteX223" fmla="*/ 10199175 w 11235156"/>
              <a:gd name="connsiteY223" fmla="*/ 1525699 h 5333466"/>
              <a:gd name="connsiteX224" fmla="*/ 10194862 w 11235156"/>
              <a:gd name="connsiteY224" fmla="*/ 1507268 h 5333466"/>
              <a:gd name="connsiteX225" fmla="*/ 10168665 w 11235156"/>
              <a:gd name="connsiteY225" fmla="*/ 1516726 h 5333466"/>
              <a:gd name="connsiteX226" fmla="*/ 10161042 w 11235156"/>
              <a:gd name="connsiteY226" fmla="*/ 1540800 h 5333466"/>
              <a:gd name="connsiteX227" fmla="*/ 10132772 w 11235156"/>
              <a:gd name="connsiteY227" fmla="*/ 1550506 h 5333466"/>
              <a:gd name="connsiteX228" fmla="*/ 10127712 w 11235156"/>
              <a:gd name="connsiteY228" fmla="*/ 1525848 h 5333466"/>
              <a:gd name="connsiteX229" fmla="*/ 10132685 w 11235156"/>
              <a:gd name="connsiteY229" fmla="*/ 1514724 h 5333466"/>
              <a:gd name="connsiteX230" fmla="*/ 10130943 w 11235156"/>
              <a:gd name="connsiteY230" fmla="*/ 1500196 h 5333466"/>
              <a:gd name="connsiteX231" fmla="*/ 10119005 w 11235156"/>
              <a:gd name="connsiteY231" fmla="*/ 1505838 h 5333466"/>
              <a:gd name="connsiteX232" fmla="*/ 10103339 w 11235156"/>
              <a:gd name="connsiteY232" fmla="*/ 1532982 h 5333466"/>
              <a:gd name="connsiteX233" fmla="*/ 10051445 w 11235156"/>
              <a:gd name="connsiteY233" fmla="*/ 1556050 h 5333466"/>
              <a:gd name="connsiteX234" fmla="*/ 10011649 w 11235156"/>
              <a:gd name="connsiteY234" fmla="*/ 1539768 h 5333466"/>
              <a:gd name="connsiteX235" fmla="*/ 9985204 w 11235156"/>
              <a:gd name="connsiteY235" fmla="*/ 1547151 h 5333466"/>
              <a:gd name="connsiteX236" fmla="*/ 9950885 w 11235156"/>
              <a:gd name="connsiteY236" fmla="*/ 1576531 h 5333466"/>
              <a:gd name="connsiteX237" fmla="*/ 9919050 w 11235156"/>
              <a:gd name="connsiteY237" fmla="*/ 1574034 h 5333466"/>
              <a:gd name="connsiteX238" fmla="*/ 9739977 w 11235156"/>
              <a:gd name="connsiteY238" fmla="*/ 1553402 h 5333466"/>
              <a:gd name="connsiteX239" fmla="*/ 9712288 w 11235156"/>
              <a:gd name="connsiteY239" fmla="*/ 1550406 h 5333466"/>
              <a:gd name="connsiteX240" fmla="*/ 9643974 w 11235156"/>
              <a:gd name="connsiteY240" fmla="*/ 1541757 h 5333466"/>
              <a:gd name="connsiteX241" fmla="*/ 9550797 w 11235156"/>
              <a:gd name="connsiteY241" fmla="*/ 1588724 h 5333466"/>
              <a:gd name="connsiteX242" fmla="*/ 9506944 w 11235156"/>
              <a:gd name="connsiteY242" fmla="*/ 1608722 h 5333466"/>
              <a:gd name="connsiteX243" fmla="*/ 9340554 w 11235156"/>
              <a:gd name="connsiteY243" fmla="*/ 1588675 h 5333466"/>
              <a:gd name="connsiteX244" fmla="*/ 9312036 w 11235156"/>
              <a:gd name="connsiteY244" fmla="*/ 1596306 h 5333466"/>
              <a:gd name="connsiteX245" fmla="*/ 9300846 w 11235156"/>
              <a:gd name="connsiteY245" fmla="*/ 1608175 h 5333466"/>
              <a:gd name="connsiteX246" fmla="*/ 9296122 w 11235156"/>
              <a:gd name="connsiteY246" fmla="*/ 1621374 h 5333466"/>
              <a:gd name="connsiteX247" fmla="*/ 9323233 w 11235156"/>
              <a:gd name="connsiteY247" fmla="*/ 1637071 h 5333466"/>
              <a:gd name="connsiteX248" fmla="*/ 9344873 w 11235156"/>
              <a:gd name="connsiteY248" fmla="*/ 1659740 h 5333466"/>
              <a:gd name="connsiteX249" fmla="*/ 9322573 w 11235156"/>
              <a:gd name="connsiteY249" fmla="*/ 1666626 h 5333466"/>
              <a:gd name="connsiteX250" fmla="*/ 9282610 w 11235156"/>
              <a:gd name="connsiteY250" fmla="*/ 1631417 h 5333466"/>
              <a:gd name="connsiteX251" fmla="*/ 9140096 w 11235156"/>
              <a:gd name="connsiteY251" fmla="*/ 1600084 h 5333466"/>
              <a:gd name="connsiteX252" fmla="*/ 9097568 w 11235156"/>
              <a:gd name="connsiteY252" fmla="*/ 1613607 h 5333466"/>
              <a:gd name="connsiteX253" fmla="*/ 9081567 w 11235156"/>
              <a:gd name="connsiteY253" fmla="*/ 1602893 h 5333466"/>
              <a:gd name="connsiteX254" fmla="*/ 9052383 w 11235156"/>
              <a:gd name="connsiteY254" fmla="*/ 1587444 h 5333466"/>
              <a:gd name="connsiteX255" fmla="*/ 8950000 w 11235156"/>
              <a:gd name="connsiteY255" fmla="*/ 1610251 h 5333466"/>
              <a:gd name="connsiteX256" fmla="*/ 8804927 w 11235156"/>
              <a:gd name="connsiteY256" fmla="*/ 1680285 h 5333466"/>
              <a:gd name="connsiteX257" fmla="*/ 8802357 w 11235156"/>
              <a:gd name="connsiteY257" fmla="*/ 1676383 h 5333466"/>
              <a:gd name="connsiteX258" fmla="*/ 8808158 w 11235156"/>
              <a:gd name="connsiteY258" fmla="*/ 1654633 h 5333466"/>
              <a:gd name="connsiteX259" fmla="*/ 8785771 w 11235156"/>
              <a:gd name="connsiteY259" fmla="*/ 1625737 h 5333466"/>
              <a:gd name="connsiteX260" fmla="*/ 8757421 w 11235156"/>
              <a:gd name="connsiteY260" fmla="*/ 1652297 h 5333466"/>
              <a:gd name="connsiteX261" fmla="*/ 8751371 w 11235156"/>
              <a:gd name="connsiteY261" fmla="*/ 1671971 h 5333466"/>
              <a:gd name="connsiteX262" fmla="*/ 8724839 w 11235156"/>
              <a:gd name="connsiteY262" fmla="*/ 1643572 h 5333466"/>
              <a:gd name="connsiteX263" fmla="*/ 8714059 w 11235156"/>
              <a:gd name="connsiteY263" fmla="*/ 1623810 h 5333466"/>
              <a:gd name="connsiteX264" fmla="*/ 8630574 w 11235156"/>
              <a:gd name="connsiteY264" fmla="*/ 1593821 h 5333466"/>
              <a:gd name="connsiteX265" fmla="*/ 8564251 w 11235156"/>
              <a:gd name="connsiteY265" fmla="*/ 1601775 h 5333466"/>
              <a:gd name="connsiteX266" fmla="*/ 8540376 w 11235156"/>
              <a:gd name="connsiteY266" fmla="*/ 1613060 h 5333466"/>
              <a:gd name="connsiteX267" fmla="*/ 8489889 w 11235156"/>
              <a:gd name="connsiteY267" fmla="*/ 1612799 h 5333466"/>
              <a:gd name="connsiteX268" fmla="*/ 8460456 w 11235156"/>
              <a:gd name="connsiteY268" fmla="*/ 1595275 h 5333466"/>
              <a:gd name="connsiteX269" fmla="*/ 8436164 w 11235156"/>
              <a:gd name="connsiteY269" fmla="*/ 1585556 h 5333466"/>
              <a:gd name="connsiteX270" fmla="*/ 8403750 w 11235156"/>
              <a:gd name="connsiteY270" fmla="*/ 1595760 h 5333466"/>
              <a:gd name="connsiteX271" fmla="*/ 8365703 w 11235156"/>
              <a:gd name="connsiteY271" fmla="*/ 1646641 h 5333466"/>
              <a:gd name="connsiteX272" fmla="*/ 8364545 w 11235156"/>
              <a:gd name="connsiteY272" fmla="*/ 1672045 h 5333466"/>
              <a:gd name="connsiteX273" fmla="*/ 8255356 w 11235156"/>
              <a:gd name="connsiteY273" fmla="*/ 1603030 h 5333466"/>
              <a:gd name="connsiteX274" fmla="*/ 8221366 w 11235156"/>
              <a:gd name="connsiteY274" fmla="*/ 1617634 h 5333466"/>
              <a:gd name="connsiteX275" fmla="*/ 8214737 w 11235156"/>
              <a:gd name="connsiteY275" fmla="*/ 1650010 h 5333466"/>
              <a:gd name="connsiteX276" fmla="*/ 8238033 w 11235156"/>
              <a:gd name="connsiteY276" fmla="*/ 1651427 h 5333466"/>
              <a:gd name="connsiteX277" fmla="*/ 8257682 w 11235156"/>
              <a:gd name="connsiteY277" fmla="*/ 1657493 h 5333466"/>
              <a:gd name="connsiteX278" fmla="*/ 8250057 w 11235156"/>
              <a:gd name="connsiteY278" fmla="*/ 1681566 h 5333466"/>
              <a:gd name="connsiteX279" fmla="*/ 8223861 w 11235156"/>
              <a:gd name="connsiteY279" fmla="*/ 1691024 h 5333466"/>
              <a:gd name="connsiteX280" fmla="*/ 8197913 w 11235156"/>
              <a:gd name="connsiteY280" fmla="*/ 1702558 h 5333466"/>
              <a:gd name="connsiteX281" fmla="*/ 8241854 w 11235156"/>
              <a:gd name="connsiteY281" fmla="*/ 1718342 h 5333466"/>
              <a:gd name="connsiteX282" fmla="*/ 8368117 w 11235156"/>
              <a:gd name="connsiteY282" fmla="*/ 1736885 h 5333466"/>
              <a:gd name="connsiteX283" fmla="*/ 8448200 w 11235156"/>
              <a:gd name="connsiteY283" fmla="*/ 1720964 h 5333466"/>
              <a:gd name="connsiteX284" fmla="*/ 8473568 w 11235156"/>
              <a:gd name="connsiteY284" fmla="*/ 1722133 h 5333466"/>
              <a:gd name="connsiteX285" fmla="*/ 8529863 w 11235156"/>
              <a:gd name="connsiteY285" fmla="*/ 1753278 h 5333466"/>
              <a:gd name="connsiteX286" fmla="*/ 8560702 w 11235156"/>
              <a:gd name="connsiteY286" fmla="*/ 1747474 h 5333466"/>
              <a:gd name="connsiteX287" fmla="*/ 8625779 w 11235156"/>
              <a:gd name="connsiteY287" fmla="*/ 1729142 h 5333466"/>
              <a:gd name="connsiteX288" fmla="*/ 8688123 w 11235156"/>
              <a:gd name="connsiteY288" fmla="*/ 1740614 h 5333466"/>
              <a:gd name="connsiteX289" fmla="*/ 8711500 w 11235156"/>
              <a:gd name="connsiteY289" fmla="*/ 1725178 h 5333466"/>
              <a:gd name="connsiteX290" fmla="*/ 8726089 w 11235156"/>
              <a:gd name="connsiteY290" fmla="*/ 1706584 h 5333466"/>
              <a:gd name="connsiteX291" fmla="*/ 8752373 w 11235156"/>
              <a:gd name="connsiteY291" fmla="*/ 1732908 h 5333466"/>
              <a:gd name="connsiteX292" fmla="*/ 8783549 w 11235156"/>
              <a:gd name="connsiteY292" fmla="*/ 1764961 h 5333466"/>
              <a:gd name="connsiteX293" fmla="*/ 8836936 w 11235156"/>
              <a:gd name="connsiteY293" fmla="*/ 1754347 h 5333466"/>
              <a:gd name="connsiteX294" fmla="*/ 8914367 w 11235156"/>
              <a:gd name="connsiteY294" fmla="*/ 1751376 h 5333466"/>
              <a:gd name="connsiteX295" fmla="*/ 8938826 w 11235156"/>
              <a:gd name="connsiteY295" fmla="*/ 1780024 h 5333466"/>
              <a:gd name="connsiteX296" fmla="*/ 8962788 w 11235156"/>
              <a:gd name="connsiteY296" fmla="*/ 1804520 h 5333466"/>
              <a:gd name="connsiteX297" fmla="*/ 9110773 w 11235156"/>
              <a:gd name="connsiteY297" fmla="*/ 1828881 h 5333466"/>
              <a:gd name="connsiteX298" fmla="*/ 9187289 w 11235156"/>
              <a:gd name="connsiteY298" fmla="*/ 1800755 h 5333466"/>
              <a:gd name="connsiteX299" fmla="*/ 9191435 w 11235156"/>
              <a:gd name="connsiteY299" fmla="*/ 1800257 h 5333466"/>
              <a:gd name="connsiteX300" fmla="*/ 9204784 w 11235156"/>
              <a:gd name="connsiteY300" fmla="*/ 1823921 h 5333466"/>
              <a:gd name="connsiteX301" fmla="*/ 9226917 w 11235156"/>
              <a:gd name="connsiteY301" fmla="*/ 1798107 h 5333466"/>
              <a:gd name="connsiteX302" fmla="*/ 9232139 w 11235156"/>
              <a:gd name="connsiteY302" fmla="*/ 1789059 h 5333466"/>
              <a:gd name="connsiteX303" fmla="*/ 9245564 w 11235156"/>
              <a:gd name="connsiteY303" fmla="*/ 1743235 h 5333466"/>
              <a:gd name="connsiteX304" fmla="*/ 9267366 w 11235156"/>
              <a:gd name="connsiteY304" fmla="*/ 1732199 h 5333466"/>
              <a:gd name="connsiteX305" fmla="*/ 9279969 w 11235156"/>
              <a:gd name="connsiteY305" fmla="*/ 1749636 h 5333466"/>
              <a:gd name="connsiteX306" fmla="*/ 9289180 w 11235156"/>
              <a:gd name="connsiteY306" fmla="*/ 1826431 h 5333466"/>
              <a:gd name="connsiteX307" fmla="*/ 9310901 w 11235156"/>
              <a:gd name="connsiteY307" fmla="*/ 1832248 h 5333466"/>
              <a:gd name="connsiteX308" fmla="*/ 9376557 w 11235156"/>
              <a:gd name="connsiteY308" fmla="*/ 1801214 h 5333466"/>
              <a:gd name="connsiteX309" fmla="*/ 9393635 w 11235156"/>
              <a:gd name="connsiteY309" fmla="*/ 1803376 h 5333466"/>
              <a:gd name="connsiteX310" fmla="*/ 9455650 w 11235156"/>
              <a:gd name="connsiteY310" fmla="*/ 1829626 h 5333466"/>
              <a:gd name="connsiteX311" fmla="*/ 9510948 w 11235156"/>
              <a:gd name="connsiteY311" fmla="*/ 1852469 h 5333466"/>
              <a:gd name="connsiteX312" fmla="*/ 9530597 w 11235156"/>
              <a:gd name="connsiteY312" fmla="*/ 1858535 h 5333466"/>
              <a:gd name="connsiteX313" fmla="*/ 9635718 w 11235156"/>
              <a:gd name="connsiteY313" fmla="*/ 1858559 h 5333466"/>
              <a:gd name="connsiteX314" fmla="*/ 9669128 w 11235156"/>
              <a:gd name="connsiteY314" fmla="*/ 1856657 h 5333466"/>
              <a:gd name="connsiteX315" fmla="*/ 9750704 w 11235156"/>
              <a:gd name="connsiteY315" fmla="*/ 1853190 h 5333466"/>
              <a:gd name="connsiteX316" fmla="*/ 9771929 w 11235156"/>
              <a:gd name="connsiteY316" fmla="*/ 1854856 h 5333466"/>
              <a:gd name="connsiteX317" fmla="*/ 9890647 w 11235156"/>
              <a:gd name="connsiteY317" fmla="*/ 1880619 h 5333466"/>
              <a:gd name="connsiteX318" fmla="*/ 9945113 w 11235156"/>
              <a:gd name="connsiteY318" fmla="*/ 1861454 h 5333466"/>
              <a:gd name="connsiteX319" fmla="*/ 10031830 w 11235156"/>
              <a:gd name="connsiteY319" fmla="*/ 1865793 h 5333466"/>
              <a:gd name="connsiteX320" fmla="*/ 10111588 w 11235156"/>
              <a:gd name="connsiteY320" fmla="*/ 1917283 h 5333466"/>
              <a:gd name="connsiteX321" fmla="*/ 10114905 w 11235156"/>
              <a:gd name="connsiteY321" fmla="*/ 1927412 h 5333466"/>
              <a:gd name="connsiteX322" fmla="*/ 10138450 w 11235156"/>
              <a:gd name="connsiteY322" fmla="*/ 1930905 h 5333466"/>
              <a:gd name="connsiteX323" fmla="*/ 10162406 w 11235156"/>
              <a:gd name="connsiteY323" fmla="*/ 1902766 h 5333466"/>
              <a:gd name="connsiteX324" fmla="*/ 10266699 w 11235156"/>
              <a:gd name="connsiteY324" fmla="*/ 1913418 h 5333466"/>
              <a:gd name="connsiteX325" fmla="*/ 10311803 w 11235156"/>
              <a:gd name="connsiteY325" fmla="*/ 1956433 h 5333466"/>
              <a:gd name="connsiteX326" fmla="*/ 10360554 w 11235156"/>
              <a:gd name="connsiteY326" fmla="*/ 1994800 h 5333466"/>
              <a:gd name="connsiteX327" fmla="*/ 10365024 w 11235156"/>
              <a:gd name="connsiteY327" fmla="*/ 1926890 h 5333466"/>
              <a:gd name="connsiteX328" fmla="*/ 10414186 w 11235156"/>
              <a:gd name="connsiteY328" fmla="*/ 1933626 h 5333466"/>
              <a:gd name="connsiteX329" fmla="*/ 10447347 w 11235156"/>
              <a:gd name="connsiteY329" fmla="*/ 1929650 h 5333466"/>
              <a:gd name="connsiteX330" fmla="*/ 10551061 w 11235156"/>
              <a:gd name="connsiteY330" fmla="*/ 1953003 h 5333466"/>
              <a:gd name="connsiteX331" fmla="*/ 10866928 w 11235156"/>
              <a:gd name="connsiteY331" fmla="*/ 2009862 h 5333466"/>
              <a:gd name="connsiteX332" fmla="*/ 10889147 w 11235156"/>
              <a:gd name="connsiteY332" fmla="*/ 2019830 h 5333466"/>
              <a:gd name="connsiteX333" fmla="*/ 10877128 w 11235156"/>
              <a:gd name="connsiteY333" fmla="*/ 2042325 h 5333466"/>
              <a:gd name="connsiteX334" fmla="*/ 10868757 w 11235156"/>
              <a:gd name="connsiteY334" fmla="*/ 2060174 h 5333466"/>
              <a:gd name="connsiteX335" fmla="*/ 10889402 w 11235156"/>
              <a:gd name="connsiteY335" fmla="*/ 2074541 h 5333466"/>
              <a:gd name="connsiteX336" fmla="*/ 10908054 w 11235156"/>
              <a:gd name="connsiteY336" fmla="*/ 2072303 h 5333466"/>
              <a:gd name="connsiteX337" fmla="*/ 10959376 w 11235156"/>
              <a:gd name="connsiteY337" fmla="*/ 2114572 h 5333466"/>
              <a:gd name="connsiteX338" fmla="*/ 10958965 w 11235156"/>
              <a:gd name="connsiteY338" fmla="*/ 2146203 h 5333466"/>
              <a:gd name="connsiteX339" fmla="*/ 10979360 w 11235156"/>
              <a:gd name="connsiteY339" fmla="*/ 2158495 h 5333466"/>
              <a:gd name="connsiteX340" fmla="*/ 11004225 w 11235156"/>
              <a:gd name="connsiteY340" fmla="*/ 2102877 h 5333466"/>
              <a:gd name="connsiteX341" fmla="*/ 11041039 w 11235156"/>
              <a:gd name="connsiteY341" fmla="*/ 2146887 h 5333466"/>
              <a:gd name="connsiteX342" fmla="*/ 11034497 w 11235156"/>
              <a:gd name="connsiteY342" fmla="*/ 2215044 h 5333466"/>
              <a:gd name="connsiteX343" fmla="*/ 10982185 w 11235156"/>
              <a:gd name="connsiteY343" fmla="*/ 2217108 h 5333466"/>
              <a:gd name="connsiteX344" fmla="*/ 10911302 w 11235156"/>
              <a:gd name="connsiteY344" fmla="*/ 2204555 h 5333466"/>
              <a:gd name="connsiteX345" fmla="*/ 10863633 w 11235156"/>
              <a:gd name="connsiteY345" fmla="*/ 2210272 h 5333466"/>
              <a:gd name="connsiteX346" fmla="*/ 10667812 w 11235156"/>
              <a:gd name="connsiteY346" fmla="*/ 2172700 h 5333466"/>
              <a:gd name="connsiteX347" fmla="*/ 10625782 w 11235156"/>
              <a:gd name="connsiteY347" fmla="*/ 2190374 h 5333466"/>
              <a:gd name="connsiteX348" fmla="*/ 10623131 w 11235156"/>
              <a:gd name="connsiteY348" fmla="*/ 2203325 h 5333466"/>
              <a:gd name="connsiteX349" fmla="*/ 10609700 w 11235156"/>
              <a:gd name="connsiteY349" fmla="*/ 2196513 h 5333466"/>
              <a:gd name="connsiteX350" fmla="*/ 10602237 w 11235156"/>
              <a:gd name="connsiteY350" fmla="*/ 2186881 h 5333466"/>
              <a:gd name="connsiteX351" fmla="*/ 10576371 w 11235156"/>
              <a:gd name="connsiteY351" fmla="*/ 2181562 h 5333466"/>
              <a:gd name="connsiteX352" fmla="*/ 10586902 w 11235156"/>
              <a:gd name="connsiteY352" fmla="*/ 2199248 h 5333466"/>
              <a:gd name="connsiteX353" fmla="*/ 10589472 w 11235156"/>
              <a:gd name="connsiteY353" fmla="*/ 2203150 h 5333466"/>
              <a:gd name="connsiteX354" fmla="*/ 10593287 w 11235156"/>
              <a:gd name="connsiteY354" fmla="*/ 2217431 h 5333466"/>
              <a:gd name="connsiteX355" fmla="*/ 10579028 w 11235156"/>
              <a:gd name="connsiteY355" fmla="*/ 2221246 h 5333466"/>
              <a:gd name="connsiteX356" fmla="*/ 10517020 w 11235156"/>
              <a:gd name="connsiteY356" fmla="*/ 2247632 h 5333466"/>
              <a:gd name="connsiteX357" fmla="*/ 10506327 w 11235156"/>
              <a:gd name="connsiteY357" fmla="*/ 2263652 h 5333466"/>
              <a:gd name="connsiteX358" fmla="*/ 10554829 w 11235156"/>
              <a:gd name="connsiteY358" fmla="*/ 2299943 h 5333466"/>
              <a:gd name="connsiteX359" fmla="*/ 10677028 w 11235156"/>
              <a:gd name="connsiteY359" fmla="*/ 2302131 h 5333466"/>
              <a:gd name="connsiteX360" fmla="*/ 10718230 w 11235156"/>
              <a:gd name="connsiteY360" fmla="*/ 2295085 h 5333466"/>
              <a:gd name="connsiteX361" fmla="*/ 10735807 w 11235156"/>
              <a:gd name="connsiteY361" fmla="*/ 2301397 h 5333466"/>
              <a:gd name="connsiteX362" fmla="*/ 10768556 w 11235156"/>
              <a:gd name="connsiteY362" fmla="*/ 2329051 h 5333466"/>
              <a:gd name="connsiteX363" fmla="*/ 10824683 w 11235156"/>
              <a:gd name="connsiteY363" fmla="*/ 2341268 h 5333466"/>
              <a:gd name="connsiteX364" fmla="*/ 10849391 w 11235156"/>
              <a:gd name="connsiteY364" fmla="*/ 2371991 h 5333466"/>
              <a:gd name="connsiteX365" fmla="*/ 10848563 w 11235156"/>
              <a:gd name="connsiteY365" fmla="*/ 2382618 h 5333466"/>
              <a:gd name="connsiteX366" fmla="*/ 10867384 w 11235156"/>
              <a:gd name="connsiteY366" fmla="*/ 2399309 h 5333466"/>
              <a:gd name="connsiteX367" fmla="*/ 10873683 w 11235156"/>
              <a:gd name="connsiteY367" fmla="*/ 2381711 h 5333466"/>
              <a:gd name="connsiteX368" fmla="*/ 10885950 w 11235156"/>
              <a:gd name="connsiteY368" fmla="*/ 2361290 h 5333466"/>
              <a:gd name="connsiteX369" fmla="*/ 10921768 w 11235156"/>
              <a:gd name="connsiteY369" fmla="*/ 2396998 h 5333466"/>
              <a:gd name="connsiteX370" fmla="*/ 10923760 w 11235156"/>
              <a:gd name="connsiteY370" fmla="*/ 2413602 h 5333466"/>
              <a:gd name="connsiteX371" fmla="*/ 10933127 w 11235156"/>
              <a:gd name="connsiteY371" fmla="*/ 2404057 h 5333466"/>
              <a:gd name="connsiteX372" fmla="*/ 10960320 w 11235156"/>
              <a:gd name="connsiteY372" fmla="*/ 2402901 h 5333466"/>
              <a:gd name="connsiteX373" fmla="*/ 11010315 w 11235156"/>
              <a:gd name="connsiteY373" fmla="*/ 2451646 h 5333466"/>
              <a:gd name="connsiteX374" fmla="*/ 11055835 w 11235156"/>
              <a:gd name="connsiteY374" fmla="*/ 2515665 h 5333466"/>
              <a:gd name="connsiteX375" fmla="*/ 11075652 w 11235156"/>
              <a:gd name="connsiteY375" fmla="*/ 2540658 h 5333466"/>
              <a:gd name="connsiteX376" fmla="*/ 11180367 w 11235156"/>
              <a:gd name="connsiteY376" fmla="*/ 2624948 h 5333466"/>
              <a:gd name="connsiteX377" fmla="*/ 11187998 w 11235156"/>
              <a:gd name="connsiteY377" fmla="*/ 2653510 h 5333466"/>
              <a:gd name="connsiteX378" fmla="*/ 11164951 w 11235156"/>
              <a:gd name="connsiteY378" fmla="*/ 2654168 h 5333466"/>
              <a:gd name="connsiteX379" fmla="*/ 11127645 w 11235156"/>
              <a:gd name="connsiteY379" fmla="*/ 2658641 h 5333466"/>
              <a:gd name="connsiteX380" fmla="*/ 11079646 w 11235156"/>
              <a:gd name="connsiteY380" fmla="*/ 2679137 h 5333466"/>
              <a:gd name="connsiteX381" fmla="*/ 11033795 w 11235156"/>
              <a:gd name="connsiteY381" fmla="*/ 2629895 h 5333466"/>
              <a:gd name="connsiteX382" fmla="*/ 11035452 w 11235156"/>
              <a:gd name="connsiteY382" fmla="*/ 2608643 h 5333466"/>
              <a:gd name="connsiteX383" fmla="*/ 11037025 w 11235156"/>
              <a:gd name="connsiteY383" fmla="*/ 2604242 h 5333466"/>
              <a:gd name="connsiteX384" fmla="*/ 11033130 w 11235156"/>
              <a:gd name="connsiteY384" fmla="*/ 2606815 h 5333466"/>
              <a:gd name="connsiteX385" fmla="*/ 11010084 w 11235156"/>
              <a:gd name="connsiteY385" fmla="*/ 2607474 h 5333466"/>
              <a:gd name="connsiteX386" fmla="*/ 10950065 w 11235156"/>
              <a:gd name="connsiteY386" fmla="*/ 2650464 h 5333466"/>
              <a:gd name="connsiteX387" fmla="*/ 10917073 w 11235156"/>
              <a:gd name="connsiteY387" fmla="*/ 2673370 h 5333466"/>
              <a:gd name="connsiteX388" fmla="*/ 10882997 w 11235156"/>
              <a:gd name="connsiteY388" fmla="*/ 2652192 h 5333466"/>
              <a:gd name="connsiteX389" fmla="*/ 10767838 w 11235156"/>
              <a:gd name="connsiteY389" fmla="*/ 2585998 h 5333466"/>
              <a:gd name="connsiteX390" fmla="*/ 10740234 w 11235156"/>
              <a:gd name="connsiteY390" fmla="*/ 2618784 h 5333466"/>
              <a:gd name="connsiteX391" fmla="*/ 10726560 w 11235156"/>
              <a:gd name="connsiteY391" fmla="*/ 2662532 h 5333466"/>
              <a:gd name="connsiteX392" fmla="*/ 10678307 w 11235156"/>
              <a:gd name="connsiteY392" fmla="*/ 2628317 h 5333466"/>
              <a:gd name="connsiteX393" fmla="*/ 10618533 w 11235156"/>
              <a:gd name="connsiteY393" fmla="*/ 2620748 h 5333466"/>
              <a:gd name="connsiteX394" fmla="*/ 10614139 w 11235156"/>
              <a:gd name="connsiteY394" fmla="*/ 2619169 h 5333466"/>
              <a:gd name="connsiteX395" fmla="*/ 10581233 w 11235156"/>
              <a:gd name="connsiteY395" fmla="*/ 2677857 h 5333466"/>
              <a:gd name="connsiteX396" fmla="*/ 10568884 w 11235156"/>
              <a:gd name="connsiteY396" fmla="*/ 2715129 h 5333466"/>
              <a:gd name="connsiteX397" fmla="*/ 10560594 w 11235156"/>
              <a:gd name="connsiteY397" fmla="*/ 2716124 h 5333466"/>
              <a:gd name="connsiteX398" fmla="*/ 10528591 w 11235156"/>
              <a:gd name="connsiteY398" fmla="*/ 2694698 h 5333466"/>
              <a:gd name="connsiteX399" fmla="*/ 10503883 w 11235156"/>
              <a:gd name="connsiteY399" fmla="*/ 2663975 h 5333466"/>
              <a:gd name="connsiteX400" fmla="*/ 10476106 w 11235156"/>
              <a:gd name="connsiteY400" fmla="*/ 2625198 h 5333466"/>
              <a:gd name="connsiteX401" fmla="*/ 10433329 w 11235156"/>
              <a:gd name="connsiteY401" fmla="*/ 2636644 h 5333466"/>
              <a:gd name="connsiteX402" fmla="*/ 10415753 w 11235156"/>
              <a:gd name="connsiteY402" fmla="*/ 2630331 h 5333466"/>
              <a:gd name="connsiteX403" fmla="*/ 10386321 w 11235156"/>
              <a:gd name="connsiteY403" fmla="*/ 2612806 h 5333466"/>
              <a:gd name="connsiteX404" fmla="*/ 10374134 w 11235156"/>
              <a:gd name="connsiteY404" fmla="*/ 2616373 h 5333466"/>
              <a:gd name="connsiteX405" fmla="*/ 10330443 w 11235156"/>
              <a:gd name="connsiteY405" fmla="*/ 2602664 h 5333466"/>
              <a:gd name="connsiteX406" fmla="*/ 10279040 w 11235156"/>
              <a:gd name="connsiteY406" fmla="*/ 2577249 h 5333466"/>
              <a:gd name="connsiteX407" fmla="*/ 10254337 w 11235156"/>
              <a:gd name="connsiteY407" fmla="*/ 2599160 h 5333466"/>
              <a:gd name="connsiteX408" fmla="*/ 10252682 w 11235156"/>
              <a:gd name="connsiteY408" fmla="*/ 2620413 h 5333466"/>
              <a:gd name="connsiteX409" fmla="*/ 10259734 w 11235156"/>
              <a:gd name="connsiteY409" fmla="*/ 2661675 h 5333466"/>
              <a:gd name="connsiteX410" fmla="*/ 10290665 w 11235156"/>
              <a:gd name="connsiteY410" fmla="*/ 2744287 h 5333466"/>
              <a:gd name="connsiteX411" fmla="*/ 10243077 w 11235156"/>
              <a:gd name="connsiteY411" fmla="*/ 2733151 h 5333466"/>
              <a:gd name="connsiteX412" fmla="*/ 10185127 w 11235156"/>
              <a:gd name="connsiteY412" fmla="*/ 2723259 h 5333466"/>
              <a:gd name="connsiteX413" fmla="*/ 10134222 w 11235156"/>
              <a:gd name="connsiteY413" fmla="*/ 2701993 h 5333466"/>
              <a:gd name="connsiteX414" fmla="*/ 9980762 w 11235156"/>
              <a:gd name="connsiteY414" fmla="*/ 2631971 h 5333466"/>
              <a:gd name="connsiteX415" fmla="*/ 9960782 w 11235156"/>
              <a:gd name="connsiteY415" fmla="*/ 2640683 h 5333466"/>
              <a:gd name="connsiteX416" fmla="*/ 9949592 w 11235156"/>
              <a:gd name="connsiteY416" fmla="*/ 2652553 h 5333466"/>
              <a:gd name="connsiteX417" fmla="*/ 9941631 w 11235156"/>
              <a:gd name="connsiteY417" fmla="*/ 2638770 h 5333466"/>
              <a:gd name="connsiteX418" fmla="*/ 9926707 w 11235156"/>
              <a:gd name="connsiteY418" fmla="*/ 2619506 h 5333466"/>
              <a:gd name="connsiteX419" fmla="*/ 9896197 w 11235156"/>
              <a:gd name="connsiteY419" fmla="*/ 2610532 h 5333466"/>
              <a:gd name="connsiteX420" fmla="*/ 9882847 w 11235156"/>
              <a:gd name="connsiteY420" fmla="*/ 2586868 h 5333466"/>
              <a:gd name="connsiteX421" fmla="*/ 9864605 w 11235156"/>
              <a:gd name="connsiteY421" fmla="*/ 2557474 h 5333466"/>
              <a:gd name="connsiteX422" fmla="*/ 9845623 w 11235156"/>
              <a:gd name="connsiteY422" fmla="*/ 2574490 h 5333466"/>
              <a:gd name="connsiteX423" fmla="*/ 9838328 w 11235156"/>
              <a:gd name="connsiteY423" fmla="*/ 2583786 h 5333466"/>
              <a:gd name="connsiteX424" fmla="*/ 9821910 w 11235156"/>
              <a:gd name="connsiteY424" fmla="*/ 2552068 h 5333466"/>
              <a:gd name="connsiteX425" fmla="*/ 9801514 w 11235156"/>
              <a:gd name="connsiteY425" fmla="*/ 2539777 h 5333466"/>
              <a:gd name="connsiteX426" fmla="*/ 9791071 w 11235156"/>
              <a:gd name="connsiteY426" fmla="*/ 2557872 h 5333466"/>
              <a:gd name="connsiteX427" fmla="*/ 9712401 w 11235156"/>
              <a:gd name="connsiteY427" fmla="*/ 2603100 h 5333466"/>
              <a:gd name="connsiteX428" fmla="*/ 9688109 w 11235156"/>
              <a:gd name="connsiteY428" fmla="*/ 2593381 h 5333466"/>
              <a:gd name="connsiteX429" fmla="*/ 9594016 w 11235156"/>
              <a:gd name="connsiteY429" fmla="*/ 2615193 h 5333466"/>
              <a:gd name="connsiteX430" fmla="*/ 9592193 w 11235156"/>
              <a:gd name="connsiteY430" fmla="*/ 2617517 h 5333466"/>
              <a:gd name="connsiteX431" fmla="*/ 9563177 w 11235156"/>
              <a:gd name="connsiteY431" fmla="*/ 2620997 h 5333466"/>
              <a:gd name="connsiteX432" fmla="*/ 9555466 w 11235156"/>
              <a:gd name="connsiteY432" fmla="*/ 2609289 h 5333466"/>
              <a:gd name="connsiteX433" fmla="*/ 9574449 w 11235156"/>
              <a:gd name="connsiteY433" fmla="*/ 2592275 h 5333466"/>
              <a:gd name="connsiteX434" fmla="*/ 9587961 w 11235156"/>
              <a:gd name="connsiteY434" fmla="*/ 2582233 h 5333466"/>
              <a:gd name="connsiteX435" fmla="*/ 9574282 w 11235156"/>
              <a:gd name="connsiteY435" fmla="*/ 2573347 h 5333466"/>
              <a:gd name="connsiteX436" fmla="*/ 9541948 w 11235156"/>
              <a:gd name="connsiteY436" fmla="*/ 2566697 h 5333466"/>
              <a:gd name="connsiteX437" fmla="*/ 9503976 w 11235156"/>
              <a:gd name="connsiteY437" fmla="*/ 2548091 h 5333466"/>
              <a:gd name="connsiteX438" fmla="*/ 9480680 w 11235156"/>
              <a:gd name="connsiteY438" fmla="*/ 2546675 h 5333466"/>
              <a:gd name="connsiteX439" fmla="*/ 9411869 w 11235156"/>
              <a:gd name="connsiteY439" fmla="*/ 2533873 h 5333466"/>
              <a:gd name="connsiteX440" fmla="*/ 9382020 w 11235156"/>
              <a:gd name="connsiteY440" fmla="*/ 2495345 h 5333466"/>
              <a:gd name="connsiteX441" fmla="*/ 9334514 w 11235156"/>
              <a:gd name="connsiteY441" fmla="*/ 2467356 h 5333466"/>
              <a:gd name="connsiteX442" fmla="*/ 9295552 w 11235156"/>
              <a:gd name="connsiteY442" fmla="*/ 2493083 h 5333466"/>
              <a:gd name="connsiteX443" fmla="*/ 9249377 w 11235156"/>
              <a:gd name="connsiteY443" fmla="*/ 2511254 h 5333466"/>
              <a:gd name="connsiteX444" fmla="*/ 9225832 w 11235156"/>
              <a:gd name="connsiteY444" fmla="*/ 2507761 h 5333466"/>
              <a:gd name="connsiteX445" fmla="*/ 9198721 w 11235156"/>
              <a:gd name="connsiteY445" fmla="*/ 2492064 h 5333466"/>
              <a:gd name="connsiteX446" fmla="*/ 9197476 w 11235156"/>
              <a:gd name="connsiteY446" fmla="*/ 2481687 h 5333466"/>
              <a:gd name="connsiteX447" fmla="*/ 9170614 w 11235156"/>
              <a:gd name="connsiteY447" fmla="*/ 2468065 h 5333466"/>
              <a:gd name="connsiteX448" fmla="*/ 9135051 w 11235156"/>
              <a:gd name="connsiteY448" fmla="*/ 2487067 h 5333466"/>
              <a:gd name="connsiteX449" fmla="*/ 9005055 w 11235156"/>
              <a:gd name="connsiteY449" fmla="*/ 2437391 h 5333466"/>
              <a:gd name="connsiteX450" fmla="*/ 9002727 w 11235156"/>
              <a:gd name="connsiteY450" fmla="*/ 2382930 h 5333466"/>
              <a:gd name="connsiteX451" fmla="*/ 8963841 w 11235156"/>
              <a:gd name="connsiteY451" fmla="*/ 2339169 h 5333466"/>
              <a:gd name="connsiteX452" fmla="*/ 8925290 w 11235156"/>
              <a:gd name="connsiteY452" fmla="*/ 2333266 h 5333466"/>
              <a:gd name="connsiteX453" fmla="*/ 8878038 w 11235156"/>
              <a:gd name="connsiteY453" fmla="*/ 2359987 h 5333466"/>
              <a:gd name="connsiteX454" fmla="*/ 8853416 w 11235156"/>
              <a:gd name="connsiteY454" fmla="*/ 2365045 h 5333466"/>
              <a:gd name="connsiteX455" fmla="*/ 8803096 w 11235156"/>
              <a:gd name="connsiteY455" fmla="*/ 2383713 h 5333466"/>
              <a:gd name="connsiteX456" fmla="*/ 8811803 w 11235156"/>
              <a:gd name="connsiteY456" fmla="*/ 2403723 h 5333466"/>
              <a:gd name="connsiteX457" fmla="*/ 8824817 w 11235156"/>
              <a:gd name="connsiteY457" fmla="*/ 2389529 h 5333466"/>
              <a:gd name="connsiteX458" fmla="*/ 8836008 w 11235156"/>
              <a:gd name="connsiteY458" fmla="*/ 2377660 h 5333466"/>
              <a:gd name="connsiteX459" fmla="*/ 8850186 w 11235156"/>
              <a:gd name="connsiteY459" fmla="*/ 2390698 h 5333466"/>
              <a:gd name="connsiteX460" fmla="*/ 8856577 w 11235156"/>
              <a:gd name="connsiteY460" fmla="*/ 2461516 h 5333466"/>
              <a:gd name="connsiteX461" fmla="*/ 8844721 w 11235156"/>
              <a:gd name="connsiteY461" fmla="*/ 2450305 h 5333466"/>
              <a:gd name="connsiteX462" fmla="*/ 8799206 w 11235156"/>
              <a:gd name="connsiteY462" fmla="*/ 2438921 h 5333466"/>
              <a:gd name="connsiteX463" fmla="*/ 8784368 w 11235156"/>
              <a:gd name="connsiteY463" fmla="*/ 2455438 h 5333466"/>
              <a:gd name="connsiteX464" fmla="*/ 8749881 w 11235156"/>
              <a:gd name="connsiteY464" fmla="*/ 2465890 h 5333466"/>
              <a:gd name="connsiteX465" fmla="*/ 8707683 w 11235156"/>
              <a:gd name="connsiteY465" fmla="*/ 2464635 h 5333466"/>
              <a:gd name="connsiteX466" fmla="*/ 8724351 w 11235156"/>
              <a:gd name="connsiteY466" fmla="*/ 2498428 h 5333466"/>
              <a:gd name="connsiteX467" fmla="*/ 8688289 w 11235156"/>
              <a:gd name="connsiteY467" fmla="*/ 2513280 h 5333466"/>
              <a:gd name="connsiteX468" fmla="*/ 8684642 w 11235156"/>
              <a:gd name="connsiteY468" fmla="*/ 2517928 h 5333466"/>
              <a:gd name="connsiteX469" fmla="*/ 8695670 w 11235156"/>
              <a:gd name="connsiteY469" fmla="*/ 2539765 h 5333466"/>
              <a:gd name="connsiteX470" fmla="*/ 8741434 w 11235156"/>
              <a:gd name="connsiteY470" fmla="*/ 2553225 h 5333466"/>
              <a:gd name="connsiteX471" fmla="*/ 8779817 w 11235156"/>
              <a:gd name="connsiteY471" fmla="*/ 2540200 h 5333466"/>
              <a:gd name="connsiteX472" fmla="*/ 8804439 w 11235156"/>
              <a:gd name="connsiteY472" fmla="*/ 2535141 h 5333466"/>
              <a:gd name="connsiteX473" fmla="*/ 8858082 w 11235156"/>
              <a:gd name="connsiteY473" fmla="*/ 2579238 h 5333466"/>
              <a:gd name="connsiteX474" fmla="*/ 8889668 w 11235156"/>
              <a:gd name="connsiteY474" fmla="*/ 2579660 h 5333466"/>
              <a:gd name="connsiteX475" fmla="*/ 8919511 w 11235156"/>
              <a:gd name="connsiteY475" fmla="*/ 2565554 h 5333466"/>
              <a:gd name="connsiteX476" fmla="*/ 8942975 w 11235156"/>
              <a:gd name="connsiteY476" fmla="*/ 2585899 h 5333466"/>
              <a:gd name="connsiteX477" fmla="*/ 8985752 w 11235156"/>
              <a:gd name="connsiteY477" fmla="*/ 2574453 h 5333466"/>
              <a:gd name="connsiteX478" fmla="*/ 9021732 w 11235156"/>
              <a:gd name="connsiteY478" fmla="*/ 2576454 h 5333466"/>
              <a:gd name="connsiteX479" fmla="*/ 9077859 w 11235156"/>
              <a:gd name="connsiteY479" fmla="*/ 2588671 h 5333466"/>
              <a:gd name="connsiteX480" fmla="*/ 9109283 w 11235156"/>
              <a:gd name="connsiteY480" fmla="*/ 2622799 h 5333466"/>
              <a:gd name="connsiteX481" fmla="*/ 9167563 w 11235156"/>
              <a:gd name="connsiteY481" fmla="*/ 2617915 h 5333466"/>
              <a:gd name="connsiteX482" fmla="*/ 9183478 w 11235156"/>
              <a:gd name="connsiteY482" fmla="*/ 2592847 h 5333466"/>
              <a:gd name="connsiteX483" fmla="*/ 9201390 w 11235156"/>
              <a:gd name="connsiteY483" fmla="*/ 2637017 h 5333466"/>
              <a:gd name="connsiteX484" fmla="*/ 9206612 w 11235156"/>
              <a:gd name="connsiteY484" fmla="*/ 2627970 h 5333466"/>
              <a:gd name="connsiteX485" fmla="*/ 9268290 w 11235156"/>
              <a:gd name="connsiteY485" fmla="*/ 2616361 h 5333466"/>
              <a:gd name="connsiteX486" fmla="*/ 9283215 w 11235156"/>
              <a:gd name="connsiteY486" fmla="*/ 2635626 h 5333466"/>
              <a:gd name="connsiteX487" fmla="*/ 9284957 w 11235156"/>
              <a:gd name="connsiteY487" fmla="*/ 2650154 h 5333466"/>
              <a:gd name="connsiteX488" fmla="*/ 9295407 w 11235156"/>
              <a:gd name="connsiteY488" fmla="*/ 2684693 h 5333466"/>
              <a:gd name="connsiteX489" fmla="*/ 9406583 w 11235156"/>
              <a:gd name="connsiteY489" fmla="*/ 2717678 h 5333466"/>
              <a:gd name="connsiteX490" fmla="*/ 9588395 w 11235156"/>
              <a:gd name="connsiteY490" fmla="*/ 2761140 h 5333466"/>
              <a:gd name="connsiteX491" fmla="*/ 9646096 w 11235156"/>
              <a:gd name="connsiteY491" fmla="*/ 2768959 h 5333466"/>
              <a:gd name="connsiteX492" fmla="*/ 9689289 w 11235156"/>
              <a:gd name="connsiteY492" fmla="*/ 2778516 h 5333466"/>
              <a:gd name="connsiteX493" fmla="*/ 9763739 w 11235156"/>
              <a:gd name="connsiteY493" fmla="*/ 2803274 h 5333466"/>
              <a:gd name="connsiteX494" fmla="*/ 9841089 w 11235156"/>
              <a:gd name="connsiteY494" fmla="*/ 2817156 h 5333466"/>
              <a:gd name="connsiteX495" fmla="*/ 9905089 w 11235156"/>
              <a:gd name="connsiteY495" fmla="*/ 2807375 h 5333466"/>
              <a:gd name="connsiteX496" fmla="*/ 9959560 w 11235156"/>
              <a:gd name="connsiteY496" fmla="*/ 2840844 h 5333466"/>
              <a:gd name="connsiteX497" fmla="*/ 10013365 w 11235156"/>
              <a:gd name="connsiteY497" fmla="*/ 2851234 h 5333466"/>
              <a:gd name="connsiteX498" fmla="*/ 10091132 w 11235156"/>
              <a:gd name="connsiteY498" fmla="*/ 2886121 h 5333466"/>
              <a:gd name="connsiteX499" fmla="*/ 10238787 w 11235156"/>
              <a:gd name="connsiteY499" fmla="*/ 2925259 h 5333466"/>
              <a:gd name="connsiteX500" fmla="*/ 10357507 w 11235156"/>
              <a:gd name="connsiteY500" fmla="*/ 2951022 h 5333466"/>
              <a:gd name="connsiteX501" fmla="*/ 10384618 w 11235156"/>
              <a:gd name="connsiteY501" fmla="*/ 2966720 h 5333466"/>
              <a:gd name="connsiteX502" fmla="*/ 10451275 w 11235156"/>
              <a:gd name="connsiteY502" fmla="*/ 2996623 h 5333466"/>
              <a:gd name="connsiteX503" fmla="*/ 10465783 w 11235156"/>
              <a:gd name="connsiteY503" fmla="*/ 2994883 h 5333466"/>
              <a:gd name="connsiteX504" fmla="*/ 10451362 w 11235156"/>
              <a:gd name="connsiteY504" fmla="*/ 3032404 h 5333466"/>
              <a:gd name="connsiteX505" fmla="*/ 10409002 w 11235156"/>
              <a:gd name="connsiteY505" fmla="*/ 3064855 h 5333466"/>
              <a:gd name="connsiteX506" fmla="*/ 10373519 w 11235156"/>
              <a:gd name="connsiteY506" fmla="*/ 3067005 h 5333466"/>
              <a:gd name="connsiteX507" fmla="*/ 10339942 w 11235156"/>
              <a:gd name="connsiteY507" fmla="*/ 3049978 h 5333466"/>
              <a:gd name="connsiteX508" fmla="*/ 10336955 w 11235156"/>
              <a:gd name="connsiteY508" fmla="*/ 3025071 h 5333466"/>
              <a:gd name="connsiteX509" fmla="*/ 10320704 w 11235156"/>
              <a:gd name="connsiteY509" fmla="*/ 3012283 h 5333466"/>
              <a:gd name="connsiteX510" fmla="*/ 10269556 w 11235156"/>
              <a:gd name="connsiteY510" fmla="*/ 3041576 h 5333466"/>
              <a:gd name="connsiteX511" fmla="*/ 10257868 w 11235156"/>
              <a:gd name="connsiteY511" fmla="*/ 3049295 h 5333466"/>
              <a:gd name="connsiteX512" fmla="*/ 10250156 w 11235156"/>
              <a:gd name="connsiteY512" fmla="*/ 3037587 h 5333466"/>
              <a:gd name="connsiteX513" fmla="*/ 10248912 w 11235156"/>
              <a:gd name="connsiteY513" fmla="*/ 3027209 h 5333466"/>
              <a:gd name="connsiteX514" fmla="*/ 10228516 w 11235156"/>
              <a:gd name="connsiteY514" fmla="*/ 3014918 h 5333466"/>
              <a:gd name="connsiteX515" fmla="*/ 10202401 w 11235156"/>
              <a:gd name="connsiteY515" fmla="*/ 3007523 h 5333466"/>
              <a:gd name="connsiteX516" fmla="*/ 10201735 w 11235156"/>
              <a:gd name="connsiteY516" fmla="*/ 2984443 h 5333466"/>
              <a:gd name="connsiteX517" fmla="*/ 10226855 w 11235156"/>
              <a:gd name="connsiteY517" fmla="*/ 2983536 h 5333466"/>
              <a:gd name="connsiteX518" fmla="*/ 10243186 w 11235156"/>
              <a:gd name="connsiteY518" fmla="*/ 2979471 h 5333466"/>
              <a:gd name="connsiteX519" fmla="*/ 10238873 w 11235156"/>
              <a:gd name="connsiteY519" fmla="*/ 2961040 h 5333466"/>
              <a:gd name="connsiteX520" fmla="*/ 10188802 w 11235156"/>
              <a:gd name="connsiteY520" fmla="*/ 2981783 h 5333466"/>
              <a:gd name="connsiteX521" fmla="*/ 10145446 w 11235156"/>
              <a:gd name="connsiteY521" fmla="*/ 3005932 h 5333466"/>
              <a:gd name="connsiteX522" fmla="*/ 10027224 w 11235156"/>
              <a:gd name="connsiteY522" fmla="*/ 2984318 h 5333466"/>
              <a:gd name="connsiteX523" fmla="*/ 10018517 w 11235156"/>
              <a:gd name="connsiteY523" fmla="*/ 2964309 h 5333466"/>
              <a:gd name="connsiteX524" fmla="*/ 10024898 w 11235156"/>
              <a:gd name="connsiteY524" fmla="*/ 2929857 h 5333466"/>
              <a:gd name="connsiteX525" fmla="*/ 10005827 w 11235156"/>
              <a:gd name="connsiteY525" fmla="*/ 2911090 h 5333466"/>
              <a:gd name="connsiteX526" fmla="*/ 9994388 w 11235156"/>
              <a:gd name="connsiteY526" fmla="*/ 2920883 h 5333466"/>
              <a:gd name="connsiteX527" fmla="*/ 9966455 w 11235156"/>
              <a:gd name="connsiteY527" fmla="*/ 2968448 h 5333466"/>
              <a:gd name="connsiteX528" fmla="*/ 9963386 w 11235156"/>
              <a:gd name="connsiteY528" fmla="*/ 2960394 h 5333466"/>
              <a:gd name="connsiteX529" fmla="*/ 9937023 w 11235156"/>
              <a:gd name="connsiteY529" fmla="*/ 2950924 h 5333466"/>
              <a:gd name="connsiteX530" fmla="*/ 9924089 w 11235156"/>
              <a:gd name="connsiteY530" fmla="*/ 2948263 h 5333466"/>
              <a:gd name="connsiteX531" fmla="*/ 9888688 w 11235156"/>
              <a:gd name="connsiteY531" fmla="*/ 2933561 h 5333466"/>
              <a:gd name="connsiteX532" fmla="*/ 9821289 w 11235156"/>
              <a:gd name="connsiteY532" fmla="*/ 2950066 h 5333466"/>
              <a:gd name="connsiteX533" fmla="*/ 9812669 w 11235156"/>
              <a:gd name="connsiteY533" fmla="*/ 2965837 h 5333466"/>
              <a:gd name="connsiteX534" fmla="*/ 9805792 w 11235156"/>
              <a:gd name="connsiteY534" fmla="*/ 2996138 h 5333466"/>
              <a:gd name="connsiteX535" fmla="*/ 9861918 w 11235156"/>
              <a:gd name="connsiteY535" fmla="*/ 3008356 h 5333466"/>
              <a:gd name="connsiteX536" fmla="*/ 9910999 w 11235156"/>
              <a:gd name="connsiteY536" fmla="*/ 3031944 h 5333466"/>
              <a:gd name="connsiteX537" fmla="*/ 9843184 w 11235156"/>
              <a:gd name="connsiteY537" fmla="*/ 3027445 h 5333466"/>
              <a:gd name="connsiteX538" fmla="*/ 9792366 w 11235156"/>
              <a:gd name="connsiteY538" fmla="*/ 3041962 h 5333466"/>
              <a:gd name="connsiteX539" fmla="*/ 9765174 w 11235156"/>
              <a:gd name="connsiteY539" fmla="*/ 3043118 h 5333466"/>
              <a:gd name="connsiteX540" fmla="*/ 9762355 w 11235156"/>
              <a:gd name="connsiteY540" fmla="*/ 3037140 h 5333466"/>
              <a:gd name="connsiteX541" fmla="*/ 9663700 w 11235156"/>
              <a:gd name="connsiteY541" fmla="*/ 3038445 h 5333466"/>
              <a:gd name="connsiteX542" fmla="*/ 9609901 w 11235156"/>
              <a:gd name="connsiteY542" fmla="*/ 3080689 h 5333466"/>
              <a:gd name="connsiteX543" fmla="*/ 9539764 w 11235156"/>
              <a:gd name="connsiteY543" fmla="*/ 3074363 h 5333466"/>
              <a:gd name="connsiteX544" fmla="*/ 9451304 w 11235156"/>
              <a:gd name="connsiteY544" fmla="*/ 3055497 h 5333466"/>
              <a:gd name="connsiteX545" fmla="*/ 9384815 w 11235156"/>
              <a:gd name="connsiteY545" fmla="*/ 3044523 h 5333466"/>
              <a:gd name="connsiteX546" fmla="*/ 9333829 w 11235156"/>
              <a:gd name="connsiteY546" fmla="*/ 3040111 h 5333466"/>
              <a:gd name="connsiteX547" fmla="*/ 9290387 w 11235156"/>
              <a:gd name="connsiteY547" fmla="*/ 3028477 h 5333466"/>
              <a:gd name="connsiteX548" fmla="*/ 9250169 w 11235156"/>
              <a:gd name="connsiteY548" fmla="*/ 2938558 h 5333466"/>
              <a:gd name="connsiteX549" fmla="*/ 9235244 w 11235156"/>
              <a:gd name="connsiteY549" fmla="*/ 2919293 h 5333466"/>
              <a:gd name="connsiteX550" fmla="*/ 9213691 w 11235156"/>
              <a:gd name="connsiteY550" fmla="*/ 2932405 h 5333466"/>
              <a:gd name="connsiteX551" fmla="*/ 9203247 w 11235156"/>
              <a:gd name="connsiteY551" fmla="*/ 2950502 h 5333466"/>
              <a:gd name="connsiteX552" fmla="*/ 9144058 w 11235156"/>
              <a:gd name="connsiteY552" fmla="*/ 2982865 h 5333466"/>
              <a:gd name="connsiteX553" fmla="*/ 9113878 w 11235156"/>
              <a:gd name="connsiteY553" fmla="*/ 2959115 h 5333466"/>
              <a:gd name="connsiteX554" fmla="*/ 9071021 w 11235156"/>
              <a:gd name="connsiteY554" fmla="*/ 2987414 h 5333466"/>
              <a:gd name="connsiteX555" fmla="*/ 9002378 w 11235156"/>
              <a:gd name="connsiteY555" fmla="*/ 2993542 h 5333466"/>
              <a:gd name="connsiteX556" fmla="*/ 8868403 w 11235156"/>
              <a:gd name="connsiteY556" fmla="*/ 2963290 h 5333466"/>
              <a:gd name="connsiteX557" fmla="*/ 8846682 w 11235156"/>
              <a:gd name="connsiteY557" fmla="*/ 2957474 h 5333466"/>
              <a:gd name="connsiteX558" fmla="*/ 8797687 w 11235156"/>
              <a:gd name="connsiteY558" fmla="*/ 2969667 h 5333466"/>
              <a:gd name="connsiteX559" fmla="*/ 8784175 w 11235156"/>
              <a:gd name="connsiteY559" fmla="*/ 2979708 h 5333466"/>
              <a:gd name="connsiteX560" fmla="*/ 8763948 w 11235156"/>
              <a:gd name="connsiteY560" fmla="*/ 2986345 h 5333466"/>
              <a:gd name="connsiteX561" fmla="*/ 8734764 w 11235156"/>
              <a:gd name="connsiteY561" fmla="*/ 2970896 h 5333466"/>
              <a:gd name="connsiteX562" fmla="*/ 8708730 w 11235156"/>
              <a:gd name="connsiteY562" fmla="*/ 2946649 h 5333466"/>
              <a:gd name="connsiteX563" fmla="*/ 8680293 w 11235156"/>
              <a:gd name="connsiteY563" fmla="*/ 2937427 h 5333466"/>
              <a:gd name="connsiteX564" fmla="*/ 8639172 w 11235156"/>
              <a:gd name="connsiteY564" fmla="*/ 2927621 h 5333466"/>
              <a:gd name="connsiteX565" fmla="*/ 8620519 w 11235156"/>
              <a:gd name="connsiteY565" fmla="*/ 2929859 h 5333466"/>
              <a:gd name="connsiteX566" fmla="*/ 8532725 w 11235156"/>
              <a:gd name="connsiteY566" fmla="*/ 2934071 h 5333466"/>
              <a:gd name="connsiteX567" fmla="*/ 8500809 w 11235156"/>
              <a:gd name="connsiteY567" fmla="*/ 2948426 h 5333466"/>
              <a:gd name="connsiteX568" fmla="*/ 8526594 w 11235156"/>
              <a:gd name="connsiteY568" fmla="*/ 2970599 h 5333466"/>
              <a:gd name="connsiteX569" fmla="*/ 8533310 w 11235156"/>
              <a:gd name="connsiteY569" fmla="*/ 2974004 h 5333466"/>
              <a:gd name="connsiteX570" fmla="*/ 8552883 w 11235156"/>
              <a:gd name="connsiteY570" fmla="*/ 3049557 h 5333466"/>
              <a:gd name="connsiteX571" fmla="*/ 8517065 w 11235156"/>
              <a:gd name="connsiteY571" fmla="*/ 3013850 h 5333466"/>
              <a:gd name="connsiteX572" fmla="*/ 8468569 w 11235156"/>
              <a:gd name="connsiteY572" fmla="*/ 3030193 h 5333466"/>
              <a:gd name="connsiteX573" fmla="*/ 8457210 w 11235156"/>
              <a:gd name="connsiteY573" fmla="*/ 3023134 h 5333466"/>
              <a:gd name="connsiteX574" fmla="*/ 8459862 w 11235156"/>
              <a:gd name="connsiteY574" fmla="*/ 3010184 h 5333466"/>
              <a:gd name="connsiteX575" fmla="*/ 8457621 w 11235156"/>
              <a:gd name="connsiteY575" fmla="*/ 2991504 h 5333466"/>
              <a:gd name="connsiteX576" fmla="*/ 8445435 w 11235156"/>
              <a:gd name="connsiteY576" fmla="*/ 2995071 h 5333466"/>
              <a:gd name="connsiteX577" fmla="*/ 8427361 w 11235156"/>
              <a:gd name="connsiteY577" fmla="*/ 2984605 h 5333466"/>
              <a:gd name="connsiteX578" fmla="*/ 8423795 w 11235156"/>
              <a:gd name="connsiteY578" fmla="*/ 2972401 h 5333466"/>
              <a:gd name="connsiteX579" fmla="*/ 8319009 w 11235156"/>
              <a:gd name="connsiteY579" fmla="*/ 3010234 h 5333466"/>
              <a:gd name="connsiteX580" fmla="*/ 8314614 w 11235156"/>
              <a:gd name="connsiteY580" fmla="*/ 3008655 h 5333466"/>
              <a:gd name="connsiteX581" fmla="*/ 8174591 w 11235156"/>
              <a:gd name="connsiteY581" fmla="*/ 2998078 h 5333466"/>
              <a:gd name="connsiteX582" fmla="*/ 8139439 w 11235156"/>
              <a:gd name="connsiteY582" fmla="*/ 2985451 h 5333466"/>
              <a:gd name="connsiteX583" fmla="*/ 8099146 w 11235156"/>
              <a:gd name="connsiteY583" fmla="*/ 2965018 h 5333466"/>
              <a:gd name="connsiteX584" fmla="*/ 8019144 w 11235156"/>
              <a:gd name="connsiteY584" fmla="*/ 2964087 h 5333466"/>
              <a:gd name="connsiteX585" fmla="*/ 8003976 w 11235156"/>
              <a:gd name="connsiteY585" fmla="*/ 2995382 h 5333466"/>
              <a:gd name="connsiteX586" fmla="*/ 8008040 w 11235156"/>
              <a:gd name="connsiteY586" fmla="*/ 3011737 h 5333466"/>
              <a:gd name="connsiteX587" fmla="*/ 8003733 w 11235156"/>
              <a:gd name="connsiteY587" fmla="*/ 3045940 h 5333466"/>
              <a:gd name="connsiteX588" fmla="*/ 7999507 w 11235156"/>
              <a:gd name="connsiteY588" fmla="*/ 3063291 h 5333466"/>
              <a:gd name="connsiteX589" fmla="*/ 7983505 w 11235156"/>
              <a:gd name="connsiteY589" fmla="*/ 3052577 h 5333466"/>
              <a:gd name="connsiteX590" fmla="*/ 7959376 w 11235156"/>
              <a:gd name="connsiteY590" fmla="*/ 3009153 h 5333466"/>
              <a:gd name="connsiteX591" fmla="*/ 7874893 w 11235156"/>
              <a:gd name="connsiteY591" fmla="*/ 2970861 h 5333466"/>
              <a:gd name="connsiteX592" fmla="*/ 7819184 w 11235156"/>
              <a:gd name="connsiteY592" fmla="*/ 2979647 h 5333466"/>
              <a:gd name="connsiteX593" fmla="*/ 7774248 w 11235156"/>
              <a:gd name="connsiteY593" fmla="*/ 2955561 h 5333466"/>
              <a:gd name="connsiteX594" fmla="*/ 7766537 w 11235156"/>
              <a:gd name="connsiteY594" fmla="*/ 2943853 h 5333466"/>
              <a:gd name="connsiteX595" fmla="*/ 7745319 w 11235156"/>
              <a:gd name="connsiteY595" fmla="*/ 2994823 h 5333466"/>
              <a:gd name="connsiteX596" fmla="*/ 7722521 w 11235156"/>
              <a:gd name="connsiteY596" fmla="*/ 2997557 h 5333466"/>
              <a:gd name="connsiteX597" fmla="*/ 7686292 w 11235156"/>
              <a:gd name="connsiteY597" fmla="*/ 2993480 h 5333466"/>
              <a:gd name="connsiteX598" fmla="*/ 7637547 w 11235156"/>
              <a:gd name="connsiteY598" fmla="*/ 3007749 h 5333466"/>
              <a:gd name="connsiteX599" fmla="*/ 7557377 w 11235156"/>
              <a:gd name="connsiteY599" fmla="*/ 2987887 h 5333466"/>
              <a:gd name="connsiteX600" fmla="*/ 7504487 w 11235156"/>
              <a:gd name="connsiteY600" fmla="*/ 3002653 h 5333466"/>
              <a:gd name="connsiteX601" fmla="*/ 7445708 w 11235156"/>
              <a:gd name="connsiteY601" fmla="*/ 3003386 h 5333466"/>
              <a:gd name="connsiteX602" fmla="*/ 7412298 w 11235156"/>
              <a:gd name="connsiteY602" fmla="*/ 3005287 h 5333466"/>
              <a:gd name="connsiteX603" fmla="*/ 7408403 w 11235156"/>
              <a:gd name="connsiteY603" fmla="*/ 3007860 h 5333466"/>
              <a:gd name="connsiteX604" fmla="*/ 7385106 w 11235156"/>
              <a:gd name="connsiteY604" fmla="*/ 3006443 h 5333466"/>
              <a:gd name="connsiteX605" fmla="*/ 7376648 w 11235156"/>
              <a:gd name="connsiteY605" fmla="*/ 2988509 h 5333466"/>
              <a:gd name="connsiteX606" fmla="*/ 7330138 w 11235156"/>
              <a:gd name="connsiteY606" fmla="*/ 2968822 h 5333466"/>
              <a:gd name="connsiteX607" fmla="*/ 7279040 w 11235156"/>
              <a:gd name="connsiteY607" fmla="*/ 2987583 h 5333466"/>
              <a:gd name="connsiteX608" fmla="*/ 7276910 w 11235156"/>
              <a:gd name="connsiteY608" fmla="*/ 2988666 h 5333466"/>
              <a:gd name="connsiteX609" fmla="*/ 7279854 w 11235156"/>
              <a:gd name="connsiteY609" fmla="*/ 3007526 h 5333466"/>
              <a:gd name="connsiteX610" fmla="*/ 7265230 w 11235156"/>
              <a:gd name="connsiteY610" fmla="*/ 3030931 h 5333466"/>
              <a:gd name="connsiteX611" fmla="*/ 7271065 w 11235156"/>
              <a:gd name="connsiteY611" fmla="*/ 3041285 h 5333466"/>
              <a:gd name="connsiteX612" fmla="*/ 7257553 w 11235156"/>
              <a:gd name="connsiteY612" fmla="*/ 3044803 h 5333466"/>
              <a:gd name="connsiteX613" fmla="*/ 7247516 w 11235156"/>
              <a:gd name="connsiteY613" fmla="*/ 3043554 h 5333466"/>
              <a:gd name="connsiteX614" fmla="*/ 7235077 w 11235156"/>
              <a:gd name="connsiteY614" fmla="*/ 3053945 h 5333466"/>
              <a:gd name="connsiteX615" fmla="*/ 7224226 w 11235156"/>
              <a:gd name="connsiteY615" fmla="*/ 3065495 h 5333466"/>
              <a:gd name="connsiteX616" fmla="*/ 7194543 w 11235156"/>
              <a:gd name="connsiteY616" fmla="*/ 3064498 h 5333466"/>
              <a:gd name="connsiteX617" fmla="*/ 7166876 w 11235156"/>
              <a:gd name="connsiteY617" fmla="*/ 3067410 h 5333466"/>
              <a:gd name="connsiteX618" fmla="*/ 7158900 w 11235156"/>
              <a:gd name="connsiteY618" fmla="*/ 3088369 h 5333466"/>
              <a:gd name="connsiteX619" fmla="*/ 7154697 w 11235156"/>
              <a:gd name="connsiteY619" fmla="*/ 3097473 h 5333466"/>
              <a:gd name="connsiteX620" fmla="*/ 7121795 w 11235156"/>
              <a:gd name="connsiteY620" fmla="*/ 3075857 h 5333466"/>
              <a:gd name="connsiteX621" fmla="*/ 7112570 w 11235156"/>
              <a:gd name="connsiteY621" fmla="*/ 3061808 h 5333466"/>
              <a:gd name="connsiteX622" fmla="*/ 7097262 w 11235156"/>
              <a:gd name="connsiteY622" fmla="*/ 3059446 h 5333466"/>
              <a:gd name="connsiteX623" fmla="*/ 7088766 w 11235156"/>
              <a:gd name="connsiteY623" fmla="*/ 3061061 h 5333466"/>
              <a:gd name="connsiteX624" fmla="*/ 7087097 w 11235156"/>
              <a:gd name="connsiteY624" fmla="*/ 3065608 h 5333466"/>
              <a:gd name="connsiteX625" fmla="*/ 7079589 w 11235156"/>
              <a:gd name="connsiteY625" fmla="*/ 3067494 h 5333466"/>
              <a:gd name="connsiteX626" fmla="*/ 7080271 w 11235156"/>
              <a:gd name="connsiteY626" fmla="*/ 3071075 h 5333466"/>
              <a:gd name="connsiteX627" fmla="*/ 7079458 w 11235156"/>
              <a:gd name="connsiteY627" fmla="*/ 3083876 h 5333466"/>
              <a:gd name="connsiteX628" fmla="*/ 7066591 w 11235156"/>
              <a:gd name="connsiteY628" fmla="*/ 3091517 h 5333466"/>
              <a:gd name="connsiteX629" fmla="*/ 7046166 w 11235156"/>
              <a:gd name="connsiteY629" fmla="*/ 3081153 h 5333466"/>
              <a:gd name="connsiteX630" fmla="*/ 7027259 w 11235156"/>
              <a:gd name="connsiteY630" fmla="*/ 3082421 h 5333466"/>
              <a:gd name="connsiteX631" fmla="*/ 7023450 w 11235156"/>
              <a:gd name="connsiteY631" fmla="*/ 3095875 h 5333466"/>
              <a:gd name="connsiteX632" fmla="*/ 7022583 w 11235156"/>
              <a:gd name="connsiteY632" fmla="*/ 3121506 h 5333466"/>
              <a:gd name="connsiteX633" fmla="*/ 7005169 w 11235156"/>
              <a:gd name="connsiteY633" fmla="*/ 3081487 h 5333466"/>
              <a:gd name="connsiteX634" fmla="*/ 7005789 w 11235156"/>
              <a:gd name="connsiteY634" fmla="*/ 3079236 h 5333466"/>
              <a:gd name="connsiteX635" fmla="*/ 6999586 w 11235156"/>
              <a:gd name="connsiteY635" fmla="*/ 3076633 h 5333466"/>
              <a:gd name="connsiteX636" fmla="*/ 6978865 w 11235156"/>
              <a:gd name="connsiteY636" fmla="*/ 3065919 h 5333466"/>
              <a:gd name="connsiteX637" fmla="*/ 6966128 w 11235156"/>
              <a:gd name="connsiteY637" fmla="*/ 3065246 h 5333466"/>
              <a:gd name="connsiteX638" fmla="*/ 6963800 w 11235156"/>
              <a:gd name="connsiteY638" fmla="*/ 3069605 h 5333466"/>
              <a:gd name="connsiteX639" fmla="*/ 6926580 w 11235156"/>
              <a:gd name="connsiteY639" fmla="*/ 3109861 h 5333466"/>
              <a:gd name="connsiteX640" fmla="*/ 6918209 w 11235156"/>
              <a:gd name="connsiteY640" fmla="*/ 3127708 h 5333466"/>
              <a:gd name="connsiteX641" fmla="*/ 6908680 w 11235156"/>
              <a:gd name="connsiteY641" fmla="*/ 3170960 h 5333466"/>
              <a:gd name="connsiteX642" fmla="*/ 6900471 w 11235156"/>
              <a:gd name="connsiteY642" fmla="*/ 3155101 h 5333466"/>
              <a:gd name="connsiteX643" fmla="*/ 6853381 w 11235156"/>
              <a:gd name="connsiteY643" fmla="*/ 3148116 h 5333466"/>
              <a:gd name="connsiteX644" fmla="*/ 6794522 w 11235156"/>
              <a:gd name="connsiteY644" fmla="*/ 3165702 h 5333466"/>
              <a:gd name="connsiteX645" fmla="*/ 6747681 w 11235156"/>
              <a:gd name="connsiteY645" fmla="*/ 3160793 h 5333466"/>
              <a:gd name="connsiteX646" fmla="*/ 6677627 w 11235156"/>
              <a:gd name="connsiteY646" fmla="*/ 3150773 h 5333466"/>
              <a:gd name="connsiteX647" fmla="*/ 6614638 w 11235156"/>
              <a:gd name="connsiteY647" fmla="*/ 3132511 h 5333466"/>
              <a:gd name="connsiteX648" fmla="*/ 6608124 w 11235156"/>
              <a:gd name="connsiteY648" fmla="*/ 3141627 h 5333466"/>
              <a:gd name="connsiteX649" fmla="*/ 6598484 w 11235156"/>
              <a:gd name="connsiteY649" fmla="*/ 3146300 h 5333466"/>
              <a:gd name="connsiteX650" fmla="*/ 6588616 w 11235156"/>
              <a:gd name="connsiteY650" fmla="*/ 3128128 h 5333466"/>
              <a:gd name="connsiteX651" fmla="*/ 6578150 w 11235156"/>
              <a:gd name="connsiteY651" fmla="*/ 3124130 h 5333466"/>
              <a:gd name="connsiteX652" fmla="*/ 6572144 w 11235156"/>
              <a:gd name="connsiteY652" fmla="*/ 3130700 h 5333466"/>
              <a:gd name="connsiteX653" fmla="*/ 6557520 w 11235156"/>
              <a:gd name="connsiteY653" fmla="*/ 3154105 h 5333466"/>
              <a:gd name="connsiteX654" fmla="*/ 6554605 w 11235156"/>
              <a:gd name="connsiteY654" fmla="*/ 3171458 h 5333466"/>
              <a:gd name="connsiteX655" fmla="*/ 6565072 w 11235156"/>
              <a:gd name="connsiteY655" fmla="*/ 3175456 h 5333466"/>
              <a:gd name="connsiteX656" fmla="*/ 6683506 w 11235156"/>
              <a:gd name="connsiteY656" fmla="*/ 3186534 h 5333466"/>
              <a:gd name="connsiteX657" fmla="*/ 6774918 w 11235156"/>
              <a:gd name="connsiteY657" fmla="*/ 3204648 h 5333466"/>
              <a:gd name="connsiteX658" fmla="*/ 6817903 w 11235156"/>
              <a:gd name="connsiteY658" fmla="*/ 3245812 h 5333466"/>
              <a:gd name="connsiteX659" fmla="*/ 6847457 w 11235156"/>
              <a:gd name="connsiteY659" fmla="*/ 3236973 h 5333466"/>
              <a:gd name="connsiteX660" fmla="*/ 6855736 w 11235156"/>
              <a:gd name="connsiteY660" fmla="*/ 3253986 h 5333466"/>
              <a:gd name="connsiteX661" fmla="*/ 6876370 w 11235156"/>
              <a:gd name="connsiteY661" fmla="*/ 3269070 h 5333466"/>
              <a:gd name="connsiteX662" fmla="*/ 6892498 w 11235156"/>
              <a:gd name="connsiteY662" fmla="*/ 3255287 h 5333466"/>
              <a:gd name="connsiteX663" fmla="*/ 6899830 w 11235156"/>
              <a:gd name="connsiteY663" fmla="*/ 3230204 h 5333466"/>
              <a:gd name="connsiteX664" fmla="*/ 6918578 w 11235156"/>
              <a:gd name="connsiteY664" fmla="*/ 3251215 h 5333466"/>
              <a:gd name="connsiteX665" fmla="*/ 6940370 w 11235156"/>
              <a:gd name="connsiteY665" fmla="*/ 3264710 h 5333466"/>
              <a:gd name="connsiteX666" fmla="*/ 6933298 w 11235156"/>
              <a:gd name="connsiteY666" fmla="*/ 3309465 h 5333466"/>
              <a:gd name="connsiteX667" fmla="*/ 6913780 w 11235156"/>
              <a:gd name="connsiteY667" fmla="*/ 3319554 h 5333466"/>
              <a:gd name="connsiteX668" fmla="*/ 6903399 w 11235156"/>
              <a:gd name="connsiteY668" fmla="*/ 3307093 h 5333466"/>
              <a:gd name="connsiteX669" fmla="*/ 6893876 w 11235156"/>
              <a:gd name="connsiteY669" fmla="*/ 3300131 h 5333466"/>
              <a:gd name="connsiteX670" fmla="*/ 6855613 w 11235156"/>
              <a:gd name="connsiteY670" fmla="*/ 3289208 h 5333466"/>
              <a:gd name="connsiteX671" fmla="*/ 6825200 w 11235156"/>
              <a:gd name="connsiteY671" fmla="*/ 3292549 h 5333466"/>
              <a:gd name="connsiteX672" fmla="*/ 6816320 w 11235156"/>
              <a:gd name="connsiteY672" fmla="*/ 3289711 h 5333466"/>
              <a:gd name="connsiteX673" fmla="*/ 6806582 w 11235156"/>
              <a:gd name="connsiteY673" fmla="*/ 3281375 h 5333466"/>
              <a:gd name="connsiteX674" fmla="*/ 6735206 w 11235156"/>
              <a:gd name="connsiteY674" fmla="*/ 3292520 h 5333466"/>
              <a:gd name="connsiteX675" fmla="*/ 6698574 w 11235156"/>
              <a:gd name="connsiteY675" fmla="*/ 3301055 h 5333466"/>
              <a:gd name="connsiteX676" fmla="*/ 6667175 w 11235156"/>
              <a:gd name="connsiteY676" fmla="*/ 3289061 h 5333466"/>
              <a:gd name="connsiteX677" fmla="*/ 6652590 w 11235156"/>
              <a:gd name="connsiteY677" fmla="*/ 3285705 h 5333466"/>
              <a:gd name="connsiteX678" fmla="*/ 6649675 w 11235156"/>
              <a:gd name="connsiteY678" fmla="*/ 3303058 h 5333466"/>
              <a:gd name="connsiteX679" fmla="*/ 6654782 w 11235156"/>
              <a:gd name="connsiteY679" fmla="*/ 3317750 h 5333466"/>
              <a:gd name="connsiteX680" fmla="*/ 6679233 w 11235156"/>
              <a:gd name="connsiteY680" fmla="*/ 3339278 h 5333466"/>
              <a:gd name="connsiteX681" fmla="*/ 6752457 w 11235156"/>
              <a:gd name="connsiteY681" fmla="*/ 3348966 h 5333466"/>
              <a:gd name="connsiteX682" fmla="*/ 6761810 w 11235156"/>
              <a:gd name="connsiteY682" fmla="*/ 3372852 h 5333466"/>
              <a:gd name="connsiteX683" fmla="*/ 6760866 w 11235156"/>
              <a:gd name="connsiteY683" fmla="*/ 3375816 h 5333466"/>
              <a:gd name="connsiteX684" fmla="*/ 6743413 w 11235156"/>
              <a:gd name="connsiteY684" fmla="*/ 3408112 h 5333466"/>
              <a:gd name="connsiteX685" fmla="*/ 6732001 w 11235156"/>
              <a:gd name="connsiteY685" fmla="*/ 3407078 h 5333466"/>
              <a:gd name="connsiteX686" fmla="*/ 6744096 w 11235156"/>
              <a:gd name="connsiteY686" fmla="*/ 3385475 h 5333466"/>
              <a:gd name="connsiteX687" fmla="*/ 6728438 w 11235156"/>
              <a:gd name="connsiteY687" fmla="*/ 3375247 h 5333466"/>
              <a:gd name="connsiteX688" fmla="*/ 6723078 w 11235156"/>
              <a:gd name="connsiteY688" fmla="*/ 3385941 h 5333466"/>
              <a:gd name="connsiteX689" fmla="*/ 6695156 w 11235156"/>
              <a:gd name="connsiteY689" fmla="*/ 3414238 h 5333466"/>
              <a:gd name="connsiteX690" fmla="*/ 6636134 w 11235156"/>
              <a:gd name="connsiteY690" fmla="*/ 3423454 h 5333466"/>
              <a:gd name="connsiteX691" fmla="*/ 6604389 w 11235156"/>
              <a:gd name="connsiteY691" fmla="*/ 3400249 h 5333466"/>
              <a:gd name="connsiteX692" fmla="*/ 6603744 w 11235156"/>
              <a:gd name="connsiteY692" fmla="*/ 3396125 h 5333466"/>
              <a:gd name="connsiteX693" fmla="*/ 6600440 w 11235156"/>
              <a:gd name="connsiteY693" fmla="*/ 3383968 h 5333466"/>
              <a:gd name="connsiteX694" fmla="*/ 6583240 w 11235156"/>
              <a:gd name="connsiteY694" fmla="*/ 3390877 h 5333466"/>
              <a:gd name="connsiteX695" fmla="*/ 6578738 w 11235156"/>
              <a:gd name="connsiteY695" fmla="*/ 3407069 h 5333466"/>
              <a:gd name="connsiteX696" fmla="*/ 6560166 w 11235156"/>
              <a:gd name="connsiteY696" fmla="*/ 3414194 h 5333466"/>
              <a:gd name="connsiteX697" fmla="*/ 6556217 w 11235156"/>
              <a:gd name="connsiteY697" fmla="*/ 3397913 h 5333466"/>
              <a:gd name="connsiteX698" fmla="*/ 6559262 w 11235156"/>
              <a:gd name="connsiteY698" fmla="*/ 3390397 h 5333466"/>
              <a:gd name="connsiteX699" fmla="*/ 6557760 w 11235156"/>
              <a:gd name="connsiteY699" fmla="*/ 3380775 h 5333466"/>
              <a:gd name="connsiteX700" fmla="*/ 6549953 w 11235156"/>
              <a:gd name="connsiteY700" fmla="*/ 3384810 h 5333466"/>
              <a:gd name="connsiteX701" fmla="*/ 6540175 w 11235156"/>
              <a:gd name="connsiteY701" fmla="*/ 3403234 h 5333466"/>
              <a:gd name="connsiteX702" fmla="*/ 6506204 w 11235156"/>
              <a:gd name="connsiteY702" fmla="*/ 3419803 h 5333466"/>
              <a:gd name="connsiteX703" fmla="*/ 6479352 w 11235156"/>
              <a:gd name="connsiteY703" fmla="*/ 3409915 h 5333466"/>
              <a:gd name="connsiteX704" fmla="*/ 6461936 w 11235156"/>
              <a:gd name="connsiteY704" fmla="*/ 3415450 h 5333466"/>
              <a:gd name="connsiteX705" fmla="*/ 6439805 w 11235156"/>
              <a:gd name="connsiteY705" fmla="*/ 3435802 h 5333466"/>
              <a:gd name="connsiteX706" fmla="*/ 6418572 w 11235156"/>
              <a:gd name="connsiteY706" fmla="*/ 3434894 h 5333466"/>
              <a:gd name="connsiteX707" fmla="*/ 6298980 w 11235156"/>
              <a:gd name="connsiteY707" fmla="*/ 3425405 h 5333466"/>
              <a:gd name="connsiteX708" fmla="*/ 6280492 w 11235156"/>
              <a:gd name="connsiteY708" fmla="*/ 3424067 h 5333466"/>
              <a:gd name="connsiteX709" fmla="*/ 6234851 w 11235156"/>
              <a:gd name="connsiteY709" fmla="*/ 3419928 h 5333466"/>
              <a:gd name="connsiteX710" fmla="*/ 6173987 w 11235156"/>
              <a:gd name="connsiteY710" fmla="*/ 3453369 h 5333466"/>
              <a:gd name="connsiteX711" fmla="*/ 6145292 w 11235156"/>
              <a:gd name="connsiteY711" fmla="*/ 3467707 h 5333466"/>
              <a:gd name="connsiteX712" fmla="*/ 6034149 w 11235156"/>
              <a:gd name="connsiteY712" fmla="*/ 3458306 h 5333466"/>
              <a:gd name="connsiteX713" fmla="*/ 6015362 w 11235156"/>
              <a:gd name="connsiteY713" fmla="*/ 3464055 h 5333466"/>
              <a:gd name="connsiteX714" fmla="*/ 6008201 w 11235156"/>
              <a:gd name="connsiteY714" fmla="*/ 3472215 h 5333466"/>
              <a:gd name="connsiteX715" fmla="*/ 6005370 w 11235156"/>
              <a:gd name="connsiteY715" fmla="*/ 3481105 h 5333466"/>
              <a:gd name="connsiteX716" fmla="*/ 6023774 w 11235156"/>
              <a:gd name="connsiteY716" fmla="*/ 3490905 h 5333466"/>
              <a:gd name="connsiteX717" fmla="*/ 6038702 w 11235156"/>
              <a:gd name="connsiteY717" fmla="*/ 3505471 h 5333466"/>
              <a:gd name="connsiteX718" fmla="*/ 6024033 w 11235156"/>
              <a:gd name="connsiteY718" fmla="*/ 3510578 h 5333466"/>
              <a:gd name="connsiteX719" fmla="*/ 5996620 w 11235156"/>
              <a:gd name="connsiteY719" fmla="*/ 3488103 h 5333466"/>
              <a:gd name="connsiteX720" fmla="*/ 5901092 w 11235156"/>
              <a:gd name="connsiteY720" fmla="*/ 3470633 h 5333466"/>
              <a:gd name="connsiteX721" fmla="*/ 5873125 w 11235156"/>
              <a:gd name="connsiteY721" fmla="*/ 3480631 h 5333466"/>
              <a:gd name="connsiteX722" fmla="*/ 5862229 w 11235156"/>
              <a:gd name="connsiteY722" fmla="*/ 3473885 h 5333466"/>
              <a:gd name="connsiteX723" fmla="*/ 5842453 w 11235156"/>
              <a:gd name="connsiteY723" fmla="*/ 3464300 h 5333466"/>
              <a:gd name="connsiteX724" fmla="*/ 5774896 w 11235156"/>
              <a:gd name="connsiteY724" fmla="*/ 3481888 h 5333466"/>
              <a:gd name="connsiteX725" fmla="*/ 5680060 w 11235156"/>
              <a:gd name="connsiteY725" fmla="*/ 3531898 h 5333466"/>
              <a:gd name="connsiteX726" fmla="*/ 5678258 w 11235156"/>
              <a:gd name="connsiteY726" fmla="*/ 3529364 h 5333466"/>
              <a:gd name="connsiteX727" fmla="*/ 5681603 w 11235156"/>
              <a:gd name="connsiteY727" fmla="*/ 3514760 h 5333466"/>
              <a:gd name="connsiteX728" fmla="*/ 5666029 w 11235156"/>
              <a:gd name="connsiteY728" fmla="*/ 3496070 h 5333466"/>
              <a:gd name="connsiteX729" fmla="*/ 5647802 w 11235156"/>
              <a:gd name="connsiteY729" fmla="*/ 3514405 h 5333466"/>
              <a:gd name="connsiteX730" fmla="*/ 5644243 w 11235156"/>
              <a:gd name="connsiteY730" fmla="*/ 3527635 h 5333466"/>
              <a:gd name="connsiteX731" fmla="*/ 5625924 w 11235156"/>
              <a:gd name="connsiteY731" fmla="*/ 3509372 h 5333466"/>
              <a:gd name="connsiteX732" fmla="*/ 5618288 w 11235156"/>
              <a:gd name="connsiteY732" fmla="*/ 3496484 h 5333466"/>
              <a:gd name="connsiteX733" fmla="*/ 5562051 w 11235156"/>
              <a:gd name="connsiteY733" fmla="*/ 3478510 h 5333466"/>
              <a:gd name="connsiteX734" fmla="*/ 5518127 w 11235156"/>
              <a:gd name="connsiteY734" fmla="*/ 3485368 h 5333466"/>
              <a:gd name="connsiteX735" fmla="*/ 5502514 w 11235156"/>
              <a:gd name="connsiteY735" fmla="*/ 3493439 h 5333466"/>
              <a:gd name="connsiteX736" fmla="*/ 5468927 w 11235156"/>
              <a:gd name="connsiteY736" fmla="*/ 3494458 h 5333466"/>
              <a:gd name="connsiteX737" fmla="*/ 5448937 w 11235156"/>
              <a:gd name="connsiteY737" fmla="*/ 3483499 h 5333466"/>
              <a:gd name="connsiteX738" fmla="*/ 5432550 w 11235156"/>
              <a:gd name="connsiteY738" fmla="*/ 3477608 h 5333466"/>
              <a:gd name="connsiteX739" fmla="*/ 5411233 w 11235156"/>
              <a:gd name="connsiteY739" fmla="*/ 3485161 h 5333466"/>
              <a:gd name="connsiteX740" fmla="*/ 5387129 w 11235156"/>
              <a:gd name="connsiteY740" fmla="*/ 3519904 h 5333466"/>
              <a:gd name="connsiteX741" fmla="*/ 5386960 w 11235156"/>
              <a:gd name="connsiteY741" fmla="*/ 3536827 h 5333466"/>
              <a:gd name="connsiteX742" fmla="*/ 5312704 w 11235156"/>
              <a:gd name="connsiteY742" fmla="*/ 3493505 h 5333466"/>
              <a:gd name="connsiteX743" fmla="*/ 5290443 w 11235156"/>
              <a:gd name="connsiteY743" fmla="*/ 3504021 h 5333466"/>
              <a:gd name="connsiteX744" fmla="*/ 5286798 w 11235156"/>
              <a:gd name="connsiteY744" fmla="*/ 3525712 h 5333466"/>
              <a:gd name="connsiteX745" fmla="*/ 5302328 w 11235156"/>
              <a:gd name="connsiteY745" fmla="*/ 3526103 h 5333466"/>
              <a:gd name="connsiteX746" fmla="*/ 5315539 w 11235156"/>
              <a:gd name="connsiteY746" fmla="*/ 3529673 h 5333466"/>
              <a:gd name="connsiteX747" fmla="*/ 5311037 w 11235156"/>
              <a:gd name="connsiteY747" fmla="*/ 3545865 h 5333466"/>
              <a:gd name="connsiteX748" fmla="*/ 5293837 w 11235156"/>
              <a:gd name="connsiteY748" fmla="*/ 3552775 h 5333466"/>
              <a:gd name="connsiteX749" fmla="*/ 5276851 w 11235156"/>
              <a:gd name="connsiteY749" fmla="*/ 3561060 h 5333466"/>
              <a:gd name="connsiteX750" fmla="*/ 5306451 w 11235156"/>
              <a:gd name="connsiteY750" fmla="*/ 3570520 h 5333466"/>
              <a:gd name="connsiteX751" fmla="*/ 5390868 w 11235156"/>
              <a:gd name="connsiteY751" fmla="*/ 3579869 h 5333466"/>
              <a:gd name="connsiteX752" fmla="*/ 5443756 w 11235156"/>
              <a:gd name="connsiteY752" fmla="*/ 3567386 h 5333466"/>
              <a:gd name="connsiteX753" fmla="*/ 5460659 w 11235156"/>
              <a:gd name="connsiteY753" fmla="*/ 3567564 h 5333466"/>
              <a:gd name="connsiteX754" fmla="*/ 5498836 w 11235156"/>
              <a:gd name="connsiteY754" fmla="*/ 3586948 h 5333466"/>
              <a:gd name="connsiteX755" fmla="*/ 5519211 w 11235156"/>
              <a:gd name="connsiteY755" fmla="*/ 3582359 h 5333466"/>
              <a:gd name="connsiteX756" fmla="*/ 5562061 w 11235156"/>
              <a:gd name="connsiteY756" fmla="*/ 3568628 h 5333466"/>
              <a:gd name="connsiteX757" fmla="*/ 5603799 w 11235156"/>
              <a:gd name="connsiteY757" fmla="*/ 3574784 h 5333466"/>
              <a:gd name="connsiteX758" fmla="*/ 5618983 w 11235156"/>
              <a:gd name="connsiteY758" fmla="*/ 3563964 h 5333466"/>
              <a:gd name="connsiteX759" fmla="*/ 5628245 w 11235156"/>
              <a:gd name="connsiteY759" fmla="*/ 3551253 h 5333466"/>
              <a:gd name="connsiteX760" fmla="*/ 5646350 w 11235156"/>
              <a:gd name="connsiteY760" fmla="*/ 3568141 h 5333466"/>
              <a:gd name="connsiteX761" fmla="*/ 5667841 w 11235156"/>
              <a:gd name="connsiteY761" fmla="*/ 3588722 h 5333466"/>
              <a:gd name="connsiteX762" fmla="*/ 5703100 w 11235156"/>
              <a:gd name="connsiteY762" fmla="*/ 3580401 h 5333466"/>
              <a:gd name="connsiteX763" fmla="*/ 5754531 w 11235156"/>
              <a:gd name="connsiteY763" fmla="*/ 3576596 h 5333466"/>
              <a:gd name="connsiteX764" fmla="*/ 5771477 w 11235156"/>
              <a:gd name="connsiteY764" fmla="*/ 3595072 h 5333466"/>
              <a:gd name="connsiteX765" fmla="*/ 5787992 w 11235156"/>
              <a:gd name="connsiteY765" fmla="*/ 3610798 h 5333466"/>
              <a:gd name="connsiteX766" fmla="*/ 5886995 w 11235156"/>
              <a:gd name="connsiteY766" fmla="*/ 3623502 h 5333466"/>
              <a:gd name="connsiteX767" fmla="*/ 5937224 w 11235156"/>
              <a:gd name="connsiteY767" fmla="*/ 3602987 h 5333466"/>
              <a:gd name="connsiteX768" fmla="*/ 5939969 w 11235156"/>
              <a:gd name="connsiteY768" fmla="*/ 3602558 h 5333466"/>
              <a:gd name="connsiteX769" fmla="*/ 5949407 w 11235156"/>
              <a:gd name="connsiteY769" fmla="*/ 3617982 h 5333466"/>
              <a:gd name="connsiteX770" fmla="*/ 5963518 w 11235156"/>
              <a:gd name="connsiteY770" fmla="*/ 3600289 h 5333466"/>
              <a:gd name="connsiteX771" fmla="*/ 5966778 w 11235156"/>
              <a:gd name="connsiteY771" fmla="*/ 3594148 h 5333466"/>
              <a:gd name="connsiteX772" fmla="*/ 5974623 w 11235156"/>
              <a:gd name="connsiteY772" fmla="*/ 3563353 h 5333466"/>
              <a:gd name="connsiteX773" fmla="*/ 5988864 w 11235156"/>
              <a:gd name="connsiteY773" fmla="*/ 3555497 h 5333466"/>
              <a:gd name="connsiteX774" fmla="*/ 5997658 w 11235156"/>
              <a:gd name="connsiteY774" fmla="*/ 3566796 h 5333466"/>
              <a:gd name="connsiteX775" fmla="*/ 6005600 w 11235156"/>
              <a:gd name="connsiteY775" fmla="*/ 3617657 h 5333466"/>
              <a:gd name="connsiteX776" fmla="*/ 6020185 w 11235156"/>
              <a:gd name="connsiteY776" fmla="*/ 3621012 h 5333466"/>
              <a:gd name="connsiteX777" fmla="*/ 6063120 w 11235156"/>
              <a:gd name="connsiteY777" fmla="*/ 3598819 h 5333466"/>
              <a:gd name="connsiteX778" fmla="*/ 6074530 w 11235156"/>
              <a:gd name="connsiteY778" fmla="*/ 3599853 h 5333466"/>
              <a:gd name="connsiteX779" fmla="*/ 6116397 w 11235156"/>
              <a:gd name="connsiteY779" fmla="*/ 3615846 h 5333466"/>
              <a:gd name="connsiteX780" fmla="*/ 6153718 w 11235156"/>
              <a:gd name="connsiteY780" fmla="*/ 3629733 h 5333466"/>
              <a:gd name="connsiteX781" fmla="*/ 6166929 w 11235156"/>
              <a:gd name="connsiteY781" fmla="*/ 3633302 h 5333466"/>
              <a:gd name="connsiteX782" fmla="*/ 6236848 w 11235156"/>
              <a:gd name="connsiteY782" fmla="*/ 3630834 h 5333466"/>
              <a:gd name="connsiteX783" fmla="*/ 6259024 w 11235156"/>
              <a:gd name="connsiteY783" fmla="*/ 3628780 h 5333466"/>
              <a:gd name="connsiteX784" fmla="*/ 6313200 w 11235156"/>
              <a:gd name="connsiteY784" fmla="*/ 3624545 h 5333466"/>
              <a:gd name="connsiteX785" fmla="*/ 6327355 w 11235156"/>
              <a:gd name="connsiteY785" fmla="*/ 3625151 h 5333466"/>
              <a:gd name="connsiteX786" fmla="*/ 6406928 w 11235156"/>
              <a:gd name="connsiteY786" fmla="*/ 3639481 h 5333466"/>
              <a:gd name="connsiteX787" fmla="*/ 6442700 w 11235156"/>
              <a:gd name="connsiteY787" fmla="*/ 3625447 h 5333466"/>
              <a:gd name="connsiteX788" fmla="*/ 6500479 w 11235156"/>
              <a:gd name="connsiteY788" fmla="*/ 3626282 h 5333466"/>
              <a:gd name="connsiteX789" fmla="*/ 6554746 w 11235156"/>
              <a:gd name="connsiteY789" fmla="*/ 3658644 h 5333466"/>
              <a:gd name="connsiteX790" fmla="*/ 6557191 w 11235156"/>
              <a:gd name="connsiteY790" fmla="*/ 3665303 h 5333466"/>
              <a:gd name="connsiteX791" fmla="*/ 6572934 w 11235156"/>
              <a:gd name="connsiteY791" fmla="*/ 3667069 h 5333466"/>
              <a:gd name="connsiteX792" fmla="*/ 6588202 w 11235156"/>
              <a:gd name="connsiteY792" fmla="*/ 3647788 h 5333466"/>
              <a:gd name="connsiteX793" fmla="*/ 6657821 w 11235156"/>
              <a:gd name="connsiteY793" fmla="*/ 3652407 h 5333466"/>
              <a:gd name="connsiteX794" fmla="*/ 6688838 w 11235156"/>
              <a:gd name="connsiteY794" fmla="*/ 3679951 h 5333466"/>
              <a:gd name="connsiteX795" fmla="*/ 6722170 w 11235156"/>
              <a:gd name="connsiteY795" fmla="*/ 3704317 h 5333466"/>
              <a:gd name="connsiteX796" fmla="*/ 6723538 w 11235156"/>
              <a:gd name="connsiteY796" fmla="*/ 3659044 h 5333466"/>
              <a:gd name="connsiteX797" fmla="*/ 6756395 w 11235156"/>
              <a:gd name="connsiteY797" fmla="*/ 3662363 h 5333466"/>
              <a:gd name="connsiteX798" fmla="*/ 6778357 w 11235156"/>
              <a:gd name="connsiteY798" fmla="*/ 3658933 h 5333466"/>
              <a:gd name="connsiteX799" fmla="*/ 6847890 w 11235156"/>
              <a:gd name="connsiteY799" fmla="*/ 3672014 h 5333466"/>
              <a:gd name="connsiteX800" fmla="*/ 7059324 w 11235156"/>
              <a:gd name="connsiteY800" fmla="*/ 3702367 h 5333466"/>
              <a:gd name="connsiteX801" fmla="*/ 7074337 w 11235156"/>
              <a:gd name="connsiteY801" fmla="*/ 3708471 h 5333466"/>
              <a:gd name="connsiteX802" fmla="*/ 7066875 w 11235156"/>
              <a:gd name="connsiteY802" fmla="*/ 3723717 h 5333466"/>
              <a:gd name="connsiteX803" fmla="*/ 7061729 w 11235156"/>
              <a:gd name="connsiteY803" fmla="*/ 3735786 h 5333466"/>
              <a:gd name="connsiteX804" fmla="*/ 7075800 w 11235156"/>
              <a:gd name="connsiteY804" fmla="*/ 3744854 h 5333466"/>
              <a:gd name="connsiteX805" fmla="*/ 7088153 w 11235156"/>
              <a:gd name="connsiteY805" fmla="*/ 3742925 h 5333466"/>
              <a:gd name="connsiteX806" fmla="*/ 7123287 w 11235156"/>
              <a:gd name="connsiteY806" fmla="*/ 3769826 h 5333466"/>
              <a:gd name="connsiteX807" fmla="*/ 7123762 w 11235156"/>
              <a:gd name="connsiteY807" fmla="*/ 3790874 h 5333466"/>
              <a:gd name="connsiteX808" fmla="*/ 7137618 w 11235156"/>
              <a:gd name="connsiteY808" fmla="*/ 3798567 h 5333466"/>
              <a:gd name="connsiteX809" fmla="*/ 7152842 w 11235156"/>
              <a:gd name="connsiteY809" fmla="*/ 3760987 h 5333466"/>
              <a:gd name="connsiteX810" fmla="*/ 7178367 w 11235156"/>
              <a:gd name="connsiteY810" fmla="*/ 3789388 h 5333466"/>
              <a:gd name="connsiteX811" fmla="*/ 7175627 w 11235156"/>
              <a:gd name="connsiteY811" fmla="*/ 3834876 h 5333466"/>
              <a:gd name="connsiteX812" fmla="*/ 7140882 w 11235156"/>
              <a:gd name="connsiteY812" fmla="*/ 3837484 h 5333466"/>
              <a:gd name="connsiteX813" fmla="*/ 7093439 w 11235156"/>
              <a:gd name="connsiteY813" fmla="*/ 3830811 h 5333466"/>
              <a:gd name="connsiteX814" fmla="*/ 7061869 w 11235156"/>
              <a:gd name="connsiteY814" fmla="*/ 3835741 h 5333466"/>
              <a:gd name="connsiteX815" fmla="*/ 6930737 w 11235156"/>
              <a:gd name="connsiteY815" fmla="*/ 3815380 h 5333466"/>
              <a:gd name="connsiteX816" fmla="*/ 6903200 w 11235156"/>
              <a:gd name="connsiteY816" fmla="*/ 3828128 h 5333466"/>
              <a:gd name="connsiteX817" fmla="*/ 6901743 w 11235156"/>
              <a:gd name="connsiteY817" fmla="*/ 3836804 h 5333466"/>
              <a:gd name="connsiteX818" fmla="*/ 6892648 w 11235156"/>
              <a:gd name="connsiteY818" fmla="*/ 3832592 h 5333466"/>
              <a:gd name="connsiteX819" fmla="*/ 6887457 w 11235156"/>
              <a:gd name="connsiteY819" fmla="*/ 3826362 h 5333466"/>
              <a:gd name="connsiteX820" fmla="*/ 6870127 w 11235156"/>
              <a:gd name="connsiteY820" fmla="*/ 3823435 h 5333466"/>
              <a:gd name="connsiteX821" fmla="*/ 6877549 w 11235156"/>
              <a:gd name="connsiteY821" fmla="*/ 3834949 h 5333466"/>
              <a:gd name="connsiteX822" fmla="*/ 6879351 w 11235156"/>
              <a:gd name="connsiteY822" fmla="*/ 3837485 h 5333466"/>
              <a:gd name="connsiteX823" fmla="*/ 6882227 w 11235156"/>
              <a:gd name="connsiteY823" fmla="*/ 3846892 h 5333466"/>
              <a:gd name="connsiteX824" fmla="*/ 6872833 w 11235156"/>
              <a:gd name="connsiteY824" fmla="*/ 3849767 h 5333466"/>
              <a:gd name="connsiteX825" fmla="*/ 6832213 w 11235156"/>
              <a:gd name="connsiteY825" fmla="*/ 3868782 h 5333466"/>
              <a:gd name="connsiteX826" fmla="*/ 6825480 w 11235156"/>
              <a:gd name="connsiteY826" fmla="*/ 3879690 h 5333466"/>
              <a:gd name="connsiteX827" fmla="*/ 6858597 w 11235156"/>
              <a:gd name="connsiteY827" fmla="*/ 3902682 h 5333466"/>
              <a:gd name="connsiteX828" fmla="*/ 6939926 w 11235156"/>
              <a:gd name="connsiteY828" fmla="*/ 3901248 h 5333466"/>
              <a:gd name="connsiteX829" fmla="*/ 6967164 w 11235156"/>
              <a:gd name="connsiteY829" fmla="*/ 3895587 h 5333466"/>
              <a:gd name="connsiteX830" fmla="*/ 6979003 w 11235156"/>
              <a:gd name="connsiteY830" fmla="*/ 3899371 h 5333466"/>
              <a:gd name="connsiteX831" fmla="*/ 7001440 w 11235156"/>
              <a:gd name="connsiteY831" fmla="*/ 3916990 h 5333466"/>
              <a:gd name="connsiteX832" fmla="*/ 7039059 w 11235156"/>
              <a:gd name="connsiteY832" fmla="*/ 3923789 h 5333466"/>
              <a:gd name="connsiteX833" fmla="*/ 7056220 w 11235156"/>
              <a:gd name="connsiteY833" fmla="*/ 3943640 h 5333466"/>
              <a:gd name="connsiteX834" fmla="*/ 7055920 w 11235156"/>
              <a:gd name="connsiteY834" fmla="*/ 3950727 h 5333466"/>
              <a:gd name="connsiteX835" fmla="*/ 7068832 w 11235156"/>
              <a:gd name="connsiteY835" fmla="*/ 3961384 h 5333466"/>
              <a:gd name="connsiteX836" fmla="*/ 7072606 w 11235156"/>
              <a:gd name="connsiteY836" fmla="*/ 3949530 h 5333466"/>
              <a:gd name="connsiteX837" fmla="*/ 7080283 w 11235156"/>
              <a:gd name="connsiteY837" fmla="*/ 3935658 h 5333466"/>
              <a:gd name="connsiteX838" fmla="*/ 7104950 w 11235156"/>
              <a:gd name="connsiteY838" fmla="*/ 3958561 h 5333466"/>
              <a:gd name="connsiteX839" fmla="*/ 7106667 w 11235156"/>
              <a:gd name="connsiteY839" fmla="*/ 3969558 h 5333466"/>
              <a:gd name="connsiteX840" fmla="*/ 7112671 w 11235156"/>
              <a:gd name="connsiteY840" fmla="*/ 3962988 h 5333466"/>
              <a:gd name="connsiteX841" fmla="*/ 7130730 w 11235156"/>
              <a:gd name="connsiteY841" fmla="*/ 3961576 h 5333466"/>
              <a:gd name="connsiteX842" fmla="*/ 7165135 w 11235156"/>
              <a:gd name="connsiteY842" fmla="*/ 3992816 h 5333466"/>
              <a:gd name="connsiteX843" fmla="*/ 7196925 w 11235156"/>
              <a:gd name="connsiteY843" fmla="*/ 4034320 h 5333466"/>
              <a:gd name="connsiteX844" fmla="*/ 7210695 w 11235156"/>
              <a:gd name="connsiteY844" fmla="*/ 4050475 h 5333466"/>
              <a:gd name="connsiteX845" fmla="*/ 7282336 w 11235156"/>
              <a:gd name="connsiteY845" fmla="*/ 4104062 h 5333466"/>
              <a:gd name="connsiteX846" fmla="*/ 7288086 w 11235156"/>
              <a:gd name="connsiteY846" fmla="*/ 4122878 h 5333466"/>
              <a:gd name="connsiteX847" fmla="*/ 7272774 w 11235156"/>
              <a:gd name="connsiteY847" fmla="*/ 4123861 h 5333466"/>
              <a:gd name="connsiteX848" fmla="*/ 7248066 w 11235156"/>
              <a:gd name="connsiteY848" fmla="*/ 4127719 h 5333466"/>
              <a:gd name="connsiteX849" fmla="*/ 7216626 w 11235156"/>
              <a:gd name="connsiteY849" fmla="*/ 4142485 h 5333466"/>
              <a:gd name="connsiteX850" fmla="*/ 7184965 w 11235156"/>
              <a:gd name="connsiteY850" fmla="*/ 4110817 h 5333466"/>
              <a:gd name="connsiteX851" fmla="*/ 7185565 w 11235156"/>
              <a:gd name="connsiteY851" fmla="*/ 4096642 h 5333466"/>
              <a:gd name="connsiteX852" fmla="*/ 7186508 w 11235156"/>
              <a:gd name="connsiteY852" fmla="*/ 4093679 h 5333466"/>
              <a:gd name="connsiteX853" fmla="*/ 7183978 w 11235156"/>
              <a:gd name="connsiteY853" fmla="*/ 4095482 h 5333466"/>
              <a:gd name="connsiteX854" fmla="*/ 7168664 w 11235156"/>
              <a:gd name="connsiteY854" fmla="*/ 4096465 h 5333466"/>
              <a:gd name="connsiteX855" fmla="*/ 7129761 w 11235156"/>
              <a:gd name="connsiteY855" fmla="*/ 4126478 h 5333466"/>
              <a:gd name="connsiteX856" fmla="*/ 7108359 w 11235156"/>
              <a:gd name="connsiteY856" fmla="*/ 4142492 h 5333466"/>
              <a:gd name="connsiteX857" fmla="*/ 7085194 w 11235156"/>
              <a:gd name="connsiteY857" fmla="*/ 4129211 h 5333466"/>
              <a:gd name="connsiteX858" fmla="*/ 7007035 w 11235156"/>
              <a:gd name="connsiteY858" fmla="*/ 4087907 h 5333466"/>
              <a:gd name="connsiteX859" fmla="*/ 6989450 w 11235156"/>
              <a:gd name="connsiteY859" fmla="*/ 4110366 h 5333466"/>
              <a:gd name="connsiteX860" fmla="*/ 6981389 w 11235156"/>
              <a:gd name="connsiteY860" fmla="*/ 4139787 h 5333466"/>
              <a:gd name="connsiteX861" fmla="*/ 6948487 w 11235156"/>
              <a:gd name="connsiteY861" fmla="*/ 4118169 h 5333466"/>
              <a:gd name="connsiteX862" fmla="*/ 6908551 w 11235156"/>
              <a:gd name="connsiteY862" fmla="*/ 4114549 h 5333466"/>
              <a:gd name="connsiteX863" fmla="*/ 6905592 w 11235156"/>
              <a:gd name="connsiteY863" fmla="*/ 4113603 h 5333466"/>
              <a:gd name="connsiteX864" fmla="*/ 6885092 w 11235156"/>
              <a:gd name="connsiteY864" fmla="*/ 4153414 h 5333466"/>
              <a:gd name="connsiteX865" fmla="*/ 6877760 w 11235156"/>
              <a:gd name="connsiteY865" fmla="*/ 4178498 h 5333466"/>
              <a:gd name="connsiteX866" fmla="*/ 6872269 w 11235156"/>
              <a:gd name="connsiteY866" fmla="*/ 4179355 h 5333466"/>
              <a:gd name="connsiteX867" fmla="*/ 6850478 w 11235156"/>
              <a:gd name="connsiteY867" fmla="*/ 4165860 h 5333466"/>
              <a:gd name="connsiteX868" fmla="*/ 6833317 w 11235156"/>
              <a:gd name="connsiteY868" fmla="*/ 4146009 h 5333466"/>
              <a:gd name="connsiteX869" fmla="*/ 6813926 w 11235156"/>
              <a:gd name="connsiteY869" fmla="*/ 4120874 h 5333466"/>
              <a:gd name="connsiteX870" fmla="*/ 6785745 w 11235156"/>
              <a:gd name="connsiteY870" fmla="*/ 4129499 h 5333466"/>
              <a:gd name="connsiteX871" fmla="*/ 6773906 w 11235156"/>
              <a:gd name="connsiteY871" fmla="*/ 4125715 h 5333466"/>
              <a:gd name="connsiteX872" fmla="*/ 6753915 w 11235156"/>
              <a:gd name="connsiteY872" fmla="*/ 4114755 h 5333466"/>
              <a:gd name="connsiteX873" fmla="*/ 6745894 w 11235156"/>
              <a:gd name="connsiteY873" fmla="*/ 4117416 h 5333466"/>
              <a:gd name="connsiteX874" fmla="*/ 6716510 w 11235156"/>
              <a:gd name="connsiteY874" fmla="*/ 4109330 h 5333466"/>
              <a:gd name="connsiteX875" fmla="*/ 6681720 w 11235156"/>
              <a:gd name="connsiteY875" fmla="*/ 4093641 h 5333466"/>
              <a:gd name="connsiteX876" fmla="*/ 6665808 w 11235156"/>
              <a:gd name="connsiteY876" fmla="*/ 4108799 h 5333466"/>
              <a:gd name="connsiteX877" fmla="*/ 6665208 w 11235156"/>
              <a:gd name="connsiteY877" fmla="*/ 4122973 h 5333466"/>
              <a:gd name="connsiteX878" fmla="*/ 6670875 w 11235156"/>
              <a:gd name="connsiteY878" fmla="*/ 4150251 h 5333466"/>
              <a:gd name="connsiteX879" fmla="*/ 6693400 w 11235156"/>
              <a:gd name="connsiteY879" fmla="*/ 4204466 h 5333466"/>
              <a:gd name="connsiteX880" fmla="*/ 6661486 w 11235156"/>
              <a:gd name="connsiteY880" fmla="*/ 4198185 h 5333466"/>
              <a:gd name="connsiteX881" fmla="*/ 6622708 w 11235156"/>
              <a:gd name="connsiteY881" fmla="*/ 4192975 h 5333466"/>
              <a:gd name="connsiteX882" fmla="*/ 6588348 w 11235156"/>
              <a:gd name="connsiteY882" fmla="*/ 4180034 h 5333466"/>
              <a:gd name="connsiteX883" fmla="*/ 6484623 w 11235156"/>
              <a:gd name="connsiteY883" fmla="*/ 4137088 h 5333466"/>
              <a:gd name="connsiteX884" fmla="*/ 6471540 w 11235156"/>
              <a:gd name="connsiteY884" fmla="*/ 4143355 h 5333466"/>
              <a:gd name="connsiteX885" fmla="*/ 6464378 w 11235156"/>
              <a:gd name="connsiteY885" fmla="*/ 4151515 h 5333466"/>
              <a:gd name="connsiteX886" fmla="*/ 6458758 w 11235156"/>
              <a:gd name="connsiteY886" fmla="*/ 4142535 h 5333466"/>
              <a:gd name="connsiteX887" fmla="*/ 6448375 w 11235156"/>
              <a:gd name="connsiteY887" fmla="*/ 4130075 h 5333466"/>
              <a:gd name="connsiteX888" fmla="*/ 6427871 w 11235156"/>
              <a:gd name="connsiteY888" fmla="*/ 4124828 h 5333466"/>
              <a:gd name="connsiteX889" fmla="*/ 6418433 w 11235156"/>
              <a:gd name="connsiteY889" fmla="*/ 4109404 h 5333466"/>
              <a:gd name="connsiteX890" fmla="*/ 6405605 w 11235156"/>
              <a:gd name="connsiteY890" fmla="*/ 4090285 h 5333466"/>
              <a:gd name="connsiteX891" fmla="*/ 6393382 w 11235156"/>
              <a:gd name="connsiteY891" fmla="*/ 4102051 h 5333466"/>
              <a:gd name="connsiteX892" fmla="*/ 6388750 w 11235156"/>
              <a:gd name="connsiteY892" fmla="*/ 4108407 h 5333466"/>
              <a:gd name="connsiteX893" fmla="*/ 6377080 w 11235156"/>
              <a:gd name="connsiteY893" fmla="*/ 4087699 h 5333466"/>
              <a:gd name="connsiteX894" fmla="*/ 6363224 w 11235156"/>
              <a:gd name="connsiteY894" fmla="*/ 4080006 h 5333466"/>
              <a:gd name="connsiteX895" fmla="*/ 6356706 w 11235156"/>
              <a:gd name="connsiteY895" fmla="*/ 4092288 h 5333466"/>
              <a:gd name="connsiteX896" fmla="*/ 6305449 w 11235156"/>
              <a:gd name="connsiteY896" fmla="*/ 4124229 h 5333466"/>
              <a:gd name="connsiteX897" fmla="*/ 6289063 w 11235156"/>
              <a:gd name="connsiteY897" fmla="*/ 4118339 h 5333466"/>
              <a:gd name="connsiteX898" fmla="*/ 6226996 w 11235156"/>
              <a:gd name="connsiteY898" fmla="*/ 4135071 h 5333466"/>
              <a:gd name="connsiteX899" fmla="*/ 6225839 w 11235156"/>
              <a:gd name="connsiteY899" fmla="*/ 4136659 h 5333466"/>
              <a:gd name="connsiteX900" fmla="*/ 6206621 w 11235156"/>
              <a:gd name="connsiteY900" fmla="*/ 4139660 h 5333466"/>
              <a:gd name="connsiteX901" fmla="*/ 6201215 w 11235156"/>
              <a:gd name="connsiteY901" fmla="*/ 4132056 h 5333466"/>
              <a:gd name="connsiteX902" fmla="*/ 6213439 w 11235156"/>
              <a:gd name="connsiteY902" fmla="*/ 4120290 h 5333466"/>
              <a:gd name="connsiteX903" fmla="*/ 6222188 w 11235156"/>
              <a:gd name="connsiteY903" fmla="*/ 4113291 h 5333466"/>
              <a:gd name="connsiteX904" fmla="*/ 6212880 w 11235156"/>
              <a:gd name="connsiteY904" fmla="*/ 4107704 h 5333466"/>
              <a:gd name="connsiteX905" fmla="*/ 6191218 w 11235156"/>
              <a:gd name="connsiteY905" fmla="*/ 4104046 h 5333466"/>
              <a:gd name="connsiteX906" fmla="*/ 6165522 w 11235156"/>
              <a:gd name="connsiteY906" fmla="*/ 4092568 h 5333466"/>
              <a:gd name="connsiteX907" fmla="*/ 6149994 w 11235156"/>
              <a:gd name="connsiteY907" fmla="*/ 4092177 h 5333466"/>
              <a:gd name="connsiteX908" fmla="*/ 6103925 w 11235156"/>
              <a:gd name="connsiteY908" fmla="*/ 4085289 h 5333466"/>
              <a:gd name="connsiteX909" fmla="*/ 6083160 w 11235156"/>
              <a:gd name="connsiteY909" fmla="*/ 4060369 h 5333466"/>
              <a:gd name="connsiteX910" fmla="*/ 6050902 w 11235156"/>
              <a:gd name="connsiteY910" fmla="*/ 4042876 h 5333466"/>
              <a:gd name="connsiteX911" fmla="*/ 6025596 w 11235156"/>
              <a:gd name="connsiteY911" fmla="*/ 4060908 h 5333466"/>
              <a:gd name="connsiteX912" fmla="*/ 5995313 w 11235156"/>
              <a:gd name="connsiteY912" fmla="*/ 4074085 h 5333466"/>
              <a:gd name="connsiteX913" fmla="*/ 5979571 w 11235156"/>
              <a:gd name="connsiteY913" fmla="*/ 4072318 h 5333466"/>
              <a:gd name="connsiteX914" fmla="*/ 5961169 w 11235156"/>
              <a:gd name="connsiteY914" fmla="*/ 4062519 h 5333466"/>
              <a:gd name="connsiteX915" fmla="*/ 5960094 w 11235156"/>
              <a:gd name="connsiteY915" fmla="*/ 4055645 h 5333466"/>
              <a:gd name="connsiteX916" fmla="*/ 5941905 w 11235156"/>
              <a:gd name="connsiteY916" fmla="*/ 4047221 h 5333466"/>
              <a:gd name="connsiteX917" fmla="*/ 5918702 w 11235156"/>
              <a:gd name="connsiteY917" fmla="*/ 4060701 h 5333466"/>
              <a:gd name="connsiteX918" fmla="*/ 5831064 w 11235156"/>
              <a:gd name="connsiteY918" fmla="*/ 4030733 h 5333466"/>
              <a:gd name="connsiteX919" fmla="*/ 5828229 w 11235156"/>
              <a:gd name="connsiteY919" fmla="*/ 3994564 h 5333466"/>
              <a:gd name="connsiteX920" fmla="*/ 5801330 w 11235156"/>
              <a:gd name="connsiteY920" fmla="*/ 3966377 h 5333466"/>
              <a:gd name="connsiteX921" fmla="*/ 5775550 w 11235156"/>
              <a:gd name="connsiteY921" fmla="*/ 3963362 h 5333466"/>
              <a:gd name="connsiteX922" fmla="*/ 5744754 w 11235156"/>
              <a:gd name="connsiteY922" fmla="*/ 3982252 h 5333466"/>
              <a:gd name="connsiteX923" fmla="*/ 5728497 w 11235156"/>
              <a:gd name="connsiteY923" fmla="*/ 3986198 h 5333466"/>
              <a:gd name="connsiteX924" fmla="*/ 5695469 w 11235156"/>
              <a:gd name="connsiteY924" fmla="*/ 3999803 h 5333466"/>
              <a:gd name="connsiteX925" fmla="*/ 5701734 w 11235156"/>
              <a:gd name="connsiteY925" fmla="*/ 4012907 h 5333466"/>
              <a:gd name="connsiteX926" fmla="*/ 5710054 w 11235156"/>
              <a:gd name="connsiteY926" fmla="*/ 4003160 h 5333466"/>
              <a:gd name="connsiteX927" fmla="*/ 5717217 w 11235156"/>
              <a:gd name="connsiteY927" fmla="*/ 3995000 h 5333466"/>
              <a:gd name="connsiteX928" fmla="*/ 5726954 w 11235156"/>
              <a:gd name="connsiteY928" fmla="*/ 4003337 h 5333466"/>
              <a:gd name="connsiteX929" fmla="*/ 5732880 w 11235156"/>
              <a:gd name="connsiteY929" fmla="*/ 4050288 h 5333466"/>
              <a:gd name="connsiteX930" fmla="*/ 5724729 w 11235156"/>
              <a:gd name="connsiteY930" fmla="*/ 4043111 h 5333466"/>
              <a:gd name="connsiteX931" fmla="*/ 5694186 w 11235156"/>
              <a:gd name="connsiteY931" fmla="*/ 4036615 h 5333466"/>
              <a:gd name="connsiteX932" fmla="*/ 5684707 w 11235156"/>
              <a:gd name="connsiteY932" fmla="*/ 4047952 h 5333466"/>
              <a:gd name="connsiteX933" fmla="*/ 5662017 w 11235156"/>
              <a:gd name="connsiteY933" fmla="*/ 4055719 h 5333466"/>
              <a:gd name="connsiteX934" fmla="*/ 5633922 w 11235156"/>
              <a:gd name="connsiteY934" fmla="*/ 4055882 h 5333466"/>
              <a:gd name="connsiteX935" fmla="*/ 5645806 w 11235156"/>
              <a:gd name="connsiteY935" fmla="*/ 4077965 h 5333466"/>
              <a:gd name="connsiteX936" fmla="*/ 5622172 w 11235156"/>
              <a:gd name="connsiteY936" fmla="*/ 4088695 h 5333466"/>
              <a:gd name="connsiteX937" fmla="*/ 5619856 w 11235156"/>
              <a:gd name="connsiteY937" fmla="*/ 4091872 h 5333466"/>
              <a:gd name="connsiteX938" fmla="*/ 5627707 w 11235156"/>
              <a:gd name="connsiteY938" fmla="*/ 4106136 h 5333466"/>
              <a:gd name="connsiteX939" fmla="*/ 5658463 w 11235156"/>
              <a:gd name="connsiteY939" fmla="*/ 4114006 h 5333466"/>
              <a:gd name="connsiteX940" fmla="*/ 5683685 w 11235156"/>
              <a:gd name="connsiteY940" fmla="*/ 4104436 h 5333466"/>
              <a:gd name="connsiteX941" fmla="*/ 5699942 w 11235156"/>
              <a:gd name="connsiteY941" fmla="*/ 4100490 h 5333466"/>
              <a:gd name="connsiteX942" fmla="*/ 5736663 w 11235156"/>
              <a:gd name="connsiteY942" fmla="*/ 4128551 h 5333466"/>
              <a:gd name="connsiteX943" fmla="*/ 5757681 w 11235156"/>
              <a:gd name="connsiteY943" fmla="*/ 4128086 h 5333466"/>
              <a:gd name="connsiteX944" fmla="*/ 5777198 w 11235156"/>
              <a:gd name="connsiteY944" fmla="*/ 4117998 h 5333466"/>
              <a:gd name="connsiteX945" fmla="*/ 5793284 w 11235156"/>
              <a:gd name="connsiteY945" fmla="*/ 4130975 h 5333466"/>
              <a:gd name="connsiteX946" fmla="*/ 5821465 w 11235156"/>
              <a:gd name="connsiteY946" fmla="*/ 4122351 h 5333466"/>
              <a:gd name="connsiteX947" fmla="*/ 5845445 w 11235156"/>
              <a:gd name="connsiteY947" fmla="*/ 4122831 h 5333466"/>
              <a:gd name="connsiteX948" fmla="*/ 5883063 w 11235156"/>
              <a:gd name="connsiteY948" fmla="*/ 4129631 h 5333466"/>
              <a:gd name="connsiteX949" fmla="*/ 5904771 w 11235156"/>
              <a:gd name="connsiteY949" fmla="*/ 4151588 h 5333466"/>
              <a:gd name="connsiteX950" fmla="*/ 5943418 w 11235156"/>
              <a:gd name="connsiteY950" fmla="*/ 4146961 h 5333466"/>
              <a:gd name="connsiteX951" fmla="*/ 5953411 w 11235156"/>
              <a:gd name="connsiteY951" fmla="*/ 4129912 h 5333466"/>
              <a:gd name="connsiteX952" fmla="*/ 5966369 w 11235156"/>
              <a:gd name="connsiteY952" fmla="*/ 4158867 h 5333466"/>
              <a:gd name="connsiteX953" fmla="*/ 5969628 w 11235156"/>
              <a:gd name="connsiteY953" fmla="*/ 4152726 h 5333466"/>
              <a:gd name="connsiteX954" fmla="*/ 6010377 w 11235156"/>
              <a:gd name="connsiteY954" fmla="*/ 4143547 h 5333466"/>
              <a:gd name="connsiteX955" fmla="*/ 6020760 w 11235156"/>
              <a:gd name="connsiteY955" fmla="*/ 4156007 h 5333466"/>
              <a:gd name="connsiteX956" fmla="*/ 6022261 w 11235156"/>
              <a:gd name="connsiteY956" fmla="*/ 4165630 h 5333466"/>
              <a:gd name="connsiteX957" fmla="*/ 6030028 w 11235156"/>
              <a:gd name="connsiteY957" fmla="*/ 4188354 h 5333466"/>
              <a:gd name="connsiteX958" fmla="*/ 6104754 w 11235156"/>
              <a:gd name="connsiteY958" fmla="*/ 4207666 h 5333466"/>
              <a:gd name="connsiteX959" fmla="*/ 6226706 w 11235156"/>
              <a:gd name="connsiteY959" fmla="*/ 4232276 h 5333466"/>
              <a:gd name="connsiteX960" fmla="*/ 6265270 w 11235156"/>
              <a:gd name="connsiteY960" fmla="*/ 4236112 h 5333466"/>
              <a:gd name="connsiteX961" fmla="*/ 6294223 w 11235156"/>
              <a:gd name="connsiteY961" fmla="*/ 4241447 h 5333466"/>
              <a:gd name="connsiteX962" fmla="*/ 6344327 w 11235156"/>
              <a:gd name="connsiteY962" fmla="*/ 4256154 h 5333466"/>
              <a:gd name="connsiteX963" fmla="*/ 6396102 w 11235156"/>
              <a:gd name="connsiteY963" fmla="*/ 4263559 h 5333466"/>
              <a:gd name="connsiteX964" fmla="*/ 6438438 w 11235156"/>
              <a:gd name="connsiteY964" fmla="*/ 4255541 h 5333466"/>
              <a:gd name="connsiteX965" fmla="*/ 6475459 w 11235156"/>
              <a:gd name="connsiteY965" fmla="*/ 4276515 h 5333466"/>
              <a:gd name="connsiteX966" fmla="*/ 6511491 w 11235156"/>
              <a:gd name="connsiteY966" fmla="*/ 4282153 h 5333466"/>
              <a:gd name="connsiteX967" fmla="*/ 6564040 w 11235156"/>
              <a:gd name="connsiteY967" fmla="*/ 4303519 h 5333466"/>
              <a:gd name="connsiteX968" fmla="*/ 6663173 w 11235156"/>
              <a:gd name="connsiteY968" fmla="*/ 4326060 h 5333466"/>
              <a:gd name="connsiteX969" fmla="*/ 6742744 w 11235156"/>
              <a:gd name="connsiteY969" fmla="*/ 4340390 h 5333466"/>
              <a:gd name="connsiteX970" fmla="*/ 6761148 w 11235156"/>
              <a:gd name="connsiteY970" fmla="*/ 4350190 h 5333466"/>
              <a:gd name="connsiteX971" fmla="*/ 6806189 w 11235156"/>
              <a:gd name="connsiteY971" fmla="*/ 4368503 h 5333466"/>
              <a:gd name="connsiteX972" fmla="*/ 6815798 w 11235156"/>
              <a:gd name="connsiteY972" fmla="*/ 4367003 h 5333466"/>
              <a:gd name="connsiteX973" fmla="*/ 6807093 w 11235156"/>
              <a:gd name="connsiteY973" fmla="*/ 4392300 h 5333466"/>
              <a:gd name="connsiteX974" fmla="*/ 6779685 w 11235156"/>
              <a:gd name="connsiteY974" fmla="*/ 4414884 h 5333466"/>
              <a:gd name="connsiteX975" fmla="*/ 6756136 w 11235156"/>
              <a:gd name="connsiteY975" fmla="*/ 4417153 h 5333466"/>
              <a:gd name="connsiteX976" fmla="*/ 6733401 w 11235156"/>
              <a:gd name="connsiteY976" fmla="*/ 4406623 h 5333466"/>
              <a:gd name="connsiteX977" fmla="*/ 6730826 w 11235156"/>
              <a:gd name="connsiteY977" fmla="*/ 4390127 h 5333466"/>
              <a:gd name="connsiteX978" fmla="*/ 6719715 w 11235156"/>
              <a:gd name="connsiteY978" fmla="*/ 4382005 h 5333466"/>
              <a:gd name="connsiteX979" fmla="*/ 6686388 w 11235156"/>
              <a:gd name="connsiteY979" fmla="*/ 4402698 h 5333466"/>
              <a:gd name="connsiteX980" fmla="*/ 6678796 w 11235156"/>
              <a:gd name="connsiteY980" fmla="*/ 4408107 h 5333466"/>
              <a:gd name="connsiteX981" fmla="*/ 6673390 w 11235156"/>
              <a:gd name="connsiteY981" fmla="*/ 4400503 h 5333466"/>
              <a:gd name="connsiteX982" fmla="*/ 6672317 w 11235156"/>
              <a:gd name="connsiteY982" fmla="*/ 4393630 h 5333466"/>
              <a:gd name="connsiteX983" fmla="*/ 6658461 w 11235156"/>
              <a:gd name="connsiteY983" fmla="*/ 4385937 h 5333466"/>
              <a:gd name="connsiteX984" fmla="*/ 6640916 w 11235156"/>
              <a:gd name="connsiteY984" fmla="*/ 4381636 h 5333466"/>
              <a:gd name="connsiteX985" fmla="*/ 6639928 w 11235156"/>
              <a:gd name="connsiteY985" fmla="*/ 4366301 h 5333466"/>
              <a:gd name="connsiteX986" fmla="*/ 6656614 w 11235156"/>
              <a:gd name="connsiteY986" fmla="*/ 4365103 h 5333466"/>
              <a:gd name="connsiteX987" fmla="*/ 6667381 w 11235156"/>
              <a:gd name="connsiteY987" fmla="*/ 4362014 h 5333466"/>
              <a:gd name="connsiteX988" fmla="*/ 6664076 w 11235156"/>
              <a:gd name="connsiteY988" fmla="*/ 4349858 h 5333466"/>
              <a:gd name="connsiteX989" fmla="*/ 6631263 w 11235156"/>
              <a:gd name="connsiteY989" fmla="*/ 4364837 h 5333466"/>
              <a:gd name="connsiteX990" fmla="*/ 6602997 w 11235156"/>
              <a:gd name="connsiteY990" fmla="*/ 4381924 h 5333466"/>
              <a:gd name="connsiteX991" fmla="*/ 6523855 w 11235156"/>
              <a:gd name="connsiteY991" fmla="*/ 4370343 h 5333466"/>
              <a:gd name="connsiteX992" fmla="*/ 6517590 w 11235156"/>
              <a:gd name="connsiteY992" fmla="*/ 4357239 h 5333466"/>
              <a:gd name="connsiteX993" fmla="*/ 6521020 w 11235156"/>
              <a:gd name="connsiteY993" fmla="*/ 4334174 h 5333466"/>
              <a:gd name="connsiteX994" fmla="*/ 6507893 w 11235156"/>
              <a:gd name="connsiteY994" fmla="*/ 4322143 h 5333466"/>
              <a:gd name="connsiteX995" fmla="*/ 6500515 w 11235156"/>
              <a:gd name="connsiteY995" fmla="*/ 4328928 h 5333466"/>
              <a:gd name="connsiteX996" fmla="*/ 6483061 w 11235156"/>
              <a:gd name="connsiteY996" fmla="*/ 4361223 h 5333466"/>
              <a:gd name="connsiteX997" fmla="*/ 6480830 w 11235156"/>
              <a:gd name="connsiteY997" fmla="*/ 4355939 h 5333466"/>
              <a:gd name="connsiteX998" fmla="*/ 6463071 w 11235156"/>
              <a:gd name="connsiteY998" fmla="*/ 4350264 h 5333466"/>
              <a:gd name="connsiteX999" fmla="*/ 6454406 w 11235156"/>
              <a:gd name="connsiteY999" fmla="*/ 4348800 h 5333466"/>
              <a:gd name="connsiteX1000" fmla="*/ 6430513 w 11235156"/>
              <a:gd name="connsiteY1000" fmla="*/ 4339858 h 5333466"/>
              <a:gd name="connsiteX1001" fmla="*/ 6386074 w 11235156"/>
              <a:gd name="connsiteY1001" fmla="*/ 4352429 h 5333466"/>
              <a:gd name="connsiteX1002" fmla="*/ 6380713 w 11235156"/>
              <a:gd name="connsiteY1002" fmla="*/ 4363123 h 5333466"/>
              <a:gd name="connsiteX1003" fmla="*/ 6376855 w 11235156"/>
              <a:gd name="connsiteY1003" fmla="*/ 4383438 h 5333466"/>
              <a:gd name="connsiteX1004" fmla="*/ 6414476 w 11235156"/>
              <a:gd name="connsiteY1004" fmla="*/ 4390237 h 5333466"/>
              <a:gd name="connsiteX1005" fmla="*/ 6447677 w 11235156"/>
              <a:gd name="connsiteY1005" fmla="*/ 4404767 h 5333466"/>
              <a:gd name="connsiteX1006" fmla="*/ 6402466 w 11235156"/>
              <a:gd name="connsiteY1006" fmla="*/ 4403378 h 5333466"/>
              <a:gd name="connsiteX1007" fmla="*/ 6369009 w 11235156"/>
              <a:gd name="connsiteY1007" fmla="*/ 4414234 h 5333466"/>
              <a:gd name="connsiteX1008" fmla="*/ 6350951 w 11235156"/>
              <a:gd name="connsiteY1008" fmla="*/ 4415645 h 5333466"/>
              <a:gd name="connsiteX1009" fmla="*/ 6348935 w 11235156"/>
              <a:gd name="connsiteY1009" fmla="*/ 4411736 h 5333466"/>
              <a:gd name="connsiteX1010" fmla="*/ 6283348 w 11235156"/>
              <a:gd name="connsiteY1010" fmla="*/ 4414935 h 5333466"/>
              <a:gd name="connsiteX1011" fmla="*/ 6248563 w 11235156"/>
              <a:gd name="connsiteY1011" fmla="*/ 4444305 h 5333466"/>
              <a:gd name="connsiteX1012" fmla="*/ 6201765 w 11235156"/>
              <a:gd name="connsiteY1012" fmla="*/ 4441755 h 5333466"/>
              <a:gd name="connsiteX1013" fmla="*/ 6142483 w 11235156"/>
              <a:gd name="connsiteY1013" fmla="*/ 4431297 h 5333466"/>
              <a:gd name="connsiteX1014" fmla="*/ 6098000 w 11235156"/>
              <a:gd name="connsiteY1014" fmla="*/ 4425570 h 5333466"/>
              <a:gd name="connsiteX1015" fmla="*/ 6063985 w 11235156"/>
              <a:gd name="connsiteY1015" fmla="*/ 4423841 h 5333466"/>
              <a:gd name="connsiteX1016" fmla="*/ 6034814 w 11235156"/>
              <a:gd name="connsiteY1016" fmla="*/ 4417131 h 5333466"/>
              <a:gd name="connsiteX1017" fmla="*/ 6005940 w 11235156"/>
              <a:gd name="connsiteY1017" fmla="*/ 4358274 h 5333466"/>
              <a:gd name="connsiteX1018" fmla="*/ 5995558 w 11235156"/>
              <a:gd name="connsiteY1018" fmla="*/ 4345813 h 5333466"/>
              <a:gd name="connsiteX1019" fmla="*/ 5981532 w 11235156"/>
              <a:gd name="connsiteY1019" fmla="*/ 4355043 h 5333466"/>
              <a:gd name="connsiteX1020" fmla="*/ 5975014 w 11235156"/>
              <a:gd name="connsiteY1020" fmla="*/ 4367327 h 5333466"/>
              <a:gd name="connsiteX1021" fmla="*/ 5936411 w 11235156"/>
              <a:gd name="connsiteY1021" fmla="*/ 4390252 h 5333466"/>
              <a:gd name="connsiteX1022" fmla="*/ 5915777 w 11235156"/>
              <a:gd name="connsiteY1022" fmla="*/ 4375167 h 5333466"/>
              <a:gd name="connsiteX1023" fmla="*/ 5887941 w 11235156"/>
              <a:gd name="connsiteY1023" fmla="*/ 4395003 h 5333466"/>
              <a:gd name="connsiteX1024" fmla="*/ 5842429 w 11235156"/>
              <a:gd name="connsiteY1024" fmla="*/ 4400701 h 5333466"/>
              <a:gd name="connsiteX1025" fmla="*/ 5752606 w 11235156"/>
              <a:gd name="connsiteY1025" fmla="*/ 4383747 h 5333466"/>
              <a:gd name="connsiteX1026" fmla="*/ 5738021 w 11235156"/>
              <a:gd name="connsiteY1026" fmla="*/ 4380392 h 5333466"/>
              <a:gd name="connsiteX1027" fmla="*/ 5705722 w 11235156"/>
              <a:gd name="connsiteY1027" fmla="*/ 4389660 h 5333466"/>
              <a:gd name="connsiteX1028" fmla="*/ 5696972 w 11235156"/>
              <a:gd name="connsiteY1028" fmla="*/ 4396658 h 5333466"/>
              <a:gd name="connsiteX1029" fmla="*/ 5683675 w 11235156"/>
              <a:gd name="connsiteY1029" fmla="*/ 4401550 h 5333466"/>
              <a:gd name="connsiteX1030" fmla="*/ 5663900 w 11235156"/>
              <a:gd name="connsiteY1030" fmla="*/ 4391965 h 5333466"/>
              <a:gd name="connsiteX1031" fmla="*/ 5646011 w 11235156"/>
              <a:gd name="connsiteY1031" fmla="*/ 4376453 h 5333466"/>
              <a:gd name="connsiteX1032" fmla="*/ 5626879 w 11235156"/>
              <a:gd name="connsiteY1032" fmla="*/ 4370991 h 5333466"/>
              <a:gd name="connsiteX1033" fmla="*/ 5599297 w 11235156"/>
              <a:gd name="connsiteY1033" fmla="*/ 4365441 h 5333466"/>
              <a:gd name="connsiteX1034" fmla="*/ 5586944 w 11235156"/>
              <a:gd name="connsiteY1034" fmla="*/ 4367370 h 5333466"/>
              <a:gd name="connsiteX1035" fmla="*/ 5528650 w 11235156"/>
              <a:gd name="connsiteY1035" fmla="*/ 4372248 h 5333466"/>
              <a:gd name="connsiteX1036" fmla="*/ 5507761 w 11235156"/>
              <a:gd name="connsiteY1036" fmla="*/ 4382550 h 5333466"/>
              <a:gd name="connsiteX1037" fmla="*/ 5525435 w 11235156"/>
              <a:gd name="connsiteY1037" fmla="*/ 4396688 h 5333466"/>
              <a:gd name="connsiteX1038" fmla="*/ 5529982 w 11235156"/>
              <a:gd name="connsiteY1038" fmla="*/ 4398793 h 5333466"/>
              <a:gd name="connsiteX1039" fmla="*/ 5544786 w 11235156"/>
              <a:gd name="connsiteY1039" fmla="*/ 4448583 h 5333466"/>
              <a:gd name="connsiteX1040" fmla="*/ 5520120 w 11235156"/>
              <a:gd name="connsiteY1040" fmla="*/ 4425681 h 5333466"/>
              <a:gd name="connsiteX1041" fmla="*/ 5488250 w 11235156"/>
              <a:gd name="connsiteY1041" fmla="*/ 4437697 h 5333466"/>
              <a:gd name="connsiteX1042" fmla="*/ 5480529 w 11235156"/>
              <a:gd name="connsiteY1042" fmla="*/ 4433269 h 5333466"/>
              <a:gd name="connsiteX1043" fmla="*/ 5481986 w 11235156"/>
              <a:gd name="connsiteY1043" fmla="*/ 4424594 h 5333466"/>
              <a:gd name="connsiteX1044" fmla="*/ 5480054 w 11235156"/>
              <a:gd name="connsiteY1044" fmla="*/ 4412222 h 5333466"/>
              <a:gd name="connsiteX1045" fmla="*/ 5472033 w 11235156"/>
              <a:gd name="connsiteY1045" fmla="*/ 4414883 h 5333466"/>
              <a:gd name="connsiteX1046" fmla="*/ 5459765 w 11235156"/>
              <a:gd name="connsiteY1046" fmla="*/ 4408350 h 5333466"/>
              <a:gd name="connsiteX1047" fmla="*/ 5457104 w 11235156"/>
              <a:gd name="connsiteY1047" fmla="*/ 4400316 h 5333466"/>
              <a:gd name="connsiteX1048" fmla="*/ 5388304 w 11235156"/>
              <a:gd name="connsiteY1048" fmla="*/ 4427956 h 5333466"/>
              <a:gd name="connsiteX1049" fmla="*/ 5385344 w 11235156"/>
              <a:gd name="connsiteY1049" fmla="*/ 4427010 h 5333466"/>
              <a:gd name="connsiteX1050" fmla="*/ 5291962 w 11235156"/>
              <a:gd name="connsiteY1050" fmla="*/ 4423285 h 5333466"/>
              <a:gd name="connsiteX1051" fmla="*/ 5268282 w 11235156"/>
              <a:gd name="connsiteY1051" fmla="*/ 4415717 h 5333466"/>
              <a:gd name="connsiteX1052" fmla="*/ 5241000 w 11235156"/>
              <a:gd name="connsiteY1052" fmla="*/ 4403080 h 5333466"/>
              <a:gd name="connsiteX1053" fmla="*/ 5187767 w 11235156"/>
              <a:gd name="connsiteY1053" fmla="*/ 4404351 h 5333466"/>
              <a:gd name="connsiteX1054" fmla="*/ 5178419 w 11235156"/>
              <a:gd name="connsiteY1054" fmla="*/ 4425524 h 5333466"/>
              <a:gd name="connsiteX1055" fmla="*/ 5181509 w 11235156"/>
              <a:gd name="connsiteY1055" fmla="*/ 4436307 h 5333466"/>
              <a:gd name="connsiteX1056" fmla="*/ 5179452 w 11235156"/>
              <a:gd name="connsiteY1056" fmla="*/ 4459158 h 5333466"/>
              <a:gd name="connsiteX1057" fmla="*/ 5177052 w 11235156"/>
              <a:gd name="connsiteY1057" fmla="*/ 4470798 h 5333466"/>
              <a:gd name="connsiteX1058" fmla="*/ 5166155 w 11235156"/>
              <a:gd name="connsiteY1058" fmla="*/ 4464050 h 5333466"/>
              <a:gd name="connsiteX1059" fmla="*/ 5149081 w 11235156"/>
              <a:gd name="connsiteY1059" fmla="*/ 4435738 h 5333466"/>
              <a:gd name="connsiteX1060" fmla="*/ 5091984 w 11235156"/>
              <a:gd name="connsiteY1060" fmla="*/ 4412265 h 5333466"/>
              <a:gd name="connsiteX1061" fmla="*/ 5055138 w 11235156"/>
              <a:gd name="connsiteY1061" fmla="*/ 4419427 h 5333466"/>
              <a:gd name="connsiteX1062" fmla="*/ 5024681 w 11235156"/>
              <a:gd name="connsiteY1062" fmla="*/ 4404469 h 5333466"/>
              <a:gd name="connsiteX1063" fmla="*/ 5019275 w 11235156"/>
              <a:gd name="connsiteY1063" fmla="*/ 4396865 h 5333466"/>
              <a:gd name="connsiteX1064" fmla="*/ 5006367 w 11235156"/>
              <a:gd name="connsiteY1064" fmla="*/ 4431266 h 5333466"/>
              <a:gd name="connsiteX1065" fmla="*/ 4991268 w 11235156"/>
              <a:gd name="connsiteY1065" fmla="*/ 4433624 h 5333466"/>
              <a:gd name="connsiteX1066" fmla="*/ 4967075 w 11235156"/>
              <a:gd name="connsiteY1066" fmla="*/ 4431768 h 5333466"/>
              <a:gd name="connsiteX1067" fmla="*/ 4934991 w 11235156"/>
              <a:gd name="connsiteY1067" fmla="*/ 4442410 h 5333466"/>
              <a:gd name="connsiteX1068" fmla="*/ 4881200 w 11235156"/>
              <a:gd name="connsiteY1068" fmla="*/ 4431096 h 5333466"/>
              <a:gd name="connsiteX1069" fmla="*/ 4846372 w 11235156"/>
              <a:gd name="connsiteY1069" fmla="*/ 4442167 h 5333466"/>
              <a:gd name="connsiteX1070" fmla="*/ 4807293 w 11235156"/>
              <a:gd name="connsiteY1070" fmla="*/ 4444044 h 5333466"/>
              <a:gd name="connsiteX1071" fmla="*/ 4785117 w 11235156"/>
              <a:gd name="connsiteY1071" fmla="*/ 4446098 h 5333466"/>
              <a:gd name="connsiteX1072" fmla="*/ 4782587 w 11235156"/>
              <a:gd name="connsiteY1072" fmla="*/ 4447901 h 5333466"/>
              <a:gd name="connsiteX1073" fmla="*/ 4767060 w 11235156"/>
              <a:gd name="connsiteY1073" fmla="*/ 4447510 h 5333466"/>
              <a:gd name="connsiteX1074" fmla="*/ 4761009 w 11235156"/>
              <a:gd name="connsiteY1074" fmla="*/ 4435781 h 5333466"/>
              <a:gd name="connsiteX1075" fmla="*/ 4729608 w 11235156"/>
              <a:gd name="connsiteY1075" fmla="*/ 4423787 h 5333466"/>
              <a:gd name="connsiteX1076" fmla="*/ 4664198 w 11235156"/>
              <a:gd name="connsiteY1076" fmla="*/ 4455122 h 5333466"/>
              <a:gd name="connsiteX1077" fmla="*/ 4646867 w 11235156"/>
              <a:gd name="connsiteY1077" fmla="*/ 4452195 h 5333466"/>
              <a:gd name="connsiteX1078" fmla="*/ 4632283 w 11235156"/>
              <a:gd name="connsiteY1078" fmla="*/ 4448840 h 5333466"/>
              <a:gd name="connsiteX1079" fmla="*/ 4598611 w 11235156"/>
              <a:gd name="connsiteY1079" fmla="*/ 4458322 h 5333466"/>
              <a:gd name="connsiteX1080" fmla="*/ 4573220 w 11235156"/>
              <a:gd name="connsiteY1080" fmla="*/ 4484816 h 5333466"/>
              <a:gd name="connsiteX1081" fmla="*/ 4560996 w 11235156"/>
              <a:gd name="connsiteY1081" fmla="*/ 4496582 h 5333466"/>
              <a:gd name="connsiteX1082" fmla="*/ 4532173 w 11235156"/>
              <a:gd name="connsiteY1082" fmla="*/ 4501082 h 5333466"/>
              <a:gd name="connsiteX1083" fmla="*/ 4528658 w 11235156"/>
              <a:gd name="connsiteY1083" fmla="*/ 4532609 h 5333466"/>
              <a:gd name="connsiteX1084" fmla="*/ 4516130 w 11235156"/>
              <a:gd name="connsiteY1084" fmla="*/ 4506403 h 5333466"/>
              <a:gd name="connsiteX1085" fmla="*/ 4545509 w 11235156"/>
              <a:gd name="connsiteY1085" fmla="*/ 4469429 h 5333466"/>
              <a:gd name="connsiteX1086" fmla="*/ 4495795 w 11235156"/>
              <a:gd name="connsiteY1086" fmla="*/ 4484231 h 5333466"/>
              <a:gd name="connsiteX1087" fmla="*/ 4488333 w 11235156"/>
              <a:gd name="connsiteY1087" fmla="*/ 4499478 h 5333466"/>
              <a:gd name="connsiteX1088" fmla="*/ 4464530 w 11235156"/>
              <a:gd name="connsiteY1088" fmla="*/ 4527132 h 5333466"/>
              <a:gd name="connsiteX1089" fmla="*/ 4459384 w 11235156"/>
              <a:gd name="connsiteY1089" fmla="*/ 4539202 h 5333466"/>
              <a:gd name="connsiteX1090" fmla="*/ 4454067 w 11235156"/>
              <a:gd name="connsiteY1090" fmla="*/ 4568194 h 5333466"/>
              <a:gd name="connsiteX1091" fmla="*/ 4448232 w 11235156"/>
              <a:gd name="connsiteY1091" fmla="*/ 4557840 h 5333466"/>
              <a:gd name="connsiteX1092" fmla="*/ 4416748 w 11235156"/>
              <a:gd name="connsiteY1092" fmla="*/ 4554307 h 5333466"/>
              <a:gd name="connsiteX1093" fmla="*/ 4378015 w 11235156"/>
              <a:gd name="connsiteY1093" fmla="*/ 4567395 h 5333466"/>
              <a:gd name="connsiteX1094" fmla="*/ 4346745 w 11235156"/>
              <a:gd name="connsiteY1094" fmla="*/ 4565237 h 5333466"/>
              <a:gd name="connsiteX1095" fmla="*/ 4254176 w 11235156"/>
              <a:gd name="connsiteY1095" fmla="*/ 4548712 h 5333466"/>
              <a:gd name="connsiteX1096" fmla="*/ 4243879 w 11235156"/>
              <a:gd name="connsiteY1096" fmla="*/ 4527790 h 5333466"/>
              <a:gd name="connsiteX1097" fmla="*/ 4261462 w 11235156"/>
              <a:gd name="connsiteY1097" fmla="*/ 4505330 h 5333466"/>
              <a:gd name="connsiteX1098" fmla="*/ 4285695 w 11235156"/>
              <a:gd name="connsiteY1098" fmla="*/ 4480426 h 5333466"/>
              <a:gd name="connsiteX1099" fmla="*/ 4166582 w 11235156"/>
              <a:gd name="connsiteY1099" fmla="*/ 4537043 h 5333466"/>
              <a:gd name="connsiteX1100" fmla="*/ 4151913 w 11235156"/>
              <a:gd name="connsiteY1100" fmla="*/ 4542149 h 5333466"/>
              <a:gd name="connsiteX1101" fmla="*/ 4139728 w 11235156"/>
              <a:gd name="connsiteY1101" fmla="*/ 4527154 h 5333466"/>
              <a:gd name="connsiteX1102" fmla="*/ 4143287 w 11235156"/>
              <a:gd name="connsiteY1102" fmla="*/ 4513926 h 5333466"/>
              <a:gd name="connsiteX1103" fmla="*/ 4161685 w 11235156"/>
              <a:gd name="connsiteY1103" fmla="*/ 4478667 h 5333466"/>
              <a:gd name="connsiteX1104" fmla="*/ 4147869 w 11235156"/>
              <a:gd name="connsiteY1104" fmla="*/ 4444213 h 5333466"/>
              <a:gd name="connsiteX1105" fmla="*/ 4121920 w 11235156"/>
              <a:gd name="connsiteY1105" fmla="*/ 4458121 h 5333466"/>
              <a:gd name="connsiteX1106" fmla="*/ 4117418 w 11235156"/>
              <a:gd name="connsiteY1106" fmla="*/ 4474314 h 5333466"/>
              <a:gd name="connsiteX1107" fmla="*/ 4077916 w 11235156"/>
              <a:gd name="connsiteY1107" fmla="*/ 4518500 h 5333466"/>
              <a:gd name="connsiteX1108" fmla="*/ 4040127 w 11235156"/>
              <a:gd name="connsiteY1108" fmla="*/ 4528624 h 5333466"/>
              <a:gd name="connsiteX1109" fmla="*/ 3942412 w 11235156"/>
              <a:gd name="connsiteY1109" fmla="*/ 4524169 h 5333466"/>
              <a:gd name="connsiteX1110" fmla="*/ 3918349 w 11235156"/>
              <a:gd name="connsiteY1110" fmla="*/ 4532150 h 5333466"/>
              <a:gd name="connsiteX1111" fmla="*/ 3880260 w 11235156"/>
              <a:gd name="connsiteY1111" fmla="*/ 4549362 h 5333466"/>
              <a:gd name="connsiteX1112" fmla="*/ 3833333 w 11235156"/>
              <a:gd name="connsiteY1112" fmla="*/ 4536976 h 5333466"/>
              <a:gd name="connsiteX1113" fmla="*/ 3802704 w 11235156"/>
              <a:gd name="connsiteY1113" fmla="*/ 4538942 h 5333466"/>
              <a:gd name="connsiteX1114" fmla="*/ 3781815 w 11235156"/>
              <a:gd name="connsiteY1114" fmla="*/ 4549244 h 5333466"/>
              <a:gd name="connsiteX1115" fmla="*/ 3770535 w 11235156"/>
              <a:gd name="connsiteY1115" fmla="*/ 4558045 h 5333466"/>
              <a:gd name="connsiteX1116" fmla="*/ 3762469 w 11235156"/>
              <a:gd name="connsiteY1116" fmla="*/ 4542407 h 5333466"/>
              <a:gd name="connsiteX1117" fmla="*/ 3769288 w 11235156"/>
              <a:gd name="connsiteY1117" fmla="*/ 4523038 h 5333466"/>
              <a:gd name="connsiteX1118" fmla="*/ 3736040 w 11235156"/>
              <a:gd name="connsiteY1118" fmla="*/ 4490209 h 5333466"/>
              <a:gd name="connsiteX1119" fmla="*/ 3720214 w 11235156"/>
              <a:gd name="connsiteY1119" fmla="*/ 4496906 h 5333466"/>
              <a:gd name="connsiteX1120" fmla="*/ 3704899 w 11235156"/>
              <a:gd name="connsiteY1120" fmla="*/ 4497888 h 5333466"/>
              <a:gd name="connsiteX1121" fmla="*/ 3633609 w 11235156"/>
              <a:gd name="connsiteY1121" fmla="*/ 4500571 h 5333466"/>
              <a:gd name="connsiteX1122" fmla="*/ 3630349 w 11235156"/>
              <a:gd name="connsiteY1122" fmla="*/ 4506712 h 5333466"/>
              <a:gd name="connsiteX1123" fmla="*/ 3637986 w 11235156"/>
              <a:gd name="connsiteY1123" fmla="*/ 4519600 h 5333466"/>
              <a:gd name="connsiteX1124" fmla="*/ 3643047 w 11235156"/>
              <a:gd name="connsiteY1124" fmla="*/ 4515994 h 5333466"/>
              <a:gd name="connsiteX1125" fmla="*/ 3676933 w 11235156"/>
              <a:gd name="connsiteY1125" fmla="*/ 4507887 h 5333466"/>
              <a:gd name="connsiteX1126" fmla="*/ 3696240 w 11235156"/>
              <a:gd name="connsiteY1126" fmla="*/ 4541484 h 5333466"/>
              <a:gd name="connsiteX1127" fmla="*/ 3685688 w 11235156"/>
              <a:gd name="connsiteY1127" fmla="*/ 4545947 h 5333466"/>
              <a:gd name="connsiteX1128" fmla="*/ 3661625 w 11235156"/>
              <a:gd name="connsiteY1128" fmla="*/ 4553929 h 5333466"/>
              <a:gd name="connsiteX1129" fmla="*/ 3610968 w 11235156"/>
              <a:gd name="connsiteY1129" fmla="*/ 4571695 h 5333466"/>
              <a:gd name="connsiteX1130" fmla="*/ 3586775 w 11235156"/>
              <a:gd name="connsiteY1130" fmla="*/ 4569840 h 5333466"/>
              <a:gd name="connsiteX1131" fmla="*/ 3556448 w 11235156"/>
              <a:gd name="connsiteY1131" fmla="*/ 4564718 h 5333466"/>
              <a:gd name="connsiteX1132" fmla="*/ 3536802 w 11235156"/>
              <a:gd name="connsiteY1132" fmla="*/ 4564970 h 5333466"/>
              <a:gd name="connsiteX1133" fmla="*/ 3516857 w 11235156"/>
              <a:gd name="connsiteY1133" fmla="*/ 4572308 h 5333466"/>
              <a:gd name="connsiteX1134" fmla="*/ 3502442 w 11235156"/>
              <a:gd name="connsiteY1134" fmla="*/ 4552029 h 5333466"/>
              <a:gd name="connsiteX1135" fmla="*/ 3456806 w 11235156"/>
              <a:gd name="connsiteY1135" fmla="*/ 4592950 h 5333466"/>
              <a:gd name="connsiteX1136" fmla="*/ 3460579 w 11235156"/>
              <a:gd name="connsiteY1136" fmla="*/ 4581095 h 5333466"/>
              <a:gd name="connsiteX1137" fmla="*/ 3436855 w 11235156"/>
              <a:gd name="connsiteY1137" fmla="*/ 4555229 h 5333466"/>
              <a:gd name="connsiteX1138" fmla="*/ 3392932 w 11235156"/>
              <a:gd name="connsiteY1138" fmla="*/ 4562087 h 5333466"/>
              <a:gd name="connsiteX1139" fmla="*/ 3324341 w 11235156"/>
              <a:gd name="connsiteY1139" fmla="*/ 4546043 h 5333466"/>
              <a:gd name="connsiteX1140" fmla="*/ 3298177 w 11235156"/>
              <a:gd name="connsiteY1140" fmla="*/ 4558577 h 5333466"/>
              <a:gd name="connsiteX1141" fmla="*/ 3269611 w 11235156"/>
              <a:gd name="connsiteY1141" fmla="*/ 4582750 h 5333466"/>
              <a:gd name="connsiteX1142" fmla="*/ 3234866 w 11235156"/>
              <a:gd name="connsiteY1142" fmla="*/ 4585360 h 5333466"/>
              <a:gd name="connsiteX1143" fmla="*/ 3215520 w 11235156"/>
              <a:gd name="connsiteY1143" fmla="*/ 4578523 h 5333466"/>
              <a:gd name="connsiteX1144" fmla="*/ 3209600 w 11235156"/>
              <a:gd name="connsiteY1144" fmla="*/ 4576631 h 5333466"/>
              <a:gd name="connsiteX1145" fmla="*/ 3157357 w 11235156"/>
              <a:gd name="connsiteY1145" fmla="*/ 4593237 h 5333466"/>
              <a:gd name="connsiteX1146" fmla="*/ 3111461 w 11235156"/>
              <a:gd name="connsiteY1146" fmla="*/ 4614484 h 5333466"/>
              <a:gd name="connsiteX1147" fmla="*/ 3097306 w 11235156"/>
              <a:gd name="connsiteY1147" fmla="*/ 4613878 h 5333466"/>
              <a:gd name="connsiteX1148" fmla="*/ 3076073 w 11235156"/>
              <a:gd name="connsiteY1148" fmla="*/ 4612969 h 5333466"/>
              <a:gd name="connsiteX1149" fmla="*/ 3013407 w 11235156"/>
              <a:gd name="connsiteY1149" fmla="*/ 4643875 h 5333466"/>
              <a:gd name="connsiteX1150" fmla="*/ 2985096 w 11235156"/>
              <a:gd name="connsiteY1150" fmla="*/ 4642663 h 5333466"/>
              <a:gd name="connsiteX1151" fmla="*/ 2969223 w 11235156"/>
              <a:gd name="connsiteY1151" fmla="*/ 4631061 h 5333466"/>
              <a:gd name="connsiteX1152" fmla="*/ 2957469 w 11235156"/>
              <a:gd name="connsiteY1152" fmla="*/ 4618815 h 5333466"/>
              <a:gd name="connsiteX1153" fmla="*/ 2902220 w 11235156"/>
              <a:gd name="connsiteY1153" fmla="*/ 4616176 h 5333466"/>
              <a:gd name="connsiteX1154" fmla="*/ 2891713 w 11235156"/>
              <a:gd name="connsiteY1154" fmla="*/ 4638939 h 5333466"/>
              <a:gd name="connsiteX1155" fmla="*/ 2888498 w 11235156"/>
              <a:gd name="connsiteY1155" fmla="*/ 4663378 h 5333466"/>
              <a:gd name="connsiteX1156" fmla="*/ 2869322 w 11235156"/>
              <a:gd name="connsiteY1156" fmla="*/ 4639618 h 5333466"/>
              <a:gd name="connsiteX1157" fmla="*/ 2833974 w 11235156"/>
              <a:gd name="connsiteY1157" fmla="*/ 4611343 h 5333466"/>
              <a:gd name="connsiteX1158" fmla="*/ 2794212 w 11235156"/>
              <a:gd name="connsiteY1158" fmla="*/ 4635856 h 5333466"/>
              <a:gd name="connsiteX1159" fmla="*/ 2773109 w 11235156"/>
              <a:gd name="connsiteY1159" fmla="*/ 4644784 h 5333466"/>
              <a:gd name="connsiteX1160" fmla="*/ 2736648 w 11235156"/>
              <a:gd name="connsiteY1160" fmla="*/ 4636396 h 5333466"/>
              <a:gd name="connsiteX1161" fmla="*/ 2723865 w 11235156"/>
              <a:gd name="connsiteY1161" fmla="*/ 4635575 h 5333466"/>
              <a:gd name="connsiteX1162" fmla="*/ 2695684 w 11235156"/>
              <a:gd name="connsiteY1162" fmla="*/ 4644200 h 5333466"/>
              <a:gd name="connsiteX1163" fmla="*/ 2705163 w 11235156"/>
              <a:gd name="connsiteY1163" fmla="*/ 4632863 h 5333466"/>
              <a:gd name="connsiteX1164" fmla="*/ 2700784 w 11235156"/>
              <a:gd name="connsiteY1164" fmla="*/ 4613833 h 5333466"/>
              <a:gd name="connsiteX1165" fmla="*/ 2684743 w 11235156"/>
              <a:gd name="connsiteY1165" fmla="*/ 4619154 h 5333466"/>
              <a:gd name="connsiteX1166" fmla="*/ 2647558 w 11235156"/>
              <a:gd name="connsiteY1166" fmla="*/ 4660164 h 5333466"/>
              <a:gd name="connsiteX1167" fmla="*/ 2613886 w 11235156"/>
              <a:gd name="connsiteY1167" fmla="*/ 4669646 h 5333466"/>
              <a:gd name="connsiteX1168" fmla="*/ 2576396 w 11235156"/>
              <a:gd name="connsiteY1168" fmla="*/ 4672683 h 5333466"/>
              <a:gd name="connsiteX1169" fmla="*/ 2535517 w 11235156"/>
              <a:gd name="connsiteY1169" fmla="*/ 4672025 h 5333466"/>
              <a:gd name="connsiteX1170" fmla="*/ 2507122 w 11235156"/>
              <a:gd name="connsiteY1170" fmla="*/ 4679274 h 5333466"/>
              <a:gd name="connsiteX1171" fmla="*/ 2472592 w 11235156"/>
              <a:gd name="connsiteY1171" fmla="*/ 4683258 h 5333466"/>
              <a:gd name="connsiteX1172" fmla="*/ 2461481 w 11235156"/>
              <a:gd name="connsiteY1172" fmla="*/ 4675136 h 5333466"/>
              <a:gd name="connsiteX1173" fmla="*/ 2421116 w 11235156"/>
              <a:gd name="connsiteY1173" fmla="*/ 4668766 h 5333466"/>
              <a:gd name="connsiteX1174" fmla="*/ 2403747 w 11235156"/>
              <a:gd name="connsiteY1174" fmla="*/ 4692599 h 5333466"/>
              <a:gd name="connsiteX1175" fmla="*/ 2374965 w 11235156"/>
              <a:gd name="connsiteY1175" fmla="*/ 4715399 h 5333466"/>
              <a:gd name="connsiteX1176" fmla="*/ 2324095 w 11235156"/>
              <a:gd name="connsiteY1176" fmla="*/ 4731790 h 5333466"/>
              <a:gd name="connsiteX1177" fmla="*/ 2310798 w 11235156"/>
              <a:gd name="connsiteY1177" fmla="*/ 4736682 h 5333466"/>
              <a:gd name="connsiteX1178" fmla="*/ 2233287 w 11235156"/>
              <a:gd name="connsiteY1178" fmla="*/ 4744560 h 5333466"/>
              <a:gd name="connsiteX1179" fmla="*/ 2246839 w 11235156"/>
              <a:gd name="connsiteY1179" fmla="*/ 4714282 h 5333466"/>
              <a:gd name="connsiteX1180" fmla="*/ 2250398 w 11235156"/>
              <a:gd name="connsiteY1180" fmla="*/ 4701054 h 5333466"/>
              <a:gd name="connsiteX1181" fmla="*/ 2249624 w 11235156"/>
              <a:gd name="connsiteY1181" fmla="*/ 4687093 h 5333466"/>
              <a:gd name="connsiteX1182" fmla="*/ 2236112 w 11235156"/>
              <a:gd name="connsiteY1182" fmla="*/ 4690611 h 5333466"/>
              <a:gd name="connsiteX1183" fmla="*/ 2223590 w 11235156"/>
              <a:gd name="connsiteY1183" fmla="*/ 4709464 h 5333466"/>
              <a:gd name="connsiteX1184" fmla="*/ 2212180 w 11235156"/>
              <a:gd name="connsiteY1184" fmla="*/ 4708429 h 5333466"/>
              <a:gd name="connsiteX1185" fmla="*/ 2201582 w 11235156"/>
              <a:gd name="connsiteY1185" fmla="*/ 4694594 h 5333466"/>
              <a:gd name="connsiteX1186" fmla="*/ 2132653 w 11235156"/>
              <a:gd name="connsiteY1186" fmla="*/ 4712397 h 5333466"/>
              <a:gd name="connsiteX1187" fmla="*/ 2118542 w 11235156"/>
              <a:gd name="connsiteY1187" fmla="*/ 4730090 h 5333466"/>
              <a:gd name="connsiteX1188" fmla="*/ 2117339 w 11235156"/>
              <a:gd name="connsiteY1188" fmla="*/ 4713380 h 5333466"/>
              <a:gd name="connsiteX1189" fmla="*/ 2100308 w 11235156"/>
              <a:gd name="connsiteY1189" fmla="*/ 4703367 h 5333466"/>
              <a:gd name="connsiteX1190" fmla="*/ 2077833 w 11235156"/>
              <a:gd name="connsiteY1190" fmla="*/ 4712508 h 5333466"/>
              <a:gd name="connsiteX1191" fmla="*/ 2066897 w 11235156"/>
              <a:gd name="connsiteY1191" fmla="*/ 4732521 h 5333466"/>
              <a:gd name="connsiteX1192" fmla="*/ 2077838 w 11235156"/>
              <a:gd name="connsiteY1192" fmla="*/ 4757567 h 5333466"/>
              <a:gd name="connsiteX1193" fmla="*/ 2054673 w 11235156"/>
              <a:gd name="connsiteY1193" fmla="*/ 4744287 h 5333466"/>
              <a:gd name="connsiteX1194" fmla="*/ 2034084 w 11235156"/>
              <a:gd name="connsiteY1194" fmla="*/ 4747501 h 5333466"/>
              <a:gd name="connsiteX1195" fmla="*/ 1969272 w 11235156"/>
              <a:gd name="connsiteY1195" fmla="*/ 4764661 h 5333466"/>
              <a:gd name="connsiteX1196" fmla="*/ 1919474 w 11235156"/>
              <a:gd name="connsiteY1196" fmla="*/ 4787926 h 5333466"/>
              <a:gd name="connsiteX1197" fmla="*/ 1907978 w 11235156"/>
              <a:gd name="connsiteY1197" fmla="*/ 4795354 h 5333466"/>
              <a:gd name="connsiteX1198" fmla="*/ 1878555 w 11235156"/>
              <a:gd name="connsiteY1198" fmla="*/ 4814029 h 5333466"/>
              <a:gd name="connsiteX1199" fmla="*/ 1877610 w 11235156"/>
              <a:gd name="connsiteY1199" fmla="*/ 4816992 h 5333466"/>
              <a:gd name="connsiteX1200" fmla="*/ 1863800 w 11235156"/>
              <a:gd name="connsiteY1200" fmla="*/ 4827598 h 5333466"/>
              <a:gd name="connsiteX1201" fmla="*/ 1855220 w 11235156"/>
              <a:gd name="connsiteY1201" fmla="*/ 4817673 h 5333466"/>
              <a:gd name="connsiteX1202" fmla="*/ 1832914 w 11235156"/>
              <a:gd name="connsiteY1202" fmla="*/ 4809891 h 5333466"/>
              <a:gd name="connsiteX1203" fmla="*/ 1779511 w 11235156"/>
              <a:gd name="connsiteY1203" fmla="*/ 4828086 h 5333466"/>
              <a:gd name="connsiteX1204" fmla="*/ 1739620 w 11235156"/>
              <a:gd name="connsiteY1204" fmla="*/ 4842762 h 5333466"/>
              <a:gd name="connsiteX1205" fmla="*/ 1727995 w 11235156"/>
              <a:gd name="connsiteY1205" fmla="*/ 4840353 h 5333466"/>
              <a:gd name="connsiteX1206" fmla="*/ 1694279 w 11235156"/>
              <a:gd name="connsiteY1206" fmla="*/ 4831537 h 5333466"/>
              <a:gd name="connsiteX1207" fmla="*/ 1644436 w 11235156"/>
              <a:gd name="connsiteY1207" fmla="*/ 4836503 h 5333466"/>
              <a:gd name="connsiteX1208" fmla="*/ 1655248 w 11235156"/>
              <a:gd name="connsiteY1208" fmla="*/ 4851713 h 5333466"/>
              <a:gd name="connsiteX1209" fmla="*/ 1651903 w 11235156"/>
              <a:gd name="connsiteY1209" fmla="*/ 4866315 h 5333466"/>
              <a:gd name="connsiteX1210" fmla="*/ 1604680 w 11235156"/>
              <a:gd name="connsiteY1210" fmla="*/ 4906075 h 5333466"/>
              <a:gd name="connsiteX1211" fmla="*/ 1532751 w 11235156"/>
              <a:gd name="connsiteY1211" fmla="*/ 4949693 h 5333466"/>
              <a:gd name="connsiteX1212" fmla="*/ 1523012 w 11235156"/>
              <a:gd name="connsiteY1212" fmla="*/ 4941357 h 5333466"/>
              <a:gd name="connsiteX1213" fmla="*/ 1536049 w 11235156"/>
              <a:gd name="connsiteY1213" fmla="*/ 4916791 h 5333466"/>
              <a:gd name="connsiteX1214" fmla="*/ 1536220 w 11235156"/>
              <a:gd name="connsiteY1214" fmla="*/ 4899867 h 5333466"/>
              <a:gd name="connsiteX1215" fmla="*/ 1520691 w 11235156"/>
              <a:gd name="connsiteY1215" fmla="*/ 4899475 h 5333466"/>
              <a:gd name="connsiteX1216" fmla="*/ 1500232 w 11235156"/>
              <a:gd name="connsiteY1216" fmla="*/ 4912527 h 5333466"/>
              <a:gd name="connsiteX1217" fmla="*/ 1485347 w 11235156"/>
              <a:gd name="connsiteY1217" fmla="*/ 4916260 h 5333466"/>
              <a:gd name="connsiteX1218" fmla="*/ 1485517 w 11235156"/>
              <a:gd name="connsiteY1218" fmla="*/ 4899335 h 5333466"/>
              <a:gd name="connsiteX1219" fmla="*/ 1486974 w 11235156"/>
              <a:gd name="connsiteY1219" fmla="*/ 4890659 h 5333466"/>
              <a:gd name="connsiteX1220" fmla="*/ 1477581 w 11235156"/>
              <a:gd name="connsiteY1220" fmla="*/ 4893534 h 5333466"/>
              <a:gd name="connsiteX1221" fmla="*/ 1414231 w 11235156"/>
              <a:gd name="connsiteY1221" fmla="*/ 4947077 h 5333466"/>
              <a:gd name="connsiteX1222" fmla="*/ 1331969 w 11235156"/>
              <a:gd name="connsiteY1222" fmla="*/ 5041592 h 5333466"/>
              <a:gd name="connsiteX1223" fmla="*/ 1322791 w 11235156"/>
              <a:gd name="connsiteY1223" fmla="*/ 5045841 h 5333466"/>
              <a:gd name="connsiteX1224" fmla="*/ 1316956 w 11235156"/>
              <a:gd name="connsiteY1224" fmla="*/ 5035488 h 5333466"/>
              <a:gd name="connsiteX1225" fmla="*/ 1318583 w 11235156"/>
              <a:gd name="connsiteY1225" fmla="*/ 5009887 h 5333466"/>
              <a:gd name="connsiteX1226" fmla="*/ 1317894 w 11235156"/>
              <a:gd name="connsiteY1226" fmla="*/ 4987465 h 5333466"/>
              <a:gd name="connsiteX1227" fmla="*/ 1303524 w 11235156"/>
              <a:gd name="connsiteY1227" fmla="*/ 4985484 h 5333466"/>
              <a:gd name="connsiteX1228" fmla="*/ 1291000 w 11235156"/>
              <a:gd name="connsiteY1228" fmla="*/ 5004337 h 5333466"/>
              <a:gd name="connsiteX1229" fmla="*/ 1272213 w 11235156"/>
              <a:gd name="connsiteY1229" fmla="*/ 5010087 h 5333466"/>
              <a:gd name="connsiteX1230" fmla="*/ 1263548 w 11235156"/>
              <a:gd name="connsiteY1230" fmla="*/ 5008623 h 5333466"/>
              <a:gd name="connsiteX1231" fmla="*/ 1242230 w 11235156"/>
              <a:gd name="connsiteY1231" fmla="*/ 5016176 h 5333466"/>
              <a:gd name="connsiteX1232" fmla="*/ 1214524 w 11235156"/>
              <a:gd name="connsiteY1232" fmla="*/ 5045849 h 5333466"/>
              <a:gd name="connsiteX1233" fmla="*/ 1184501 w 11235156"/>
              <a:gd name="connsiteY1233" fmla="*/ 5078699 h 5333466"/>
              <a:gd name="connsiteX1234" fmla="*/ 1166442 w 11235156"/>
              <a:gd name="connsiteY1234" fmla="*/ 5080111 h 5333466"/>
              <a:gd name="connsiteX1235" fmla="*/ 1073883 w 11235156"/>
              <a:gd name="connsiteY1235" fmla="*/ 5153704 h 5333466"/>
              <a:gd name="connsiteX1236" fmla="*/ 1040686 w 11235156"/>
              <a:gd name="connsiteY1236" fmla="*/ 5184232 h 5333466"/>
              <a:gd name="connsiteX1237" fmla="*/ 1020526 w 11235156"/>
              <a:gd name="connsiteY1237" fmla="*/ 5190197 h 5333466"/>
              <a:gd name="connsiteX1238" fmla="*/ 984883 w 11235156"/>
              <a:gd name="connsiteY1238" fmla="*/ 5214067 h 5333466"/>
              <a:gd name="connsiteX1239" fmla="*/ 967039 w 11235156"/>
              <a:gd name="connsiteY1239" fmla="*/ 5216853 h 5333466"/>
              <a:gd name="connsiteX1240" fmla="*/ 946235 w 11235156"/>
              <a:gd name="connsiteY1240" fmla="*/ 5218694 h 5333466"/>
              <a:gd name="connsiteX1241" fmla="*/ 926204 w 11235156"/>
              <a:gd name="connsiteY1241" fmla="*/ 5234494 h 5333466"/>
              <a:gd name="connsiteX1242" fmla="*/ 924104 w 11235156"/>
              <a:gd name="connsiteY1242" fmla="*/ 5239046 h 5333466"/>
              <a:gd name="connsiteX1243" fmla="*/ 926724 w 11235156"/>
              <a:gd name="connsiteY1243" fmla="*/ 5273840 h 5333466"/>
              <a:gd name="connsiteX1244" fmla="*/ 910382 w 11235156"/>
              <a:gd name="connsiteY1244" fmla="*/ 5286248 h 5333466"/>
              <a:gd name="connsiteX1245" fmla="*/ 901373 w 11235156"/>
              <a:gd name="connsiteY1245" fmla="*/ 5273574 h 5333466"/>
              <a:gd name="connsiteX1246" fmla="*/ 900469 w 11235156"/>
              <a:gd name="connsiteY1246" fmla="*/ 5249777 h 5333466"/>
              <a:gd name="connsiteX1247" fmla="*/ 882201 w 11235156"/>
              <a:gd name="connsiteY1247" fmla="*/ 5294873 h 5333466"/>
              <a:gd name="connsiteX1248" fmla="*/ 854195 w 11235156"/>
              <a:gd name="connsiteY1248" fmla="*/ 5331633 h 5333466"/>
              <a:gd name="connsiteX1249" fmla="*/ 843513 w 11235156"/>
              <a:gd name="connsiteY1249" fmla="*/ 5326260 h 5333466"/>
              <a:gd name="connsiteX1250" fmla="*/ 849688 w 11235156"/>
              <a:gd name="connsiteY1250" fmla="*/ 5302766 h 5333466"/>
              <a:gd name="connsiteX1251" fmla="*/ 857963 w 11235156"/>
              <a:gd name="connsiteY1251" fmla="*/ 5274720 h 5333466"/>
              <a:gd name="connsiteX1252" fmla="*/ 816356 w 11235156"/>
              <a:gd name="connsiteY1252" fmla="*/ 5278400 h 5333466"/>
              <a:gd name="connsiteX1253" fmla="*/ 841317 w 11235156"/>
              <a:gd name="connsiteY1253" fmla="*/ 5249156 h 5333466"/>
              <a:gd name="connsiteX1254" fmla="*/ 851565 w 11235156"/>
              <a:gd name="connsiteY1254" fmla="*/ 5206721 h 5333466"/>
              <a:gd name="connsiteX1255" fmla="*/ 842685 w 11235156"/>
              <a:gd name="connsiteY1255" fmla="*/ 5203883 h 5333466"/>
              <a:gd name="connsiteX1256" fmla="*/ 828789 w 11235156"/>
              <a:gd name="connsiteY1256" fmla="*/ 5222950 h 5333466"/>
              <a:gd name="connsiteX1257" fmla="*/ 791085 w 11235156"/>
              <a:gd name="connsiteY1257" fmla="*/ 5224613 h 5333466"/>
              <a:gd name="connsiteX1258" fmla="*/ 788340 w 11235156"/>
              <a:gd name="connsiteY1258" fmla="*/ 5225042 h 5333466"/>
              <a:gd name="connsiteX1259" fmla="*/ 739959 w 11235156"/>
              <a:gd name="connsiteY1259" fmla="*/ 5266391 h 5333466"/>
              <a:gd name="connsiteX1260" fmla="*/ 660951 w 11235156"/>
              <a:gd name="connsiteY1260" fmla="*/ 5309705 h 5333466"/>
              <a:gd name="connsiteX1261" fmla="*/ 667854 w 11235156"/>
              <a:gd name="connsiteY1261" fmla="*/ 5281874 h 5333466"/>
              <a:gd name="connsiteX1262" fmla="*/ 652710 w 11235156"/>
              <a:gd name="connsiteY1262" fmla="*/ 5265932 h 5333466"/>
              <a:gd name="connsiteX1263" fmla="*/ 592999 w 11235156"/>
              <a:gd name="connsiteY1263" fmla="*/ 5252725 h 5333466"/>
              <a:gd name="connsiteX1264" fmla="*/ 575839 w 11235156"/>
              <a:gd name="connsiteY1264" fmla="*/ 5232875 h 5333466"/>
              <a:gd name="connsiteX1265" fmla="*/ 548641 w 11235156"/>
              <a:gd name="connsiteY1265" fmla="*/ 5211775 h 5333466"/>
              <a:gd name="connsiteX1266" fmla="*/ 528481 w 11235156"/>
              <a:gd name="connsiteY1266" fmla="*/ 5217740 h 5333466"/>
              <a:gd name="connsiteX1267" fmla="*/ 502356 w 11235156"/>
              <a:gd name="connsiteY1267" fmla="*/ 5203513 h 5333466"/>
              <a:gd name="connsiteX1268" fmla="*/ 494376 w 11235156"/>
              <a:gd name="connsiteY1268" fmla="*/ 5179413 h 5333466"/>
              <a:gd name="connsiteX1269" fmla="*/ 504752 w 11235156"/>
              <a:gd name="connsiteY1269" fmla="*/ 5146814 h 5333466"/>
              <a:gd name="connsiteX1270" fmla="*/ 527528 w 11235156"/>
              <a:gd name="connsiteY1270" fmla="*/ 5130586 h 5333466"/>
              <a:gd name="connsiteX1271" fmla="*/ 546275 w 11235156"/>
              <a:gd name="connsiteY1271" fmla="*/ 5151596 h 5333466"/>
              <a:gd name="connsiteX1272" fmla="*/ 564549 w 11235156"/>
              <a:gd name="connsiteY1272" fmla="*/ 5151558 h 5333466"/>
              <a:gd name="connsiteX1273" fmla="*/ 577541 w 11235156"/>
              <a:gd name="connsiteY1273" fmla="*/ 5108695 h 5333466"/>
              <a:gd name="connsiteX1274" fmla="*/ 574536 w 11235156"/>
              <a:gd name="connsiteY1274" fmla="*/ 5089450 h 5333466"/>
              <a:gd name="connsiteX1275" fmla="*/ 575694 w 11235156"/>
              <a:gd name="connsiteY1275" fmla="*/ 5087862 h 5333466"/>
              <a:gd name="connsiteX1276" fmla="*/ 572949 w 11235156"/>
              <a:gd name="connsiteY1276" fmla="*/ 5088290 h 5333466"/>
              <a:gd name="connsiteX1277" fmla="*/ 499646 w 11235156"/>
              <a:gd name="connsiteY1277" fmla="*/ 5132122 h 5333466"/>
              <a:gd name="connsiteX1278" fmla="*/ 458083 w 11235156"/>
              <a:gd name="connsiteY1278" fmla="*/ 5154101 h 5333466"/>
              <a:gd name="connsiteX1279" fmla="*/ 438912 w 11235156"/>
              <a:gd name="connsiteY1279" fmla="*/ 5175400 h 5333466"/>
              <a:gd name="connsiteX1280" fmla="*/ 427417 w 11235156"/>
              <a:gd name="connsiteY1280" fmla="*/ 5182827 h 5333466"/>
              <a:gd name="connsiteX1281" fmla="*/ 402924 w 11235156"/>
              <a:gd name="connsiteY1281" fmla="*/ 5188060 h 5333466"/>
              <a:gd name="connsiteX1282" fmla="*/ 362525 w 11235156"/>
              <a:gd name="connsiteY1282" fmla="*/ 5253509 h 5333466"/>
              <a:gd name="connsiteX1283" fmla="*/ 360208 w 11235156"/>
              <a:gd name="connsiteY1283" fmla="*/ 5256686 h 5333466"/>
              <a:gd name="connsiteX1284" fmla="*/ 348284 w 11235156"/>
              <a:gd name="connsiteY1284" fmla="*/ 5261364 h 5333466"/>
              <a:gd name="connsiteX1285" fmla="*/ 339705 w 11235156"/>
              <a:gd name="connsiteY1285" fmla="*/ 5251440 h 5333466"/>
              <a:gd name="connsiteX1286" fmla="*/ 344206 w 11235156"/>
              <a:gd name="connsiteY1286" fmla="*/ 5235246 h 5333466"/>
              <a:gd name="connsiteX1287" fmla="*/ 365134 w 11235156"/>
              <a:gd name="connsiteY1287" fmla="*/ 5198184 h 5333466"/>
              <a:gd name="connsiteX1288" fmla="*/ 366079 w 11235156"/>
              <a:gd name="connsiteY1288" fmla="*/ 5195221 h 5333466"/>
              <a:gd name="connsiteX1289" fmla="*/ 368609 w 11235156"/>
              <a:gd name="connsiteY1289" fmla="*/ 5193418 h 5333466"/>
              <a:gd name="connsiteX1290" fmla="*/ 364491 w 11235156"/>
              <a:gd name="connsiteY1290" fmla="*/ 5194061 h 5333466"/>
              <a:gd name="connsiteX1291" fmla="*/ 361961 w 11235156"/>
              <a:gd name="connsiteY1291" fmla="*/ 5195864 h 5333466"/>
              <a:gd name="connsiteX1292" fmla="*/ 326103 w 11235156"/>
              <a:gd name="connsiteY1292" fmla="*/ 5218360 h 5333466"/>
              <a:gd name="connsiteX1293" fmla="*/ 288788 w 11235156"/>
              <a:gd name="connsiteY1293" fmla="*/ 5249532 h 5333466"/>
              <a:gd name="connsiteX1294" fmla="*/ 266826 w 11235156"/>
              <a:gd name="connsiteY1294" fmla="*/ 5252961 h 5333466"/>
              <a:gd name="connsiteX1295" fmla="*/ 265922 w 11235156"/>
              <a:gd name="connsiteY1295" fmla="*/ 5229164 h 5333466"/>
              <a:gd name="connsiteX1296" fmla="*/ 287579 w 11235156"/>
              <a:gd name="connsiteY1296" fmla="*/ 5187764 h 5333466"/>
              <a:gd name="connsiteX1297" fmla="*/ 294782 w 11235156"/>
              <a:gd name="connsiteY1297" fmla="*/ 5152845 h 5333466"/>
              <a:gd name="connsiteX1298" fmla="*/ 279943 w 11235156"/>
              <a:gd name="connsiteY1298" fmla="*/ 5174876 h 5333466"/>
              <a:gd name="connsiteX1299" fmla="*/ 243486 w 11235156"/>
              <a:gd name="connsiteY1299" fmla="*/ 5211546 h 5333466"/>
              <a:gd name="connsiteX1300" fmla="*/ 192830 w 11235156"/>
              <a:gd name="connsiteY1300" fmla="*/ 5229312 h 5333466"/>
              <a:gd name="connsiteX1301" fmla="*/ 143370 w 11235156"/>
              <a:gd name="connsiteY1301" fmla="*/ 5218729 h 5333466"/>
              <a:gd name="connsiteX1302" fmla="*/ 118663 w 11235156"/>
              <a:gd name="connsiteY1302" fmla="*/ 5222587 h 5333466"/>
              <a:gd name="connsiteX1303" fmla="*/ 101293 w 11235156"/>
              <a:gd name="connsiteY1303" fmla="*/ 5246421 h 5333466"/>
              <a:gd name="connsiteX1304" fmla="*/ 32997 w 11235156"/>
              <a:gd name="connsiteY1304" fmla="*/ 5178230 h 5333466"/>
              <a:gd name="connsiteX1305" fmla="*/ 5834 w 11235156"/>
              <a:gd name="connsiteY1305" fmla="*/ 5085311 h 5333466"/>
              <a:gd name="connsiteX1306" fmla="*/ 27232 w 11235156"/>
              <a:gd name="connsiteY1306" fmla="*/ 5024238 h 5333466"/>
              <a:gd name="connsiteX1307" fmla="*/ 58842 w 11235156"/>
              <a:gd name="connsiteY1307" fmla="*/ 4992547 h 5333466"/>
              <a:gd name="connsiteX1308" fmla="*/ 64806 w 11235156"/>
              <a:gd name="connsiteY1308" fmla="*/ 5012737 h 5333466"/>
              <a:gd name="connsiteX1309" fmla="*/ 94999 w 11235156"/>
              <a:gd name="connsiteY1309" fmla="*/ 4962964 h 5333466"/>
              <a:gd name="connsiteX1310" fmla="*/ 117430 w 11235156"/>
              <a:gd name="connsiteY1310" fmla="*/ 4935523 h 5333466"/>
              <a:gd name="connsiteX1311" fmla="*/ 156677 w 11235156"/>
              <a:gd name="connsiteY1311" fmla="*/ 4916722 h 5333466"/>
              <a:gd name="connsiteX1312" fmla="*/ 195839 w 11235156"/>
              <a:gd name="connsiteY1312" fmla="*/ 4906383 h 5333466"/>
              <a:gd name="connsiteX1313" fmla="*/ 229680 w 11235156"/>
              <a:gd name="connsiteY1313" fmla="*/ 4879978 h 5333466"/>
              <a:gd name="connsiteX1314" fmla="*/ 249451 w 11235156"/>
              <a:gd name="connsiteY1314" fmla="*/ 4844505 h 5333466"/>
              <a:gd name="connsiteX1315" fmla="*/ 268538 w 11235156"/>
              <a:gd name="connsiteY1315" fmla="*/ 4831667 h 5333466"/>
              <a:gd name="connsiteX1316" fmla="*/ 382075 w 11235156"/>
              <a:gd name="connsiteY1316" fmla="*/ 4784369 h 5333466"/>
              <a:gd name="connsiteX1317" fmla="*/ 415961 w 11235156"/>
              <a:gd name="connsiteY1317" fmla="*/ 4776262 h 5333466"/>
              <a:gd name="connsiteX1318" fmla="*/ 466014 w 11235156"/>
              <a:gd name="connsiteY1318" fmla="*/ 4727611 h 5333466"/>
              <a:gd name="connsiteX1319" fmla="*/ 482825 w 11235156"/>
              <a:gd name="connsiteY1319" fmla="*/ 4691192 h 5333466"/>
              <a:gd name="connsiteX1320" fmla="*/ 494399 w 11235156"/>
              <a:gd name="connsiteY1320" fmla="*/ 4630244 h 5333466"/>
              <a:gd name="connsiteX1321" fmla="*/ 486463 w 11235156"/>
              <a:gd name="connsiteY1321" fmla="*/ 4624441 h 5333466"/>
              <a:gd name="connsiteX1322" fmla="*/ 479086 w 11235156"/>
              <a:gd name="connsiteY1322" fmla="*/ 4631227 h 5333466"/>
              <a:gd name="connsiteX1323" fmla="*/ 479431 w 11235156"/>
              <a:gd name="connsiteY1323" fmla="*/ 4642437 h 5333466"/>
              <a:gd name="connsiteX1324" fmla="*/ 459231 w 11235156"/>
              <a:gd name="connsiteY1324" fmla="*/ 4675162 h 5333466"/>
              <a:gd name="connsiteX1325" fmla="*/ 402095 w 11235156"/>
              <a:gd name="connsiteY1325" fmla="*/ 4678450 h 5333466"/>
              <a:gd name="connsiteX1326" fmla="*/ 416160 w 11235156"/>
              <a:gd name="connsiteY1326" fmla="*/ 4642460 h 5333466"/>
              <a:gd name="connsiteX1327" fmla="*/ 414228 w 11235156"/>
              <a:gd name="connsiteY1327" fmla="*/ 4630089 h 5333466"/>
              <a:gd name="connsiteX1328" fmla="*/ 402519 w 11235156"/>
              <a:gd name="connsiteY1328" fmla="*/ 4636141 h 5333466"/>
              <a:gd name="connsiteX1329" fmla="*/ 389567 w 11235156"/>
              <a:gd name="connsiteY1329" fmla="*/ 4652244 h 5333466"/>
              <a:gd name="connsiteX1330" fmla="*/ 368848 w 11235156"/>
              <a:gd name="connsiteY1330" fmla="*/ 4645622 h 5333466"/>
              <a:gd name="connsiteX1331" fmla="*/ 342508 w 11235156"/>
              <a:gd name="connsiteY1331" fmla="*/ 4630021 h 5333466"/>
              <a:gd name="connsiteX1332" fmla="*/ 328009 w 11235156"/>
              <a:gd name="connsiteY1332" fmla="*/ 4618204 h 5333466"/>
              <a:gd name="connsiteX1333" fmla="*/ 330625 w 11235156"/>
              <a:gd name="connsiteY1333" fmla="*/ 4607939 h 5333466"/>
              <a:gd name="connsiteX1334" fmla="*/ 316854 w 11235156"/>
              <a:gd name="connsiteY1334" fmla="*/ 4591784 h 5333466"/>
              <a:gd name="connsiteX1335" fmla="*/ 243201 w 11235156"/>
              <a:gd name="connsiteY1335" fmla="*/ 4579345 h 5333466"/>
              <a:gd name="connsiteX1336" fmla="*/ 227544 w 11235156"/>
              <a:gd name="connsiteY1336" fmla="*/ 4569117 h 5333466"/>
              <a:gd name="connsiteX1337" fmla="*/ 227454 w 11235156"/>
              <a:gd name="connsiteY1337" fmla="*/ 4532520 h 5333466"/>
              <a:gd name="connsiteX1338" fmla="*/ 266785 w 11235156"/>
              <a:gd name="connsiteY1338" fmla="*/ 4505257 h 5333466"/>
              <a:gd name="connsiteX1339" fmla="*/ 397647 w 11235156"/>
              <a:gd name="connsiteY1339" fmla="*/ 4415827 h 5333466"/>
              <a:gd name="connsiteX1340" fmla="*/ 425998 w 11235156"/>
              <a:gd name="connsiteY1340" fmla="*/ 4390278 h 5333466"/>
              <a:gd name="connsiteX1341" fmla="*/ 531724 w 11235156"/>
              <a:gd name="connsiteY1341" fmla="*/ 4301957 h 5333466"/>
              <a:gd name="connsiteX1342" fmla="*/ 540260 w 11235156"/>
              <a:gd name="connsiteY1342" fmla="*/ 4293584 h 5333466"/>
              <a:gd name="connsiteX1343" fmla="*/ 546174 w 11235156"/>
              <a:gd name="connsiteY1343" fmla="*/ 4250416 h 5333466"/>
              <a:gd name="connsiteX1344" fmla="*/ 537679 w 11235156"/>
              <a:gd name="connsiteY1344" fmla="*/ 4232029 h 5333466"/>
              <a:gd name="connsiteX1345" fmla="*/ 523009 w 11235156"/>
              <a:gd name="connsiteY1345" fmla="*/ 4237136 h 5333466"/>
              <a:gd name="connsiteX1346" fmla="*/ 420328 w 11235156"/>
              <a:gd name="connsiteY1346" fmla="*/ 4317942 h 5333466"/>
              <a:gd name="connsiteX1347" fmla="*/ 296583 w 11235156"/>
              <a:gd name="connsiteY1347" fmla="*/ 4380915 h 5333466"/>
              <a:gd name="connsiteX1348" fmla="*/ 279897 w 11235156"/>
              <a:gd name="connsiteY1348" fmla="*/ 4382111 h 5333466"/>
              <a:gd name="connsiteX1349" fmla="*/ 281225 w 11235156"/>
              <a:gd name="connsiteY1349" fmla="*/ 4363599 h 5333466"/>
              <a:gd name="connsiteX1350" fmla="*/ 286800 w 11235156"/>
              <a:gd name="connsiteY1350" fmla="*/ 4354280 h 5333466"/>
              <a:gd name="connsiteX1351" fmla="*/ 295290 w 11235156"/>
              <a:gd name="connsiteY1351" fmla="*/ 4327608 h 5333466"/>
              <a:gd name="connsiteX1352" fmla="*/ 201608 w 11235156"/>
              <a:gd name="connsiteY1352" fmla="*/ 4330971 h 5333466"/>
              <a:gd name="connsiteX1353" fmla="*/ 194401 w 11235156"/>
              <a:gd name="connsiteY1353" fmla="*/ 4320831 h 5333466"/>
              <a:gd name="connsiteX1354" fmla="*/ 195299 w 11235156"/>
              <a:gd name="connsiteY1354" fmla="*/ 4299569 h 5333466"/>
              <a:gd name="connsiteX1355" fmla="*/ 206529 w 11235156"/>
              <a:gd name="connsiteY1355" fmla="*/ 4227410 h 5333466"/>
              <a:gd name="connsiteX1356" fmla="*/ 280510 w 11235156"/>
              <a:gd name="connsiteY1356" fmla="*/ 4115882 h 5333466"/>
              <a:gd name="connsiteX1357" fmla="*/ 340641 w 11235156"/>
              <a:gd name="connsiteY1357" fmla="*/ 4041719 h 5333466"/>
              <a:gd name="connsiteX1358" fmla="*/ 397772 w 11235156"/>
              <a:gd name="connsiteY1358" fmla="*/ 3993372 h 5333466"/>
              <a:gd name="connsiteX1359" fmla="*/ 438775 w 11235156"/>
              <a:gd name="connsiteY1359" fmla="*/ 3958808 h 5333466"/>
              <a:gd name="connsiteX1360" fmla="*/ 454229 w 11235156"/>
              <a:gd name="connsiteY1360" fmla="*/ 3945331 h 5333466"/>
              <a:gd name="connsiteX1361" fmla="*/ 452054 w 11235156"/>
              <a:gd name="connsiteY1361" fmla="*/ 3946288 h 5333466"/>
              <a:gd name="connsiteX1362" fmla="*/ 401034 w 11235156"/>
              <a:gd name="connsiteY1362" fmla="*/ 3917768 h 5333466"/>
              <a:gd name="connsiteX1363" fmla="*/ 363729 w 11235156"/>
              <a:gd name="connsiteY1363" fmla="*/ 3922241 h 5333466"/>
              <a:gd name="connsiteX1364" fmla="*/ 336375 w 11235156"/>
              <a:gd name="connsiteY1364" fmla="*/ 3957104 h 5333466"/>
              <a:gd name="connsiteX1365" fmla="*/ 237461 w 11235156"/>
              <a:gd name="connsiteY1365" fmla="*/ 3851063 h 5333466"/>
              <a:gd name="connsiteX1366" fmla="*/ 201631 w 11235156"/>
              <a:gd name="connsiteY1366" fmla="*/ 3710087 h 5333466"/>
              <a:gd name="connsiteX1367" fmla="*/ 237021 w 11235156"/>
              <a:gd name="connsiteY1367" fmla="*/ 3619521 h 5333466"/>
              <a:gd name="connsiteX1368" fmla="*/ 286177 w 11235156"/>
              <a:gd name="connsiteY1368" fmla="*/ 3573623 h 5333466"/>
              <a:gd name="connsiteX1369" fmla="*/ 294056 w 11235156"/>
              <a:gd name="connsiteY1369" fmla="*/ 3604259 h 5333466"/>
              <a:gd name="connsiteX1370" fmla="*/ 342050 w 11235156"/>
              <a:gd name="connsiteY1370" fmla="*/ 3531130 h 5333466"/>
              <a:gd name="connsiteX1371" fmla="*/ 377197 w 11235156"/>
              <a:gd name="connsiteY1371" fmla="*/ 3491122 h 5333466"/>
              <a:gd name="connsiteX1372" fmla="*/ 437132 w 11235156"/>
              <a:gd name="connsiteY1372" fmla="*/ 3464985 h 5333466"/>
              <a:gd name="connsiteX1373" fmla="*/ 496490 w 11235156"/>
              <a:gd name="connsiteY1373" fmla="*/ 3451550 h 5333466"/>
              <a:gd name="connsiteX1374" fmla="*/ 548714 w 11235156"/>
              <a:gd name="connsiteY1374" fmla="*/ 3413705 h 5333466"/>
              <a:gd name="connsiteX1375" fmla="*/ 580295 w 11235156"/>
              <a:gd name="connsiteY1375" fmla="*/ 3361493 h 5333466"/>
              <a:gd name="connsiteX1376" fmla="*/ 609641 w 11235156"/>
              <a:gd name="connsiteY1376" fmla="*/ 3343235 h 5333466"/>
              <a:gd name="connsiteX1377" fmla="*/ 782652 w 11235156"/>
              <a:gd name="connsiteY1377" fmla="*/ 3278271 h 5333466"/>
              <a:gd name="connsiteX1378" fmla="*/ 833967 w 11235156"/>
              <a:gd name="connsiteY1378" fmla="*/ 3267906 h 5333466"/>
              <a:gd name="connsiteX1379" fmla="*/ 911723 w 11235156"/>
              <a:gd name="connsiteY1379" fmla="*/ 3197524 h 5333466"/>
              <a:gd name="connsiteX1380" fmla="*/ 938909 w 11235156"/>
              <a:gd name="connsiteY1380" fmla="*/ 3143733 h 5333466"/>
              <a:gd name="connsiteX1381" fmla="*/ 959543 w 11235156"/>
              <a:gd name="connsiteY1381" fmla="*/ 3052831 h 5333466"/>
              <a:gd name="connsiteX1382" fmla="*/ 947935 w 11235156"/>
              <a:gd name="connsiteY1382" fmla="*/ 3043696 h 5333466"/>
              <a:gd name="connsiteX1383" fmla="*/ 936496 w 11235156"/>
              <a:gd name="connsiteY1383" fmla="*/ 3053490 h 5333466"/>
              <a:gd name="connsiteX1384" fmla="*/ 936416 w 11235156"/>
              <a:gd name="connsiteY1384" fmla="*/ 3070342 h 5333466"/>
              <a:gd name="connsiteX1385" fmla="*/ 904336 w 11235156"/>
              <a:gd name="connsiteY1385" fmla="*/ 3118403 h 5333466"/>
              <a:gd name="connsiteX1386" fmla="*/ 818366 w 11235156"/>
              <a:gd name="connsiteY1386" fmla="*/ 3120292 h 5333466"/>
              <a:gd name="connsiteX1387" fmla="*/ 841408 w 11235156"/>
              <a:gd name="connsiteY1387" fmla="*/ 3066999 h 5333466"/>
              <a:gd name="connsiteX1388" fmla="*/ 839167 w 11235156"/>
              <a:gd name="connsiteY1388" fmla="*/ 3048319 h 5333466"/>
              <a:gd name="connsiteX1389" fmla="*/ 821261 w 11235156"/>
              <a:gd name="connsiteY1389" fmla="*/ 3056784 h 5333466"/>
              <a:gd name="connsiteX1390" fmla="*/ 800952 w 11235156"/>
              <a:gd name="connsiteY1390" fmla="*/ 3080273 h 5333466"/>
              <a:gd name="connsiteX1391" fmla="*/ 770194 w 11235156"/>
              <a:gd name="connsiteY1391" fmla="*/ 3069225 h 5333466"/>
              <a:gd name="connsiteX1392" fmla="*/ 731476 w 11235156"/>
              <a:gd name="connsiteY1392" fmla="*/ 3044392 h 5333466"/>
              <a:gd name="connsiteX1393" fmla="*/ 710333 w 11235156"/>
              <a:gd name="connsiteY1393" fmla="*/ 3025874 h 5333466"/>
              <a:gd name="connsiteX1394" fmla="*/ 714809 w 11235156"/>
              <a:gd name="connsiteY1394" fmla="*/ 3010599 h 5333466"/>
              <a:gd name="connsiteX1395" fmla="*/ 694992 w 11235156"/>
              <a:gd name="connsiteY1395" fmla="*/ 2985605 h 5333466"/>
              <a:gd name="connsiteX1396" fmla="*/ 585061 w 11235156"/>
              <a:gd name="connsiteY1396" fmla="*/ 2962997 h 5333466"/>
              <a:gd name="connsiteX1397" fmla="*/ 562094 w 11235156"/>
              <a:gd name="connsiteY1397" fmla="*/ 2946803 h 5333466"/>
              <a:gd name="connsiteX1398" fmla="*/ 563912 w 11235156"/>
              <a:gd name="connsiteY1398" fmla="*/ 2891845 h 5333466"/>
              <a:gd name="connsiteX1399" fmla="*/ 624428 w 11235156"/>
              <a:gd name="connsiteY1399" fmla="*/ 2853006 h 5333466"/>
              <a:gd name="connsiteX1400" fmla="*/ 825702 w 11235156"/>
              <a:gd name="connsiteY1400" fmla="*/ 2725701 h 5333466"/>
              <a:gd name="connsiteX1401" fmla="*/ 869638 w 11235156"/>
              <a:gd name="connsiteY1401" fmla="*/ 2688850 h 5333466"/>
              <a:gd name="connsiteX1402" fmla="*/ 1033108 w 11235156"/>
              <a:gd name="connsiteY1402" fmla="*/ 2561868 h 5333466"/>
              <a:gd name="connsiteX1403" fmla="*/ 1046372 w 11235156"/>
              <a:gd name="connsiteY1403" fmla="*/ 2549750 h 5333466"/>
              <a:gd name="connsiteX1404" fmla="*/ 1057557 w 11235156"/>
              <a:gd name="connsiteY1404" fmla="*/ 2485247 h 5333466"/>
              <a:gd name="connsiteX1405" fmla="*/ 1045781 w 11235156"/>
              <a:gd name="connsiteY1405" fmla="*/ 2457183 h 5333466"/>
              <a:gd name="connsiteX1406" fmla="*/ 1023481 w 11235156"/>
              <a:gd name="connsiteY1406" fmla="*/ 2464069 h 5333466"/>
              <a:gd name="connsiteX1407" fmla="*/ 864983 w 11235156"/>
              <a:gd name="connsiteY1407" fmla="*/ 2579927 h 5333466"/>
              <a:gd name="connsiteX1408" fmla="*/ 675808 w 11235156"/>
              <a:gd name="connsiteY1408" fmla="*/ 2667884 h 5333466"/>
              <a:gd name="connsiteX1409" fmla="*/ 650688 w 11235156"/>
              <a:gd name="connsiteY1409" fmla="*/ 2668791 h 5333466"/>
              <a:gd name="connsiteX1410" fmla="*/ 653669 w 11235156"/>
              <a:gd name="connsiteY1410" fmla="*/ 2641063 h 5333466"/>
              <a:gd name="connsiteX1411" fmla="*/ 662539 w 11235156"/>
              <a:gd name="connsiteY1411" fmla="*/ 2627367 h 5333466"/>
              <a:gd name="connsiteX1412" fmla="*/ 676711 w 11235156"/>
              <a:gd name="connsiteY1412" fmla="*/ 2587770 h 5333466"/>
              <a:gd name="connsiteX1413" fmla="*/ 535859 w 11235156"/>
              <a:gd name="connsiteY1413" fmla="*/ 2587820 h 5333466"/>
              <a:gd name="connsiteX1414" fmla="*/ 525577 w 11235156"/>
              <a:gd name="connsiteY1414" fmla="*/ 2572209 h 5333466"/>
              <a:gd name="connsiteX1415" fmla="*/ 528062 w 11235156"/>
              <a:gd name="connsiteY1415" fmla="*/ 2540330 h 5333466"/>
              <a:gd name="connsiteX1416" fmla="*/ 548774 w 11235156"/>
              <a:gd name="connsiteY1416" fmla="*/ 2432575 h 5333466"/>
              <a:gd name="connsiteX1417" fmla="*/ 665816 w 11235156"/>
              <a:gd name="connsiteY1417" fmla="*/ 2269053 h 5333466"/>
              <a:gd name="connsiteX1418" fmla="*/ 760066 w 11235156"/>
              <a:gd name="connsiteY1418" fmla="*/ 2160900 h 5333466"/>
              <a:gd name="connsiteX1419" fmla="*/ 848432 w 11235156"/>
              <a:gd name="connsiteY1419" fmla="*/ 2091351 h 5333466"/>
              <a:gd name="connsiteX1420" fmla="*/ 911849 w 11235156"/>
              <a:gd name="connsiteY1420" fmla="*/ 2041636 h 5333466"/>
              <a:gd name="connsiteX1421" fmla="*/ 1054351 w 11235156"/>
              <a:gd name="connsiteY1421" fmla="*/ 1967699 h 5333466"/>
              <a:gd name="connsiteX1422" fmla="*/ 1157475 w 11235156"/>
              <a:gd name="connsiteY1422" fmla="*/ 1898485 h 5333466"/>
              <a:gd name="connsiteX1423" fmla="*/ 1202150 w 11235156"/>
              <a:gd name="connsiteY1423" fmla="*/ 1815227 h 5333466"/>
              <a:gd name="connsiteX1424" fmla="*/ 1276173 w 11235156"/>
              <a:gd name="connsiteY1424" fmla="*/ 1713711 h 5333466"/>
              <a:gd name="connsiteX1425" fmla="*/ 1295075 w 11235156"/>
              <a:gd name="connsiteY1425" fmla="*/ 1713550 h 5333466"/>
              <a:gd name="connsiteX1426" fmla="*/ 1350871 w 11235156"/>
              <a:gd name="connsiteY1426" fmla="*/ 1740544 h 5333466"/>
              <a:gd name="connsiteX1427" fmla="*/ 1426641 w 11235156"/>
              <a:gd name="connsiteY1427" fmla="*/ 1706192 h 5333466"/>
              <a:gd name="connsiteX1428" fmla="*/ 1442139 w 11235156"/>
              <a:gd name="connsiteY1428" fmla="*/ 1660119 h 5333466"/>
              <a:gd name="connsiteX1429" fmla="*/ 1503897 w 11235156"/>
              <a:gd name="connsiteY1429" fmla="*/ 1631658 h 5333466"/>
              <a:gd name="connsiteX1430" fmla="*/ 1507794 w 11235156"/>
              <a:gd name="connsiteY1430" fmla="*/ 1629086 h 5333466"/>
              <a:gd name="connsiteX1431" fmla="*/ 1512020 w 11235156"/>
              <a:gd name="connsiteY1431" fmla="*/ 1611735 h 5333466"/>
              <a:gd name="connsiteX1432" fmla="*/ 1553055 w 11235156"/>
              <a:gd name="connsiteY1432" fmla="*/ 1585759 h 5333466"/>
              <a:gd name="connsiteX1433" fmla="*/ 1694983 w 11235156"/>
              <a:gd name="connsiteY1433" fmla="*/ 1577158 h 5333466"/>
              <a:gd name="connsiteX1434" fmla="*/ 1799845 w 11235156"/>
              <a:gd name="connsiteY1434" fmla="*/ 1469839 h 5333466"/>
              <a:gd name="connsiteX1435" fmla="*/ 1823136 w 11235156"/>
              <a:gd name="connsiteY1435" fmla="*/ 1418621 h 5333466"/>
              <a:gd name="connsiteX1436" fmla="*/ 1908770 w 11235156"/>
              <a:gd name="connsiteY1436" fmla="*/ 1378875 h 5333466"/>
              <a:gd name="connsiteX1437" fmla="*/ 1955443 w 11235156"/>
              <a:gd name="connsiteY1437" fmla="*/ 1364855 h 5333466"/>
              <a:gd name="connsiteX1438" fmla="*/ 2018857 w 11235156"/>
              <a:gd name="connsiteY1438" fmla="*/ 1315141 h 5333466"/>
              <a:gd name="connsiteX1439" fmla="*/ 2202060 w 11235156"/>
              <a:gd name="connsiteY1439" fmla="*/ 1177371 h 5333466"/>
              <a:gd name="connsiteX1440" fmla="*/ 2279154 w 11235156"/>
              <a:gd name="connsiteY1440" fmla="*/ 1136543 h 5333466"/>
              <a:gd name="connsiteX1441" fmla="*/ 2402507 w 11235156"/>
              <a:gd name="connsiteY1441" fmla="*/ 1060693 h 5333466"/>
              <a:gd name="connsiteX1442" fmla="*/ 2451582 w 11235156"/>
              <a:gd name="connsiteY1442" fmla="*/ 1031647 h 5333466"/>
              <a:gd name="connsiteX1443" fmla="*/ 2471312 w 11235156"/>
              <a:gd name="connsiteY1443" fmla="*/ 1020859 h 5333466"/>
              <a:gd name="connsiteX1444" fmla="*/ 2614144 w 11235156"/>
              <a:gd name="connsiteY1444" fmla="*/ 932145 h 5333466"/>
              <a:gd name="connsiteX1445" fmla="*/ 2654767 w 11235156"/>
              <a:gd name="connsiteY1445" fmla="*/ 937800 h 5333466"/>
              <a:gd name="connsiteX1446" fmla="*/ 2643744 w 11235156"/>
              <a:gd name="connsiteY1446" fmla="*/ 968598 h 5333466"/>
              <a:gd name="connsiteX1447" fmla="*/ 2611828 w 11235156"/>
              <a:gd name="connsiteY1447" fmla="*/ 982952 h 5333466"/>
              <a:gd name="connsiteX1448" fmla="*/ 2571871 w 11235156"/>
              <a:gd name="connsiteY1448" fmla="*/ 1000377 h 5333466"/>
              <a:gd name="connsiteX1449" fmla="*/ 2558277 w 11235156"/>
              <a:gd name="connsiteY1449" fmla="*/ 1027272 h 5333466"/>
              <a:gd name="connsiteX1450" fmla="*/ 2560020 w 11235156"/>
              <a:gd name="connsiteY1450" fmla="*/ 1041801 h 5333466"/>
              <a:gd name="connsiteX1451" fmla="*/ 2575025 w 11235156"/>
              <a:gd name="connsiteY1451" fmla="*/ 1044212 h 5333466"/>
              <a:gd name="connsiteX1452" fmla="*/ 2616974 w 11235156"/>
              <a:gd name="connsiteY1452" fmla="*/ 1043392 h 5333466"/>
              <a:gd name="connsiteX1453" fmla="*/ 2654032 w 11235156"/>
              <a:gd name="connsiteY1453" fmla="*/ 1036841 h 5333466"/>
              <a:gd name="connsiteX1454" fmla="*/ 2838482 w 11235156"/>
              <a:gd name="connsiteY1454" fmla="*/ 962085 h 5333466"/>
              <a:gd name="connsiteX1455" fmla="*/ 2881091 w 11235156"/>
              <a:gd name="connsiteY1455" fmla="*/ 931710 h 5333466"/>
              <a:gd name="connsiteX1456" fmla="*/ 2905713 w 11235156"/>
              <a:gd name="connsiteY1456" fmla="*/ 926651 h 5333466"/>
              <a:gd name="connsiteX1457" fmla="*/ 2936223 w 11235156"/>
              <a:gd name="connsiteY1457" fmla="*/ 935624 h 5333466"/>
              <a:gd name="connsiteX1458" fmla="*/ 2971618 w 11235156"/>
              <a:gd name="connsiteY1458" fmla="*/ 897692 h 5333466"/>
              <a:gd name="connsiteX1459" fmla="*/ 2998643 w 11235156"/>
              <a:gd name="connsiteY1459" fmla="*/ 877608 h 5333466"/>
              <a:gd name="connsiteX1460" fmla="*/ 3017047 w 11235156"/>
              <a:gd name="connsiteY1460" fmla="*/ 873296 h 5333466"/>
              <a:gd name="connsiteX1461" fmla="*/ 3133770 w 11235156"/>
              <a:gd name="connsiteY1461" fmla="*/ 829820 h 5333466"/>
              <a:gd name="connsiteX1462" fmla="*/ 3172731 w 11235156"/>
              <a:gd name="connsiteY1462" fmla="*/ 804093 h 5333466"/>
              <a:gd name="connsiteX1463" fmla="*/ 3199176 w 11235156"/>
              <a:gd name="connsiteY1463" fmla="*/ 796711 h 5333466"/>
              <a:gd name="connsiteX1464" fmla="*/ 3285395 w 11235156"/>
              <a:gd name="connsiteY1464" fmla="*/ 796897 h 5333466"/>
              <a:gd name="connsiteX1465" fmla="*/ 3519095 w 11235156"/>
              <a:gd name="connsiteY1465" fmla="*/ 764657 h 5333466"/>
              <a:gd name="connsiteX1466" fmla="*/ 3606641 w 11235156"/>
              <a:gd name="connsiteY1466" fmla="*/ 758369 h 5333466"/>
              <a:gd name="connsiteX1467" fmla="*/ 3747656 w 11235156"/>
              <a:gd name="connsiteY1467" fmla="*/ 724613 h 5333466"/>
              <a:gd name="connsiteX1468" fmla="*/ 3937913 w 11235156"/>
              <a:gd name="connsiteY1468" fmla="*/ 680740 h 5333466"/>
              <a:gd name="connsiteX1469" fmla="*/ 4096087 w 11235156"/>
              <a:gd name="connsiteY1469" fmla="*/ 632294 h 5333466"/>
              <a:gd name="connsiteX1470" fmla="*/ 4249536 w 11235156"/>
              <a:gd name="connsiteY1470" fmla="*/ 597046 h 5333466"/>
              <a:gd name="connsiteX1471" fmla="*/ 4359214 w 11235156"/>
              <a:gd name="connsiteY1471" fmla="*/ 564943 h 5333466"/>
              <a:gd name="connsiteX1472" fmla="*/ 4813595 w 11235156"/>
              <a:gd name="connsiteY1472" fmla="*/ 462023 h 5333466"/>
              <a:gd name="connsiteX1473" fmla="*/ 5307933 w 11235156"/>
              <a:gd name="connsiteY1473" fmla="*/ 341677 h 5333466"/>
              <a:gd name="connsiteX1474" fmla="*/ 5783456 w 11235156"/>
              <a:gd name="connsiteY1474" fmla="*/ 257275 h 5333466"/>
              <a:gd name="connsiteX1475" fmla="*/ 6148305 w 11235156"/>
              <a:gd name="connsiteY1475" fmla="*/ 196674 h 5333466"/>
              <a:gd name="connsiteX1476" fmla="*/ 6425610 w 11235156"/>
              <a:gd name="connsiteY1476" fmla="*/ 142361 h 5333466"/>
              <a:gd name="connsiteX1477" fmla="*/ 6625653 w 11235156"/>
              <a:gd name="connsiteY1477" fmla="*/ 109948 h 5333466"/>
              <a:gd name="connsiteX1478" fmla="*/ 6751829 w 11235156"/>
              <a:gd name="connsiteY1478" fmla="*/ 92709 h 5333466"/>
              <a:gd name="connsiteX1479" fmla="*/ 6791208 w 11235156"/>
              <a:gd name="connsiteY1479" fmla="*/ 87987 h 5333466"/>
              <a:gd name="connsiteX1480" fmla="*/ 6799747 w 11235156"/>
              <a:gd name="connsiteY1480" fmla="*/ 89067 h 5333466"/>
              <a:gd name="connsiteX1481" fmla="*/ 7392414 w 11235156"/>
              <a:gd name="connsiteY1481" fmla="*/ 34830 h 5333466"/>
              <a:gd name="connsiteX1482" fmla="*/ 7549100 w 11235156"/>
              <a:gd name="connsiteY1482" fmla="*/ 26564 h 5333466"/>
              <a:gd name="connsiteX1483" fmla="*/ 7892234 w 11235156"/>
              <a:gd name="connsiteY1483" fmla="*/ 12781 h 5333466"/>
              <a:gd name="connsiteX1484" fmla="*/ 8162580 w 11235156"/>
              <a:gd name="connsiteY1484" fmla="*/ 5622 h 5333466"/>
              <a:gd name="connsiteX1485" fmla="*/ 8414274 w 11235156"/>
              <a:gd name="connsiteY1485" fmla="*/ 699 h 5333466"/>
              <a:gd name="connsiteX1486" fmla="*/ 8425507 w 11235156"/>
              <a:gd name="connsiteY1486" fmla="*/ 142 h 5333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</a:cxnLst>
            <a:rect l="l" t="t" r="r" b="b"/>
            <a:pathLst>
              <a:path w="11235156" h="5333466">
                <a:moveTo>
                  <a:pt x="8425507" y="142"/>
                </a:moveTo>
                <a:cubicBezTo>
                  <a:pt x="8428968" y="516"/>
                  <a:pt x="8432264" y="1700"/>
                  <a:pt x="8435746" y="4441"/>
                </a:cubicBezTo>
                <a:cubicBezTo>
                  <a:pt x="8477035" y="33175"/>
                  <a:pt x="8521056" y="32106"/>
                  <a:pt x="8568476" y="24314"/>
                </a:cubicBezTo>
                <a:cubicBezTo>
                  <a:pt x="8613823" y="16770"/>
                  <a:pt x="8659419" y="11301"/>
                  <a:pt x="8706011" y="14135"/>
                </a:cubicBezTo>
                <a:cubicBezTo>
                  <a:pt x="8784438" y="19466"/>
                  <a:pt x="8861290" y="29198"/>
                  <a:pt x="8940296" y="21827"/>
                </a:cubicBezTo>
                <a:cubicBezTo>
                  <a:pt x="8975529" y="17602"/>
                  <a:pt x="9008111" y="26327"/>
                  <a:pt x="9035969" y="48250"/>
                </a:cubicBezTo>
                <a:cubicBezTo>
                  <a:pt x="9045255" y="55558"/>
                  <a:pt x="9051473" y="54813"/>
                  <a:pt x="9059016" y="47592"/>
                </a:cubicBezTo>
                <a:cubicBezTo>
                  <a:pt x="9076424" y="34977"/>
                  <a:pt x="9094330" y="26513"/>
                  <a:pt x="9112902" y="41130"/>
                </a:cubicBezTo>
                <a:cubicBezTo>
                  <a:pt x="9137941" y="57075"/>
                  <a:pt x="9163309" y="58243"/>
                  <a:pt x="9192076" y="52688"/>
                </a:cubicBezTo>
                <a:cubicBezTo>
                  <a:pt x="9235351" y="45393"/>
                  <a:pt x="9275974" y="51047"/>
                  <a:pt x="9314443" y="73803"/>
                </a:cubicBezTo>
                <a:cubicBezTo>
                  <a:pt x="9337160" y="87922"/>
                  <a:pt x="9367171" y="92745"/>
                  <a:pt x="9386403" y="77806"/>
                </a:cubicBezTo>
                <a:cubicBezTo>
                  <a:pt x="9420971" y="50500"/>
                  <a:pt x="9453055" y="55073"/>
                  <a:pt x="9488456" y="69776"/>
                </a:cubicBezTo>
                <a:cubicBezTo>
                  <a:pt x="9506032" y="76090"/>
                  <a:pt x="9525681" y="82156"/>
                  <a:pt x="9545909" y="75519"/>
                </a:cubicBezTo>
                <a:cubicBezTo>
                  <a:pt x="9555774" y="70124"/>
                  <a:pt x="9560665" y="75854"/>
                  <a:pt x="9561661" y="84156"/>
                </a:cubicBezTo>
                <a:cubicBezTo>
                  <a:pt x="9562409" y="90383"/>
                  <a:pt x="9562906" y="94534"/>
                  <a:pt x="9563404" y="98685"/>
                </a:cubicBezTo>
                <a:cubicBezTo>
                  <a:pt x="9564069" y="121765"/>
                  <a:pt x="9566142" y="121516"/>
                  <a:pt x="9583550" y="108901"/>
                </a:cubicBezTo>
                <a:cubicBezTo>
                  <a:pt x="9603031" y="96038"/>
                  <a:pt x="9624833" y="85002"/>
                  <a:pt x="9644812" y="76289"/>
                </a:cubicBezTo>
                <a:cubicBezTo>
                  <a:pt x="9652853" y="73219"/>
                  <a:pt x="9660895" y="70150"/>
                  <a:pt x="9667859" y="75630"/>
                </a:cubicBezTo>
                <a:cubicBezTo>
                  <a:pt x="9674824" y="81111"/>
                  <a:pt x="9671674" y="89910"/>
                  <a:pt x="9668276" y="96634"/>
                </a:cubicBezTo>
                <a:cubicBezTo>
                  <a:pt x="9659905" y="114482"/>
                  <a:pt x="9667119" y="122039"/>
                  <a:pt x="9683947" y="122125"/>
                </a:cubicBezTo>
                <a:cubicBezTo>
                  <a:pt x="9690414" y="123455"/>
                  <a:pt x="9697129" y="126861"/>
                  <a:pt x="9703347" y="126114"/>
                </a:cubicBezTo>
                <a:cubicBezTo>
                  <a:pt x="9717855" y="124374"/>
                  <a:pt x="9720674" y="130353"/>
                  <a:pt x="9713878" y="143801"/>
                </a:cubicBezTo>
                <a:cubicBezTo>
                  <a:pt x="9710230" y="148449"/>
                  <a:pt x="9706832" y="155173"/>
                  <a:pt x="9713548" y="158577"/>
                </a:cubicBezTo>
                <a:cubicBezTo>
                  <a:pt x="9718440" y="164307"/>
                  <a:pt x="9724408" y="161486"/>
                  <a:pt x="9730377" y="158665"/>
                </a:cubicBezTo>
                <a:cubicBezTo>
                  <a:pt x="9745962" y="148374"/>
                  <a:pt x="9763040" y="150537"/>
                  <a:pt x="9782191" y="152451"/>
                </a:cubicBezTo>
                <a:cubicBezTo>
                  <a:pt x="9840141" y="162344"/>
                  <a:pt x="9888141" y="141849"/>
                  <a:pt x="9932323" y="107075"/>
                </a:cubicBezTo>
                <a:cubicBezTo>
                  <a:pt x="9940116" y="101929"/>
                  <a:pt x="9943016" y="91054"/>
                  <a:pt x="9953130" y="87735"/>
                </a:cubicBezTo>
                <a:cubicBezTo>
                  <a:pt x="9952302" y="98362"/>
                  <a:pt x="9951225" y="106913"/>
                  <a:pt x="9950397" y="117539"/>
                </a:cubicBezTo>
                <a:cubicBezTo>
                  <a:pt x="9948742" y="138791"/>
                  <a:pt x="9958525" y="150250"/>
                  <a:pt x="9977676" y="152165"/>
                </a:cubicBezTo>
                <a:cubicBezTo>
                  <a:pt x="10041595" y="159237"/>
                  <a:pt x="10105514" y="166308"/>
                  <a:pt x="10169433" y="173380"/>
                </a:cubicBezTo>
                <a:cubicBezTo>
                  <a:pt x="10192729" y="174797"/>
                  <a:pt x="10215277" y="169987"/>
                  <a:pt x="10239072" y="175554"/>
                </a:cubicBezTo>
                <a:cubicBezTo>
                  <a:pt x="10254327" y="180042"/>
                  <a:pt x="10263365" y="185274"/>
                  <a:pt x="10261459" y="204451"/>
                </a:cubicBezTo>
                <a:cubicBezTo>
                  <a:pt x="10262125" y="227530"/>
                  <a:pt x="10280199" y="237995"/>
                  <a:pt x="10299679" y="225132"/>
                </a:cubicBezTo>
                <a:cubicBezTo>
                  <a:pt x="10315264" y="214842"/>
                  <a:pt x="10327948" y="215426"/>
                  <a:pt x="10343452" y="221988"/>
                </a:cubicBezTo>
                <a:cubicBezTo>
                  <a:pt x="10352738" y="229296"/>
                  <a:pt x="10361028" y="228301"/>
                  <a:pt x="10370395" y="218757"/>
                </a:cubicBezTo>
                <a:cubicBezTo>
                  <a:pt x="10379513" y="207136"/>
                  <a:pt x="10391700" y="203569"/>
                  <a:pt x="10404882" y="208304"/>
                </a:cubicBezTo>
                <a:cubicBezTo>
                  <a:pt x="10413421" y="209385"/>
                  <a:pt x="10424530" y="214369"/>
                  <a:pt x="10432820" y="213375"/>
                </a:cubicBezTo>
                <a:cubicBezTo>
                  <a:pt x="10445256" y="211884"/>
                  <a:pt x="10450148" y="217612"/>
                  <a:pt x="10453465" y="227742"/>
                </a:cubicBezTo>
                <a:cubicBezTo>
                  <a:pt x="10462172" y="247751"/>
                  <a:pt x="10466566" y="249330"/>
                  <a:pt x="10485798" y="234392"/>
                </a:cubicBezTo>
                <a:cubicBezTo>
                  <a:pt x="10497237" y="224598"/>
                  <a:pt x="10508428" y="212728"/>
                  <a:pt x="10522438" y="206837"/>
                </a:cubicBezTo>
                <a:cubicBezTo>
                  <a:pt x="10522687" y="208913"/>
                  <a:pt x="10524759" y="208664"/>
                  <a:pt x="10525008" y="210740"/>
                </a:cubicBezTo>
                <a:cubicBezTo>
                  <a:pt x="10509592" y="239959"/>
                  <a:pt x="10509592" y="239959"/>
                  <a:pt x="10529657" y="267028"/>
                </a:cubicBezTo>
                <a:cubicBezTo>
                  <a:pt x="10532227" y="270930"/>
                  <a:pt x="10534798" y="274834"/>
                  <a:pt x="10537119" y="276660"/>
                </a:cubicBezTo>
                <a:cubicBezTo>
                  <a:pt x="10557932" y="309956"/>
                  <a:pt x="10583549" y="313200"/>
                  <a:pt x="10616791" y="292370"/>
                </a:cubicBezTo>
                <a:cubicBezTo>
                  <a:pt x="10634199" y="279755"/>
                  <a:pt x="10647381" y="284490"/>
                  <a:pt x="10651943" y="304998"/>
                </a:cubicBezTo>
                <a:cubicBezTo>
                  <a:pt x="10655260" y="315126"/>
                  <a:pt x="10656505" y="325504"/>
                  <a:pt x="10655677" y="336130"/>
                </a:cubicBezTo>
                <a:cubicBezTo>
                  <a:pt x="10652944" y="365934"/>
                  <a:pt x="10626997" y="377468"/>
                  <a:pt x="10604031" y="361274"/>
                </a:cubicBezTo>
                <a:cubicBezTo>
                  <a:pt x="10585708" y="348733"/>
                  <a:pt x="10568381" y="344495"/>
                  <a:pt x="10549230" y="342581"/>
                </a:cubicBezTo>
                <a:cubicBezTo>
                  <a:pt x="10530328" y="342743"/>
                  <a:pt x="10513001" y="338504"/>
                  <a:pt x="10498823" y="325468"/>
                </a:cubicBezTo>
                <a:cubicBezTo>
                  <a:pt x="10477183" y="302797"/>
                  <a:pt x="10466572" y="301965"/>
                  <a:pt x="10446263" y="325455"/>
                </a:cubicBezTo>
                <a:cubicBezTo>
                  <a:pt x="10431176" y="339897"/>
                  <a:pt x="10417166" y="345788"/>
                  <a:pt x="10395943" y="344122"/>
                </a:cubicBezTo>
                <a:cubicBezTo>
                  <a:pt x="10357890" y="342370"/>
                  <a:pt x="10320665" y="329991"/>
                  <a:pt x="10284436" y="325915"/>
                </a:cubicBezTo>
                <a:cubicBezTo>
                  <a:pt x="10252352" y="321341"/>
                  <a:pt x="10221264" y="325070"/>
                  <a:pt x="10196561" y="346981"/>
                </a:cubicBezTo>
                <a:cubicBezTo>
                  <a:pt x="10183547" y="361174"/>
                  <a:pt x="10174759" y="358017"/>
                  <a:pt x="10160830" y="347056"/>
                </a:cubicBezTo>
                <a:cubicBezTo>
                  <a:pt x="10095828" y="295900"/>
                  <a:pt x="10026022" y="274797"/>
                  <a:pt x="9949424" y="319776"/>
                </a:cubicBezTo>
                <a:cubicBezTo>
                  <a:pt x="9937736" y="327493"/>
                  <a:pt x="9926875" y="324585"/>
                  <a:pt x="9916014" y="321677"/>
                </a:cubicBezTo>
                <a:cubicBezTo>
                  <a:pt x="9909299" y="318272"/>
                  <a:pt x="9900013" y="310964"/>
                  <a:pt x="9892469" y="318184"/>
                </a:cubicBezTo>
                <a:cubicBezTo>
                  <a:pt x="9885175" y="327481"/>
                  <a:pt x="9892388" y="335037"/>
                  <a:pt x="9895457" y="343091"/>
                </a:cubicBezTo>
                <a:cubicBezTo>
                  <a:pt x="9903168" y="354799"/>
                  <a:pt x="9897448" y="359696"/>
                  <a:pt x="9885013" y="361187"/>
                </a:cubicBezTo>
                <a:cubicBezTo>
                  <a:pt x="9872578" y="362678"/>
                  <a:pt x="9859644" y="360019"/>
                  <a:pt x="9846960" y="359435"/>
                </a:cubicBezTo>
                <a:cubicBezTo>
                  <a:pt x="9819021" y="354364"/>
                  <a:pt x="9794979" y="346720"/>
                  <a:pt x="9766710" y="356427"/>
                </a:cubicBezTo>
                <a:cubicBezTo>
                  <a:pt x="9760492" y="357173"/>
                  <a:pt x="9759994" y="353022"/>
                  <a:pt x="9757424" y="349119"/>
                </a:cubicBezTo>
                <a:cubicBezTo>
                  <a:pt x="9748966" y="331185"/>
                  <a:pt x="9733961" y="328774"/>
                  <a:pt x="9717380" y="330763"/>
                </a:cubicBezTo>
                <a:cubicBezTo>
                  <a:pt x="9654954" y="336143"/>
                  <a:pt x="9592031" y="337374"/>
                  <a:pt x="9529438" y="323827"/>
                </a:cubicBezTo>
                <a:cubicBezTo>
                  <a:pt x="9525044" y="322249"/>
                  <a:pt x="9518826" y="322994"/>
                  <a:pt x="9512857" y="325816"/>
                </a:cubicBezTo>
                <a:cubicBezTo>
                  <a:pt x="9495449" y="338430"/>
                  <a:pt x="9482267" y="333695"/>
                  <a:pt x="9469415" y="314182"/>
                </a:cubicBezTo>
                <a:cubicBezTo>
                  <a:pt x="9456563" y="294670"/>
                  <a:pt x="9443878" y="294085"/>
                  <a:pt x="9427217" y="312927"/>
                </a:cubicBezTo>
                <a:cubicBezTo>
                  <a:pt x="9419674" y="320148"/>
                  <a:pt x="9414203" y="327121"/>
                  <a:pt x="9406909" y="336417"/>
                </a:cubicBezTo>
                <a:cubicBezTo>
                  <a:pt x="9397124" y="324959"/>
                  <a:pt x="9387341" y="313499"/>
                  <a:pt x="9372833" y="315239"/>
                </a:cubicBezTo>
                <a:cubicBezTo>
                  <a:pt x="9356252" y="317228"/>
                  <a:pt x="9339423" y="317141"/>
                  <a:pt x="9324915" y="318881"/>
                </a:cubicBezTo>
                <a:cubicBezTo>
                  <a:pt x="9270780" y="323268"/>
                  <a:pt x="9264064" y="319863"/>
                  <a:pt x="9260672" y="379222"/>
                </a:cubicBezTo>
                <a:cubicBezTo>
                  <a:pt x="9260672" y="379222"/>
                  <a:pt x="9258599" y="379469"/>
                  <a:pt x="9258848" y="381546"/>
                </a:cubicBezTo>
                <a:cubicBezTo>
                  <a:pt x="9255120" y="403046"/>
                  <a:pt x="9247576" y="410268"/>
                  <a:pt x="9226104" y="406526"/>
                </a:cubicBezTo>
                <a:cubicBezTo>
                  <a:pt x="9132672" y="398783"/>
                  <a:pt x="9037913" y="397516"/>
                  <a:pt x="8944979" y="393924"/>
                </a:cubicBezTo>
                <a:cubicBezTo>
                  <a:pt x="8885951" y="392583"/>
                  <a:pt x="8825101" y="393564"/>
                  <a:pt x="8766323" y="394297"/>
                </a:cubicBezTo>
                <a:cubicBezTo>
                  <a:pt x="8694860" y="394446"/>
                  <a:pt x="8626049" y="381645"/>
                  <a:pt x="8555415" y="371168"/>
                </a:cubicBezTo>
                <a:cubicBezTo>
                  <a:pt x="8502107" y="364929"/>
                  <a:pt x="8451370" y="362593"/>
                  <a:pt x="8401797" y="387487"/>
                </a:cubicBezTo>
                <a:cubicBezTo>
                  <a:pt x="8382067" y="398275"/>
                  <a:pt x="8362916" y="396361"/>
                  <a:pt x="8340946" y="388469"/>
                </a:cubicBezTo>
                <a:cubicBezTo>
                  <a:pt x="8299327" y="374511"/>
                  <a:pt x="8254808" y="371429"/>
                  <a:pt x="8209461" y="378973"/>
                </a:cubicBezTo>
                <a:cubicBezTo>
                  <a:pt x="8170580" y="387847"/>
                  <a:pt x="8128880" y="390743"/>
                  <a:pt x="8088257" y="385088"/>
                </a:cubicBezTo>
                <a:cubicBezTo>
                  <a:pt x="8026660" y="379843"/>
                  <a:pt x="7965809" y="380825"/>
                  <a:pt x="7903633" y="388283"/>
                </a:cubicBezTo>
                <a:cubicBezTo>
                  <a:pt x="7864254" y="393005"/>
                  <a:pt x="7826450" y="393329"/>
                  <a:pt x="7788647" y="393652"/>
                </a:cubicBezTo>
                <a:cubicBezTo>
                  <a:pt x="7706324" y="390893"/>
                  <a:pt x="7622675" y="394608"/>
                  <a:pt x="7539524" y="402476"/>
                </a:cubicBezTo>
                <a:cubicBezTo>
                  <a:pt x="7456373" y="410343"/>
                  <a:pt x="7373720" y="422362"/>
                  <a:pt x="7292144" y="425829"/>
                </a:cubicBezTo>
                <a:cubicBezTo>
                  <a:pt x="7235438" y="426314"/>
                  <a:pt x="7178235" y="422647"/>
                  <a:pt x="7123023" y="435586"/>
                </a:cubicBezTo>
                <a:cubicBezTo>
                  <a:pt x="7035397" y="458728"/>
                  <a:pt x="6947354" y="460866"/>
                  <a:pt x="6859809" y="467155"/>
                </a:cubicBezTo>
                <a:cubicBezTo>
                  <a:pt x="6815788" y="468224"/>
                  <a:pt x="6771516" y="467216"/>
                  <a:pt x="6726169" y="474761"/>
                </a:cubicBezTo>
                <a:cubicBezTo>
                  <a:pt x="6674854" y="485126"/>
                  <a:pt x="6619971" y="483286"/>
                  <a:pt x="6569652" y="501955"/>
                </a:cubicBezTo>
                <a:cubicBezTo>
                  <a:pt x="6537486" y="514234"/>
                  <a:pt x="6504077" y="516136"/>
                  <a:pt x="6472242" y="513638"/>
                </a:cubicBezTo>
                <a:cubicBezTo>
                  <a:pt x="6436012" y="509561"/>
                  <a:pt x="6402603" y="511462"/>
                  <a:pt x="6368116" y="521914"/>
                </a:cubicBezTo>
                <a:cubicBezTo>
                  <a:pt x="6327910" y="537264"/>
                  <a:pt x="6284885" y="546635"/>
                  <a:pt x="6241610" y="553931"/>
                </a:cubicBezTo>
                <a:cubicBezTo>
                  <a:pt x="6182004" y="565290"/>
                  <a:pt x="6124221" y="574326"/>
                  <a:pt x="6066688" y="585437"/>
                </a:cubicBezTo>
                <a:cubicBezTo>
                  <a:pt x="5988677" y="601109"/>
                  <a:pt x="5910667" y="616781"/>
                  <a:pt x="5832657" y="632454"/>
                </a:cubicBezTo>
                <a:cubicBezTo>
                  <a:pt x="5785238" y="640247"/>
                  <a:pt x="5740139" y="649867"/>
                  <a:pt x="5695041" y="659486"/>
                </a:cubicBezTo>
                <a:cubicBezTo>
                  <a:pt x="5623248" y="674413"/>
                  <a:pt x="5554773" y="699469"/>
                  <a:pt x="5479994" y="689488"/>
                </a:cubicBezTo>
                <a:cubicBezTo>
                  <a:pt x="5469383" y="688656"/>
                  <a:pt x="5465737" y="693305"/>
                  <a:pt x="5466979" y="703682"/>
                </a:cubicBezTo>
                <a:cubicBezTo>
                  <a:pt x="5468723" y="718211"/>
                  <a:pt x="5475936" y="725768"/>
                  <a:pt x="5490444" y="724028"/>
                </a:cubicBezTo>
                <a:cubicBezTo>
                  <a:pt x="5504953" y="722288"/>
                  <a:pt x="5519210" y="718471"/>
                  <a:pt x="5533718" y="716731"/>
                </a:cubicBezTo>
                <a:cubicBezTo>
                  <a:pt x="5843605" y="671144"/>
                  <a:pt x="6155066" y="621156"/>
                  <a:pt x="6465451" y="579719"/>
                </a:cubicBezTo>
                <a:cubicBezTo>
                  <a:pt x="6751214" y="543342"/>
                  <a:pt x="7037226" y="509038"/>
                  <a:pt x="7324731" y="487189"/>
                </a:cubicBezTo>
                <a:cubicBezTo>
                  <a:pt x="7510184" y="473368"/>
                  <a:pt x="7694062" y="463948"/>
                  <a:pt x="7878437" y="458677"/>
                </a:cubicBezTo>
                <a:cubicBezTo>
                  <a:pt x="8039517" y="451990"/>
                  <a:pt x="8201344" y="451531"/>
                  <a:pt x="8363420" y="453146"/>
                </a:cubicBezTo>
                <a:cubicBezTo>
                  <a:pt x="8563548" y="456515"/>
                  <a:pt x="8761275" y="474909"/>
                  <a:pt x="8960574" y="488902"/>
                </a:cubicBezTo>
                <a:cubicBezTo>
                  <a:pt x="9023996" y="491823"/>
                  <a:pt x="9088661" y="505122"/>
                  <a:pt x="9150589" y="495589"/>
                </a:cubicBezTo>
                <a:cubicBezTo>
                  <a:pt x="9221056" y="487138"/>
                  <a:pt x="9288124" y="485410"/>
                  <a:pt x="9351383" y="522036"/>
                </a:cubicBezTo>
                <a:cubicBezTo>
                  <a:pt x="9376173" y="535907"/>
                  <a:pt x="9405437" y="534503"/>
                  <a:pt x="9433457" y="522720"/>
                </a:cubicBezTo>
                <a:cubicBezTo>
                  <a:pt x="9451363" y="514256"/>
                  <a:pt x="9470265" y="514094"/>
                  <a:pt x="9491489" y="515760"/>
                </a:cubicBezTo>
                <a:cubicBezTo>
                  <a:pt x="9523324" y="518259"/>
                  <a:pt x="9555905" y="526983"/>
                  <a:pt x="9588070" y="514704"/>
                </a:cubicBezTo>
                <a:cubicBezTo>
                  <a:pt x="9616339" y="504997"/>
                  <a:pt x="9638061" y="510813"/>
                  <a:pt x="9659452" y="531408"/>
                </a:cubicBezTo>
                <a:cubicBezTo>
                  <a:pt x="9666665" y="538965"/>
                  <a:pt x="9675204" y="540045"/>
                  <a:pt x="9685069" y="534652"/>
                </a:cubicBezTo>
                <a:cubicBezTo>
                  <a:pt x="9698830" y="526685"/>
                  <a:pt x="9715162" y="522620"/>
                  <a:pt x="9732489" y="526859"/>
                </a:cubicBezTo>
                <a:cubicBezTo>
                  <a:pt x="9784222" y="537498"/>
                  <a:pt x="9840678" y="534938"/>
                  <a:pt x="9892909" y="549727"/>
                </a:cubicBezTo>
                <a:cubicBezTo>
                  <a:pt x="9910485" y="556041"/>
                  <a:pt x="9927314" y="556128"/>
                  <a:pt x="9942899" y="545838"/>
                </a:cubicBezTo>
                <a:cubicBezTo>
                  <a:pt x="9976390" y="527083"/>
                  <a:pt x="9987002" y="527915"/>
                  <a:pt x="10013534" y="556314"/>
                </a:cubicBezTo>
                <a:cubicBezTo>
                  <a:pt x="10023317" y="567773"/>
                  <a:pt x="10034676" y="574832"/>
                  <a:pt x="10047111" y="573341"/>
                </a:cubicBezTo>
                <a:cubicBezTo>
                  <a:pt x="10090884" y="570197"/>
                  <a:pt x="10132254" y="582079"/>
                  <a:pt x="10173126" y="589809"/>
                </a:cubicBezTo>
                <a:cubicBezTo>
                  <a:pt x="10209853" y="598037"/>
                  <a:pt x="10246331" y="604189"/>
                  <a:pt x="10282890" y="593488"/>
                </a:cubicBezTo>
                <a:cubicBezTo>
                  <a:pt x="10297149" y="589672"/>
                  <a:pt x="10305937" y="592828"/>
                  <a:pt x="10313399" y="602461"/>
                </a:cubicBezTo>
                <a:cubicBezTo>
                  <a:pt x="10323184" y="613920"/>
                  <a:pt x="10335288" y="627206"/>
                  <a:pt x="10351371" y="621066"/>
                </a:cubicBezTo>
                <a:cubicBezTo>
                  <a:pt x="10385608" y="608539"/>
                  <a:pt x="10416366" y="619587"/>
                  <a:pt x="10444224" y="641511"/>
                </a:cubicBezTo>
                <a:cubicBezTo>
                  <a:pt x="10485762" y="672322"/>
                  <a:pt x="10532852" y="679306"/>
                  <a:pt x="10580851" y="658812"/>
                </a:cubicBezTo>
                <a:cubicBezTo>
                  <a:pt x="10599005" y="652424"/>
                  <a:pt x="10605721" y="655828"/>
                  <a:pt x="10607961" y="674508"/>
                </a:cubicBezTo>
                <a:cubicBezTo>
                  <a:pt x="10608708" y="680736"/>
                  <a:pt x="10609455" y="686962"/>
                  <a:pt x="10612026" y="690865"/>
                </a:cubicBezTo>
                <a:cubicBezTo>
                  <a:pt x="10644196" y="731220"/>
                  <a:pt x="10676118" y="769500"/>
                  <a:pt x="10733321" y="773166"/>
                </a:cubicBezTo>
                <a:cubicBezTo>
                  <a:pt x="10746006" y="773750"/>
                  <a:pt x="10744680" y="780225"/>
                  <a:pt x="10741530" y="789025"/>
                </a:cubicBezTo>
                <a:cubicBezTo>
                  <a:pt x="10739956" y="793424"/>
                  <a:pt x="10736308" y="798073"/>
                  <a:pt x="10732661" y="802721"/>
                </a:cubicBezTo>
                <a:cubicBezTo>
                  <a:pt x="10725367" y="812017"/>
                  <a:pt x="10717823" y="819239"/>
                  <a:pt x="10727607" y="830697"/>
                </a:cubicBezTo>
                <a:cubicBezTo>
                  <a:pt x="10735318" y="842405"/>
                  <a:pt x="10744685" y="832860"/>
                  <a:pt x="10754799" y="829542"/>
                </a:cubicBezTo>
                <a:cubicBezTo>
                  <a:pt x="10774778" y="820829"/>
                  <a:pt x="10796829" y="811868"/>
                  <a:pt x="10814903" y="822333"/>
                </a:cubicBezTo>
                <a:cubicBezTo>
                  <a:pt x="10837372" y="834376"/>
                  <a:pt x="10846987" y="826906"/>
                  <a:pt x="10859504" y="808562"/>
                </a:cubicBezTo>
                <a:cubicBezTo>
                  <a:pt x="10863151" y="803914"/>
                  <a:pt x="10866798" y="799266"/>
                  <a:pt x="10872767" y="796445"/>
                </a:cubicBezTo>
                <a:cubicBezTo>
                  <a:pt x="10878238" y="789472"/>
                  <a:pt x="10884206" y="786651"/>
                  <a:pt x="10893492" y="793959"/>
                </a:cubicBezTo>
                <a:cubicBezTo>
                  <a:pt x="10900457" y="799440"/>
                  <a:pt x="10901452" y="807742"/>
                  <a:pt x="10895982" y="814714"/>
                </a:cubicBezTo>
                <a:cubicBezTo>
                  <a:pt x="10890760" y="823762"/>
                  <a:pt x="10889684" y="832313"/>
                  <a:pt x="10882139" y="839534"/>
                </a:cubicBezTo>
                <a:cubicBezTo>
                  <a:pt x="10878243" y="842106"/>
                  <a:pt x="10874347" y="844679"/>
                  <a:pt x="10877166" y="850658"/>
                </a:cubicBezTo>
                <a:cubicBezTo>
                  <a:pt x="10879737" y="854560"/>
                  <a:pt x="10885706" y="851739"/>
                  <a:pt x="10889851" y="851241"/>
                </a:cubicBezTo>
                <a:cubicBezTo>
                  <a:pt x="10896068" y="850496"/>
                  <a:pt x="10900213" y="849999"/>
                  <a:pt x="10903861" y="845350"/>
                </a:cubicBezTo>
                <a:cubicBezTo>
                  <a:pt x="10907508" y="840702"/>
                  <a:pt x="10911653" y="840206"/>
                  <a:pt x="10916296" y="843859"/>
                </a:cubicBezTo>
                <a:cubicBezTo>
                  <a:pt x="10941832" y="863956"/>
                  <a:pt x="10970020" y="871102"/>
                  <a:pt x="11000859" y="865298"/>
                </a:cubicBezTo>
                <a:cubicBezTo>
                  <a:pt x="11015118" y="861483"/>
                  <a:pt x="11029626" y="859743"/>
                  <a:pt x="11044383" y="860078"/>
                </a:cubicBezTo>
                <a:cubicBezTo>
                  <a:pt x="11052673" y="859084"/>
                  <a:pt x="11065108" y="857592"/>
                  <a:pt x="11070498" y="867473"/>
                </a:cubicBezTo>
                <a:cubicBezTo>
                  <a:pt x="11073566" y="875527"/>
                  <a:pt x="11063951" y="882996"/>
                  <a:pt x="11058480" y="889969"/>
                </a:cubicBezTo>
                <a:cubicBezTo>
                  <a:pt x="11054832" y="894617"/>
                  <a:pt x="11050936" y="897190"/>
                  <a:pt x="11047289" y="901838"/>
                </a:cubicBezTo>
                <a:cubicBezTo>
                  <a:pt x="11043642" y="906486"/>
                  <a:pt x="11033777" y="911881"/>
                  <a:pt x="11038918" y="919685"/>
                </a:cubicBezTo>
                <a:cubicBezTo>
                  <a:pt x="11041986" y="927739"/>
                  <a:pt x="11052349" y="926496"/>
                  <a:pt x="11060390" y="923426"/>
                </a:cubicBezTo>
                <a:cubicBezTo>
                  <a:pt x="11079043" y="921189"/>
                  <a:pt x="11094049" y="923600"/>
                  <a:pt x="11113697" y="929665"/>
                </a:cubicBezTo>
                <a:cubicBezTo>
                  <a:pt x="11157638" y="945450"/>
                  <a:pt x="11179191" y="932338"/>
                  <a:pt x="11190793" y="888837"/>
                </a:cubicBezTo>
                <a:cubicBezTo>
                  <a:pt x="11195019" y="871487"/>
                  <a:pt x="11204386" y="861942"/>
                  <a:pt x="11221215" y="862029"/>
                </a:cubicBezTo>
                <a:cubicBezTo>
                  <a:pt x="11225945" y="901465"/>
                  <a:pt x="11230426" y="938825"/>
                  <a:pt x="11235156" y="978261"/>
                </a:cubicBezTo>
                <a:cubicBezTo>
                  <a:pt x="11206389" y="983816"/>
                  <a:pt x="11201416" y="994940"/>
                  <a:pt x="11211946" y="1012626"/>
                </a:cubicBezTo>
                <a:cubicBezTo>
                  <a:pt x="11214766" y="1018603"/>
                  <a:pt x="11223554" y="1021760"/>
                  <a:pt x="11220155" y="1028484"/>
                </a:cubicBezTo>
                <a:cubicBezTo>
                  <a:pt x="11214685" y="1035456"/>
                  <a:pt x="11206145" y="1034375"/>
                  <a:pt x="11199679" y="1033045"/>
                </a:cubicBezTo>
                <a:cubicBezTo>
                  <a:pt x="11193461" y="1033791"/>
                  <a:pt x="11189067" y="1032213"/>
                  <a:pt x="11184673" y="1030635"/>
                </a:cubicBezTo>
                <a:cubicBezTo>
                  <a:pt x="11171740" y="1027975"/>
                  <a:pt x="11165771" y="1030796"/>
                  <a:pt x="11165441" y="1045573"/>
                </a:cubicBezTo>
                <a:cubicBezTo>
                  <a:pt x="11164364" y="1054124"/>
                  <a:pt x="11159640" y="1067324"/>
                  <a:pt x="11148531" y="1062340"/>
                </a:cubicBezTo>
                <a:cubicBezTo>
                  <a:pt x="11133276" y="1057852"/>
                  <a:pt x="11118768" y="1059592"/>
                  <a:pt x="11104012" y="1059257"/>
                </a:cubicBezTo>
                <a:cubicBezTo>
                  <a:pt x="11091327" y="1058673"/>
                  <a:pt x="11076322" y="1056262"/>
                  <a:pt x="11062312" y="1062152"/>
                </a:cubicBezTo>
                <a:cubicBezTo>
                  <a:pt x="11050374" y="1067796"/>
                  <a:pt x="11036364" y="1073687"/>
                  <a:pt x="11049216" y="1093200"/>
                </a:cubicBezTo>
                <a:cubicBezTo>
                  <a:pt x="11054109" y="1098929"/>
                  <a:pt x="11050461" y="1103578"/>
                  <a:pt x="11042420" y="1106647"/>
                </a:cubicBezTo>
                <a:cubicBezTo>
                  <a:pt x="11011331" y="1110376"/>
                  <a:pt x="10999973" y="1103316"/>
                  <a:pt x="10994166" y="1072431"/>
                </a:cubicBezTo>
                <a:cubicBezTo>
                  <a:pt x="10992922" y="1062054"/>
                  <a:pt x="10989853" y="1054000"/>
                  <a:pt x="10981065" y="1050843"/>
                </a:cubicBezTo>
                <a:cubicBezTo>
                  <a:pt x="10965811" y="1046357"/>
                  <a:pt x="10950805" y="1043946"/>
                  <a:pt x="10934723" y="1050085"/>
                </a:cubicBezTo>
                <a:cubicBezTo>
                  <a:pt x="10930577" y="1050583"/>
                  <a:pt x="10929502" y="1059133"/>
                  <a:pt x="10932071" y="1063035"/>
                </a:cubicBezTo>
                <a:cubicBezTo>
                  <a:pt x="10932818" y="1069263"/>
                  <a:pt x="10933815" y="1077564"/>
                  <a:pt x="10930166" y="1082213"/>
                </a:cubicBezTo>
                <a:cubicBezTo>
                  <a:pt x="10924695" y="1089185"/>
                  <a:pt x="10918148" y="1104708"/>
                  <a:pt x="10910437" y="1093000"/>
                </a:cubicBezTo>
                <a:cubicBezTo>
                  <a:pt x="10891118" y="1072158"/>
                  <a:pt x="10870392" y="1074643"/>
                  <a:pt x="10847594" y="1077378"/>
                </a:cubicBezTo>
                <a:cubicBezTo>
                  <a:pt x="10834910" y="1076794"/>
                  <a:pt x="10822226" y="1076210"/>
                  <a:pt x="10810619" y="1067075"/>
                </a:cubicBezTo>
                <a:cubicBezTo>
                  <a:pt x="10766759" y="1034438"/>
                  <a:pt x="10735920" y="1040242"/>
                  <a:pt x="10712381" y="1089384"/>
                </a:cubicBezTo>
                <a:cubicBezTo>
                  <a:pt x="10705584" y="1102832"/>
                  <a:pt x="10695719" y="1108226"/>
                  <a:pt x="10683863" y="1097015"/>
                </a:cubicBezTo>
                <a:cubicBezTo>
                  <a:pt x="10656005" y="1075091"/>
                  <a:pt x="10623921" y="1070518"/>
                  <a:pt x="10590511" y="1072419"/>
                </a:cubicBezTo>
                <a:cubicBezTo>
                  <a:pt x="10573682" y="1072332"/>
                  <a:pt x="10557351" y="1076396"/>
                  <a:pt x="10538449" y="1076558"/>
                </a:cubicBezTo>
                <a:cubicBezTo>
                  <a:pt x="10506863" y="1076136"/>
                  <a:pt x="10479919" y="1079367"/>
                  <a:pt x="10471965" y="1118218"/>
                </a:cubicBezTo>
                <a:cubicBezTo>
                  <a:pt x="10470222" y="1103690"/>
                  <a:pt x="10471050" y="1093063"/>
                  <a:pt x="10463339" y="1081355"/>
                </a:cubicBezTo>
                <a:cubicBezTo>
                  <a:pt x="10455131" y="1065497"/>
                  <a:pt x="10439875" y="1061010"/>
                  <a:pt x="10425367" y="1062750"/>
                </a:cubicBezTo>
                <a:cubicBezTo>
                  <a:pt x="10409036" y="1066814"/>
                  <a:pt x="10421141" y="1080100"/>
                  <a:pt x="10420064" y="1088651"/>
                </a:cubicBezTo>
                <a:cubicBezTo>
                  <a:pt x="10419485" y="1101353"/>
                  <a:pt x="10412191" y="1110650"/>
                  <a:pt x="10399009" y="1105915"/>
                </a:cubicBezTo>
                <a:cubicBezTo>
                  <a:pt x="10381433" y="1099600"/>
                  <a:pt x="10366925" y="1101340"/>
                  <a:pt x="10348521" y="1105653"/>
                </a:cubicBezTo>
                <a:cubicBezTo>
                  <a:pt x="10326470" y="1114614"/>
                  <a:pt x="10303672" y="1117348"/>
                  <a:pt x="10280955" y="1103230"/>
                </a:cubicBezTo>
                <a:cubicBezTo>
                  <a:pt x="10267275" y="1094344"/>
                  <a:pt x="10255088" y="1097910"/>
                  <a:pt x="10245970" y="1109531"/>
                </a:cubicBezTo>
                <a:cubicBezTo>
                  <a:pt x="10240499" y="1116504"/>
                  <a:pt x="10235029" y="1123476"/>
                  <a:pt x="10231381" y="1128124"/>
                </a:cubicBezTo>
                <a:cubicBezTo>
                  <a:pt x="10222014" y="1137669"/>
                  <a:pt x="10217539" y="1152944"/>
                  <a:pt x="10204606" y="1150284"/>
                </a:cubicBezTo>
                <a:cubicBezTo>
                  <a:pt x="10191673" y="1147624"/>
                  <a:pt x="10192003" y="1132847"/>
                  <a:pt x="10190758" y="1122469"/>
                </a:cubicBezTo>
                <a:cubicBezTo>
                  <a:pt x="10189514" y="1112091"/>
                  <a:pt x="10181721" y="1117237"/>
                  <a:pt x="10175255" y="1115907"/>
                </a:cubicBezTo>
                <a:cubicBezTo>
                  <a:pt x="10169037" y="1116653"/>
                  <a:pt x="10162819" y="1117398"/>
                  <a:pt x="10165888" y="1125452"/>
                </a:cubicBezTo>
                <a:cubicBezTo>
                  <a:pt x="10172771" y="1147785"/>
                  <a:pt x="10161082" y="1155504"/>
                  <a:pt x="10142678" y="1159817"/>
                </a:cubicBezTo>
                <a:cubicBezTo>
                  <a:pt x="10124274" y="1164130"/>
                  <a:pt x="10123198" y="1172680"/>
                  <a:pt x="10137375" y="1185718"/>
                </a:cubicBezTo>
                <a:cubicBezTo>
                  <a:pt x="10139946" y="1189620"/>
                  <a:pt x="10146412" y="1190950"/>
                  <a:pt x="10152879" y="1192280"/>
                </a:cubicBezTo>
                <a:cubicBezTo>
                  <a:pt x="10209752" y="1210724"/>
                  <a:pt x="10269277" y="1216217"/>
                  <a:pt x="10330128" y="1215236"/>
                </a:cubicBezTo>
                <a:cubicBezTo>
                  <a:pt x="10378544" y="1215745"/>
                  <a:pt x="10423312" y="1220903"/>
                  <a:pt x="10466424" y="1247313"/>
                </a:cubicBezTo>
                <a:cubicBezTo>
                  <a:pt x="10491463" y="1263258"/>
                  <a:pt x="10511030" y="1286177"/>
                  <a:pt x="10528774" y="1311419"/>
                </a:cubicBezTo>
                <a:cubicBezTo>
                  <a:pt x="10540296" y="1284773"/>
                  <a:pt x="10550409" y="1281454"/>
                  <a:pt x="10573624" y="1299724"/>
                </a:cubicBezTo>
                <a:cubicBezTo>
                  <a:pt x="10580588" y="1305205"/>
                  <a:pt x="10585978" y="1315085"/>
                  <a:pt x="10585150" y="1325712"/>
                </a:cubicBezTo>
                <a:cubicBezTo>
                  <a:pt x="10585318" y="1344641"/>
                  <a:pt x="10600572" y="1349127"/>
                  <a:pt x="10615329" y="1349463"/>
                </a:cubicBezTo>
                <a:cubicBezTo>
                  <a:pt x="10630335" y="1351874"/>
                  <a:pt x="10635308" y="1340750"/>
                  <a:pt x="10640281" y="1329627"/>
                </a:cubicBezTo>
                <a:cubicBezTo>
                  <a:pt x="10643181" y="1318751"/>
                  <a:pt x="10641688" y="1306299"/>
                  <a:pt x="10652629" y="1292354"/>
                </a:cubicBezTo>
                <a:cubicBezTo>
                  <a:pt x="10649399" y="1318006"/>
                  <a:pt x="10662581" y="1322741"/>
                  <a:pt x="10679659" y="1324905"/>
                </a:cubicBezTo>
                <a:cubicBezTo>
                  <a:pt x="10694416" y="1325240"/>
                  <a:pt x="10712241" y="1333628"/>
                  <a:pt x="10711663" y="1346331"/>
                </a:cubicBezTo>
                <a:cubicBezTo>
                  <a:pt x="10710256" y="1369659"/>
                  <a:pt x="10710921" y="1392739"/>
                  <a:pt x="10698654" y="1413159"/>
                </a:cubicBezTo>
                <a:cubicBezTo>
                  <a:pt x="10691608" y="1424531"/>
                  <a:pt x="10683567" y="1427600"/>
                  <a:pt x="10668810" y="1427265"/>
                </a:cubicBezTo>
                <a:cubicBezTo>
                  <a:pt x="10657949" y="1424356"/>
                  <a:pt x="10653306" y="1420703"/>
                  <a:pt x="10653885" y="1408001"/>
                </a:cubicBezTo>
                <a:cubicBezTo>
                  <a:pt x="10652890" y="1399699"/>
                  <a:pt x="10646174" y="1396293"/>
                  <a:pt x="10639956" y="1397039"/>
                </a:cubicBezTo>
                <a:cubicBezTo>
                  <a:pt x="10615335" y="1402098"/>
                  <a:pt x="10599333" y="1391384"/>
                  <a:pt x="10583083" y="1378595"/>
                </a:cubicBezTo>
                <a:cubicBezTo>
                  <a:pt x="10567082" y="1367882"/>
                  <a:pt x="10550003" y="1365719"/>
                  <a:pt x="10537238" y="1381988"/>
                </a:cubicBezTo>
                <a:cubicBezTo>
                  <a:pt x="10528120" y="1393609"/>
                  <a:pt x="10523476" y="1389954"/>
                  <a:pt x="10524056" y="1377253"/>
                </a:cubicBezTo>
                <a:cubicBezTo>
                  <a:pt x="10523060" y="1368950"/>
                  <a:pt x="10518666" y="1367372"/>
                  <a:pt x="10509878" y="1364215"/>
                </a:cubicBezTo>
                <a:cubicBezTo>
                  <a:pt x="10473151" y="1355987"/>
                  <a:pt x="10435845" y="1360462"/>
                  <a:pt x="10402105" y="1377141"/>
                </a:cubicBezTo>
                <a:cubicBezTo>
                  <a:pt x="10384448" y="1387681"/>
                  <a:pt x="10365795" y="1389917"/>
                  <a:pt x="10346644" y="1388004"/>
                </a:cubicBezTo>
                <a:cubicBezTo>
                  <a:pt x="10329566" y="1385842"/>
                  <a:pt x="10313814" y="1377203"/>
                  <a:pt x="10300134" y="1368317"/>
                </a:cubicBezTo>
                <a:cubicBezTo>
                  <a:pt x="10293169" y="1362836"/>
                  <a:pt x="10288028" y="1355031"/>
                  <a:pt x="10278413" y="1362501"/>
                </a:cubicBezTo>
                <a:cubicBezTo>
                  <a:pt x="10268797" y="1369970"/>
                  <a:pt x="10269792" y="1378272"/>
                  <a:pt x="10273109" y="1388401"/>
                </a:cubicBezTo>
                <a:cubicBezTo>
                  <a:pt x="10276178" y="1396455"/>
                  <a:pt x="10281070" y="1402185"/>
                  <a:pt x="10279993" y="1410735"/>
                </a:cubicBezTo>
                <a:cubicBezTo>
                  <a:pt x="10282731" y="1433566"/>
                  <a:pt x="10294338" y="1442701"/>
                  <a:pt x="10315562" y="1444367"/>
                </a:cubicBezTo>
                <a:cubicBezTo>
                  <a:pt x="10353863" y="1448195"/>
                  <a:pt x="10388269" y="1454596"/>
                  <a:pt x="10424996" y="1462823"/>
                </a:cubicBezTo>
                <a:cubicBezTo>
                  <a:pt x="10446967" y="1470715"/>
                  <a:pt x="10450283" y="1480844"/>
                  <a:pt x="10437767" y="1499188"/>
                </a:cubicBezTo>
                <a:cubicBezTo>
                  <a:pt x="10435694" y="1499437"/>
                  <a:pt x="10435943" y="1501513"/>
                  <a:pt x="10436192" y="1503588"/>
                </a:cubicBezTo>
                <a:cubicBezTo>
                  <a:pt x="10434536" y="1524841"/>
                  <a:pt x="10421522" y="1539034"/>
                  <a:pt x="10408259" y="1551153"/>
                </a:cubicBezTo>
                <a:cubicBezTo>
                  <a:pt x="10398892" y="1560697"/>
                  <a:pt x="10394249" y="1557043"/>
                  <a:pt x="10391181" y="1548989"/>
                </a:cubicBezTo>
                <a:cubicBezTo>
                  <a:pt x="10384796" y="1530807"/>
                  <a:pt x="10394162" y="1521262"/>
                  <a:pt x="10410494" y="1517197"/>
                </a:cubicBezTo>
                <a:cubicBezTo>
                  <a:pt x="10405104" y="1507317"/>
                  <a:pt x="10397890" y="1499760"/>
                  <a:pt x="10387528" y="1501003"/>
                </a:cubicBezTo>
                <a:cubicBezTo>
                  <a:pt x="10381310" y="1501749"/>
                  <a:pt x="10380233" y="1510300"/>
                  <a:pt x="10378908" y="1516775"/>
                </a:cubicBezTo>
                <a:cubicBezTo>
                  <a:pt x="10374351" y="1548903"/>
                  <a:pt x="10366808" y="1556124"/>
                  <a:pt x="10335471" y="1557777"/>
                </a:cubicBezTo>
                <a:cubicBezTo>
                  <a:pt x="10305957" y="1557106"/>
                  <a:pt x="10274869" y="1560834"/>
                  <a:pt x="10246351" y="1568465"/>
                </a:cubicBezTo>
                <a:cubicBezTo>
                  <a:pt x="10207719" y="1579415"/>
                  <a:pt x="10198433" y="1572107"/>
                  <a:pt x="10199921" y="1531926"/>
                </a:cubicBezTo>
                <a:cubicBezTo>
                  <a:pt x="10199673" y="1529850"/>
                  <a:pt x="10199424" y="1527775"/>
                  <a:pt x="10199175" y="1525699"/>
                </a:cubicBezTo>
                <a:cubicBezTo>
                  <a:pt x="10200500" y="1519223"/>
                  <a:pt x="10205722" y="1510175"/>
                  <a:pt x="10194862" y="1507268"/>
                </a:cubicBezTo>
                <a:cubicBezTo>
                  <a:pt x="10184250" y="1506435"/>
                  <a:pt x="10173389" y="1503527"/>
                  <a:pt x="10168665" y="1516726"/>
                </a:cubicBezTo>
                <a:cubicBezTo>
                  <a:pt x="10165516" y="1525525"/>
                  <a:pt x="10162118" y="1532248"/>
                  <a:pt x="10161042" y="1540800"/>
                </a:cubicBezTo>
                <a:cubicBezTo>
                  <a:pt x="10154244" y="1554247"/>
                  <a:pt x="10146203" y="1557317"/>
                  <a:pt x="10132772" y="1550506"/>
                </a:cubicBezTo>
                <a:cubicBezTo>
                  <a:pt x="10119590" y="1545771"/>
                  <a:pt x="10120418" y="1535145"/>
                  <a:pt x="10127712" y="1525848"/>
                </a:cubicBezTo>
                <a:cubicBezTo>
                  <a:pt x="10129287" y="1521448"/>
                  <a:pt x="10131110" y="1519124"/>
                  <a:pt x="10132685" y="1514724"/>
                </a:cubicBezTo>
                <a:cubicBezTo>
                  <a:pt x="10136332" y="1510077"/>
                  <a:pt x="10135586" y="1503849"/>
                  <a:pt x="10130943" y="1500196"/>
                </a:cubicBezTo>
                <a:cubicBezTo>
                  <a:pt x="10124227" y="1496790"/>
                  <a:pt x="10122901" y="1503265"/>
                  <a:pt x="10119005" y="1505838"/>
                </a:cubicBezTo>
                <a:cubicBezTo>
                  <a:pt x="10111462" y="1513059"/>
                  <a:pt x="10106240" y="1522107"/>
                  <a:pt x="10103339" y="1532982"/>
                </a:cubicBezTo>
                <a:cubicBezTo>
                  <a:pt x="10092068" y="1561705"/>
                  <a:pt x="10080130" y="1567347"/>
                  <a:pt x="10051445" y="1556050"/>
                </a:cubicBezTo>
                <a:cubicBezTo>
                  <a:pt x="10038263" y="1551315"/>
                  <a:pt x="10024832" y="1544503"/>
                  <a:pt x="10011649" y="1539768"/>
                </a:cubicBezTo>
                <a:cubicBezTo>
                  <a:pt x="10002861" y="1536611"/>
                  <a:pt x="9992250" y="1535779"/>
                  <a:pt x="9985204" y="1547151"/>
                </a:cubicBezTo>
                <a:cubicBezTo>
                  <a:pt x="9976335" y="1560847"/>
                  <a:pt x="9971860" y="1576122"/>
                  <a:pt x="9950885" y="1576531"/>
                </a:cubicBezTo>
                <a:cubicBezTo>
                  <a:pt x="9938201" y="1575948"/>
                  <a:pt x="9930409" y="1581093"/>
                  <a:pt x="9919050" y="1574034"/>
                </a:cubicBezTo>
                <a:cubicBezTo>
                  <a:pt x="9862009" y="1536661"/>
                  <a:pt x="9802733" y="1533243"/>
                  <a:pt x="9739977" y="1553402"/>
                </a:cubicBezTo>
                <a:cubicBezTo>
                  <a:pt x="9729864" y="1556721"/>
                  <a:pt x="9721325" y="1555639"/>
                  <a:pt x="9712288" y="1550406"/>
                </a:cubicBezTo>
                <a:cubicBezTo>
                  <a:pt x="9691394" y="1533964"/>
                  <a:pt x="9668347" y="1534622"/>
                  <a:pt x="9643974" y="1541757"/>
                </a:cubicBezTo>
                <a:cubicBezTo>
                  <a:pt x="9609737" y="1554285"/>
                  <a:pt x="9579893" y="1568391"/>
                  <a:pt x="9550797" y="1588724"/>
                </a:cubicBezTo>
                <a:cubicBezTo>
                  <a:pt x="9537284" y="1598766"/>
                  <a:pt x="9523772" y="1608809"/>
                  <a:pt x="9506944" y="1608722"/>
                </a:cubicBezTo>
                <a:cubicBezTo>
                  <a:pt x="9451563" y="1602731"/>
                  <a:pt x="9393532" y="1609692"/>
                  <a:pt x="9340554" y="1588675"/>
                </a:cubicBezTo>
                <a:cubicBezTo>
                  <a:pt x="9329445" y="1583691"/>
                  <a:pt x="9321403" y="1586760"/>
                  <a:pt x="9312036" y="1596306"/>
                </a:cubicBezTo>
                <a:cubicBezTo>
                  <a:pt x="9308389" y="1600954"/>
                  <a:pt x="9304742" y="1605602"/>
                  <a:pt x="9300846" y="1608175"/>
                </a:cubicBezTo>
                <a:cubicBezTo>
                  <a:pt x="9290732" y="1611493"/>
                  <a:pt x="9293302" y="1615396"/>
                  <a:pt x="9296122" y="1621374"/>
                </a:cubicBezTo>
                <a:cubicBezTo>
                  <a:pt x="9301761" y="1633330"/>
                  <a:pt x="9310797" y="1638563"/>
                  <a:pt x="9323233" y="1637071"/>
                </a:cubicBezTo>
                <a:cubicBezTo>
                  <a:pt x="9337741" y="1635331"/>
                  <a:pt x="9345452" y="1647039"/>
                  <a:pt x="9344873" y="1659740"/>
                </a:cubicBezTo>
                <a:cubicBezTo>
                  <a:pt x="9344045" y="1670367"/>
                  <a:pt x="9331112" y="1667708"/>
                  <a:pt x="9322573" y="1666626"/>
                </a:cubicBezTo>
                <a:cubicBezTo>
                  <a:pt x="9299277" y="1665210"/>
                  <a:pt x="9290819" y="1647275"/>
                  <a:pt x="9282610" y="1631417"/>
                </a:cubicBezTo>
                <a:cubicBezTo>
                  <a:pt x="9246624" y="1576781"/>
                  <a:pt x="9194642" y="1564066"/>
                  <a:pt x="9140096" y="1600084"/>
                </a:cubicBezTo>
                <a:cubicBezTo>
                  <a:pt x="9126335" y="1608051"/>
                  <a:pt x="9112325" y="1613942"/>
                  <a:pt x="9097568" y="1613607"/>
                </a:cubicBezTo>
                <a:cubicBezTo>
                  <a:pt x="9087205" y="1614849"/>
                  <a:pt x="9082811" y="1613271"/>
                  <a:pt x="9081567" y="1602893"/>
                </a:cubicBezTo>
                <a:cubicBezTo>
                  <a:pt x="9077254" y="1584462"/>
                  <a:pt x="9070289" y="1578980"/>
                  <a:pt x="9052383" y="1587444"/>
                </a:cubicBezTo>
                <a:cubicBezTo>
                  <a:pt x="9018394" y="1602048"/>
                  <a:pt x="8985234" y="1606026"/>
                  <a:pt x="8950000" y="1610251"/>
                </a:cubicBezTo>
                <a:cubicBezTo>
                  <a:pt x="8893792" y="1614886"/>
                  <a:pt x="8843472" y="1633555"/>
                  <a:pt x="8804927" y="1680285"/>
                </a:cubicBezTo>
                <a:cubicBezTo>
                  <a:pt x="8804927" y="1680285"/>
                  <a:pt x="8802606" y="1678459"/>
                  <a:pt x="8802357" y="1676383"/>
                </a:cubicBezTo>
                <a:cubicBezTo>
                  <a:pt x="8803683" y="1669908"/>
                  <a:pt x="8807081" y="1663183"/>
                  <a:pt x="8808158" y="1654633"/>
                </a:cubicBezTo>
                <a:cubicBezTo>
                  <a:pt x="8810063" y="1635456"/>
                  <a:pt x="8804922" y="1627651"/>
                  <a:pt x="8785771" y="1625737"/>
                </a:cubicBezTo>
                <a:cubicBezTo>
                  <a:pt x="8762475" y="1624320"/>
                  <a:pt x="8756755" y="1629217"/>
                  <a:pt x="8757421" y="1652297"/>
                </a:cubicBezTo>
                <a:cubicBezTo>
                  <a:pt x="8758168" y="1658523"/>
                  <a:pt x="8763806" y="1670480"/>
                  <a:pt x="8751371" y="1671971"/>
                </a:cubicBezTo>
                <a:cubicBezTo>
                  <a:pt x="8732967" y="1676284"/>
                  <a:pt x="8718540" y="1661170"/>
                  <a:pt x="8724839" y="1643572"/>
                </a:cubicBezTo>
                <a:cubicBezTo>
                  <a:pt x="8729812" y="1632449"/>
                  <a:pt x="8726993" y="1626470"/>
                  <a:pt x="8714059" y="1623810"/>
                </a:cubicBezTo>
                <a:cubicBezTo>
                  <a:pt x="8685872" y="1616664"/>
                  <a:pt x="8657435" y="1607442"/>
                  <a:pt x="8630574" y="1593821"/>
                </a:cubicBezTo>
                <a:cubicBezTo>
                  <a:pt x="8608354" y="1583853"/>
                  <a:pt x="8585307" y="1584512"/>
                  <a:pt x="8564251" y="1601775"/>
                </a:cubicBezTo>
                <a:cubicBezTo>
                  <a:pt x="8558781" y="1608748"/>
                  <a:pt x="8550739" y="1611817"/>
                  <a:pt x="8540376" y="1613060"/>
                </a:cubicBezTo>
                <a:cubicBezTo>
                  <a:pt x="8523547" y="1612973"/>
                  <a:pt x="8506718" y="1612886"/>
                  <a:pt x="8489889" y="1612799"/>
                </a:cubicBezTo>
                <a:cubicBezTo>
                  <a:pt x="8477453" y="1614290"/>
                  <a:pt x="8466344" y="1609307"/>
                  <a:pt x="8460456" y="1595275"/>
                </a:cubicBezTo>
                <a:cubicBezTo>
                  <a:pt x="8456641" y="1580995"/>
                  <a:pt x="8448102" y="1579913"/>
                  <a:pt x="8436164" y="1585556"/>
                </a:cubicBezTo>
                <a:cubicBezTo>
                  <a:pt x="8426051" y="1588874"/>
                  <a:pt x="8413864" y="1592441"/>
                  <a:pt x="8403750" y="1595760"/>
                </a:cubicBezTo>
                <a:cubicBezTo>
                  <a:pt x="8379627" y="1604969"/>
                  <a:pt x="8366861" y="1621237"/>
                  <a:pt x="8365703" y="1646641"/>
                </a:cubicBezTo>
                <a:cubicBezTo>
                  <a:pt x="8364627" y="1655193"/>
                  <a:pt x="8365622" y="1663495"/>
                  <a:pt x="8364545" y="1672045"/>
                </a:cubicBezTo>
                <a:cubicBezTo>
                  <a:pt x="8350860" y="1610525"/>
                  <a:pt x="8304019" y="1605615"/>
                  <a:pt x="8255356" y="1603030"/>
                </a:cubicBezTo>
                <a:cubicBezTo>
                  <a:pt x="8240349" y="1600620"/>
                  <a:pt x="8230733" y="1608089"/>
                  <a:pt x="8221366" y="1617634"/>
                </a:cubicBezTo>
                <a:cubicBezTo>
                  <a:pt x="8211999" y="1627179"/>
                  <a:pt x="8209099" y="1638054"/>
                  <a:pt x="8214737" y="1650010"/>
                </a:cubicBezTo>
                <a:cubicBezTo>
                  <a:pt x="8220127" y="1659891"/>
                  <a:pt x="8229743" y="1652421"/>
                  <a:pt x="8238033" y="1651427"/>
                </a:cubicBezTo>
                <a:cubicBezTo>
                  <a:pt x="8244251" y="1650681"/>
                  <a:pt x="8254365" y="1647363"/>
                  <a:pt x="8257682" y="1657493"/>
                </a:cubicBezTo>
                <a:cubicBezTo>
                  <a:pt x="8260750" y="1665546"/>
                  <a:pt x="8257850" y="1676420"/>
                  <a:pt x="8250057" y="1681566"/>
                </a:cubicBezTo>
                <a:cubicBezTo>
                  <a:pt x="8242514" y="1688787"/>
                  <a:pt x="8232151" y="1690030"/>
                  <a:pt x="8223861" y="1691024"/>
                </a:cubicBezTo>
                <a:cubicBezTo>
                  <a:pt x="8213498" y="1692267"/>
                  <a:pt x="8203135" y="1693510"/>
                  <a:pt x="8197913" y="1702558"/>
                </a:cubicBezTo>
                <a:cubicBezTo>
                  <a:pt x="8210019" y="1715844"/>
                  <a:pt x="8227346" y="1720082"/>
                  <a:pt x="8241854" y="1718342"/>
                </a:cubicBezTo>
                <a:cubicBezTo>
                  <a:pt x="8285875" y="1717273"/>
                  <a:pt x="8326996" y="1727079"/>
                  <a:pt x="8368117" y="1736885"/>
                </a:cubicBezTo>
                <a:cubicBezTo>
                  <a:pt x="8396305" y="1744031"/>
                  <a:pt x="8423248" y="1740800"/>
                  <a:pt x="8448200" y="1720964"/>
                </a:cubicBezTo>
                <a:cubicBezTo>
                  <a:pt x="8455743" y="1713743"/>
                  <a:pt x="8464283" y="1714825"/>
                  <a:pt x="8473568" y="1722133"/>
                </a:cubicBezTo>
                <a:cubicBezTo>
                  <a:pt x="8490068" y="1736997"/>
                  <a:pt x="8509965" y="1745137"/>
                  <a:pt x="8529863" y="1753278"/>
                </a:cubicBezTo>
                <a:cubicBezTo>
                  <a:pt x="8540723" y="1756187"/>
                  <a:pt x="8551086" y="1754944"/>
                  <a:pt x="8560702" y="1747474"/>
                </a:cubicBezTo>
                <a:cubicBezTo>
                  <a:pt x="8579934" y="1732534"/>
                  <a:pt x="8602234" y="1725650"/>
                  <a:pt x="8625779" y="1729142"/>
                </a:cubicBezTo>
                <a:cubicBezTo>
                  <a:pt x="8647251" y="1732883"/>
                  <a:pt x="8668724" y="1736624"/>
                  <a:pt x="8688123" y="1740614"/>
                </a:cubicBezTo>
                <a:cubicBezTo>
                  <a:pt x="8703378" y="1745100"/>
                  <a:pt x="8711418" y="1742030"/>
                  <a:pt x="8711500" y="1725178"/>
                </a:cubicBezTo>
                <a:cubicBezTo>
                  <a:pt x="8712328" y="1714551"/>
                  <a:pt x="8715727" y="1707827"/>
                  <a:pt x="8726089" y="1706584"/>
                </a:cubicBezTo>
                <a:cubicBezTo>
                  <a:pt x="8748639" y="1701774"/>
                  <a:pt x="8756101" y="1711406"/>
                  <a:pt x="8752373" y="1732908"/>
                </a:cubicBezTo>
                <a:cubicBezTo>
                  <a:pt x="8747567" y="1762960"/>
                  <a:pt x="8754532" y="1768441"/>
                  <a:pt x="8783549" y="1764961"/>
                </a:cubicBezTo>
                <a:cubicBezTo>
                  <a:pt x="8802200" y="1762724"/>
                  <a:pt x="8820605" y="1758411"/>
                  <a:pt x="8836936" y="1754347"/>
                </a:cubicBezTo>
                <a:cubicBezTo>
                  <a:pt x="8863879" y="1751116"/>
                  <a:pt x="8888252" y="1743981"/>
                  <a:pt x="8914367" y="1751376"/>
                </a:cubicBezTo>
                <a:cubicBezTo>
                  <a:pt x="8929373" y="1753787"/>
                  <a:pt x="8940482" y="1758771"/>
                  <a:pt x="8938826" y="1780024"/>
                </a:cubicBezTo>
                <a:cubicBezTo>
                  <a:pt x="8936424" y="1795050"/>
                  <a:pt x="8946208" y="1806509"/>
                  <a:pt x="8962788" y="1804520"/>
                </a:cubicBezTo>
                <a:cubicBezTo>
                  <a:pt x="9014851" y="1800381"/>
                  <a:pt x="9062687" y="1813593"/>
                  <a:pt x="9110773" y="1828881"/>
                </a:cubicBezTo>
                <a:cubicBezTo>
                  <a:pt x="9147749" y="1839184"/>
                  <a:pt x="9168723" y="1838773"/>
                  <a:pt x="9187289" y="1800755"/>
                </a:cubicBezTo>
                <a:cubicBezTo>
                  <a:pt x="9189362" y="1800506"/>
                  <a:pt x="9191435" y="1800257"/>
                  <a:pt x="9191435" y="1800257"/>
                </a:cubicBezTo>
                <a:cubicBezTo>
                  <a:pt x="9200471" y="1805490"/>
                  <a:pt x="9192349" y="1825412"/>
                  <a:pt x="9204784" y="1823921"/>
                </a:cubicBezTo>
                <a:cubicBezTo>
                  <a:pt x="9215147" y="1822679"/>
                  <a:pt x="9221944" y="1809231"/>
                  <a:pt x="9226917" y="1798107"/>
                </a:cubicBezTo>
                <a:cubicBezTo>
                  <a:pt x="9228740" y="1795783"/>
                  <a:pt x="9230315" y="1791383"/>
                  <a:pt x="9232139" y="1789059"/>
                </a:cubicBezTo>
                <a:cubicBezTo>
                  <a:pt x="9238686" y="1773536"/>
                  <a:pt x="9243161" y="1758262"/>
                  <a:pt x="9245564" y="1743235"/>
                </a:cubicBezTo>
                <a:cubicBezTo>
                  <a:pt x="9248464" y="1732361"/>
                  <a:pt x="9256506" y="1729290"/>
                  <a:pt x="9267366" y="1732199"/>
                </a:cubicBezTo>
                <a:cubicBezTo>
                  <a:pt x="9274082" y="1735604"/>
                  <a:pt x="9283119" y="1740837"/>
                  <a:pt x="9279969" y="1749636"/>
                </a:cubicBezTo>
                <a:cubicBezTo>
                  <a:pt x="9264553" y="1778855"/>
                  <a:pt x="9277903" y="1802519"/>
                  <a:pt x="9289180" y="1826431"/>
                </a:cubicBezTo>
                <a:cubicBezTo>
                  <a:pt x="9295068" y="1840463"/>
                  <a:pt x="9299959" y="1846193"/>
                  <a:pt x="9310901" y="1832248"/>
                </a:cubicBezTo>
                <a:cubicBezTo>
                  <a:pt x="9329635" y="1813158"/>
                  <a:pt x="9354258" y="1808100"/>
                  <a:pt x="9376557" y="1801214"/>
                </a:cubicBezTo>
                <a:cubicBezTo>
                  <a:pt x="9384598" y="1798144"/>
                  <a:pt x="9390816" y="1797399"/>
                  <a:pt x="9393635" y="1803376"/>
                </a:cubicBezTo>
                <a:cubicBezTo>
                  <a:pt x="9409058" y="1826792"/>
                  <a:pt x="9432354" y="1828209"/>
                  <a:pt x="9455650" y="1829626"/>
                </a:cubicBezTo>
                <a:cubicBezTo>
                  <a:pt x="9477122" y="1833367"/>
                  <a:pt x="9498345" y="1835032"/>
                  <a:pt x="9510948" y="1852469"/>
                </a:cubicBezTo>
                <a:cubicBezTo>
                  <a:pt x="9516338" y="1862350"/>
                  <a:pt x="9520483" y="1861853"/>
                  <a:pt x="9530597" y="1858535"/>
                </a:cubicBezTo>
                <a:cubicBezTo>
                  <a:pt x="9566658" y="1843682"/>
                  <a:pt x="9601892" y="1839457"/>
                  <a:pt x="9635718" y="1858559"/>
                </a:cubicBezTo>
                <a:cubicBezTo>
                  <a:pt x="9649149" y="1865369"/>
                  <a:pt x="9657439" y="1864376"/>
                  <a:pt x="9669128" y="1856657"/>
                </a:cubicBezTo>
                <a:cubicBezTo>
                  <a:pt x="9694578" y="1840973"/>
                  <a:pt x="9721521" y="1837741"/>
                  <a:pt x="9750704" y="1853190"/>
                </a:cubicBezTo>
                <a:cubicBezTo>
                  <a:pt x="9757669" y="1858671"/>
                  <a:pt x="9764135" y="1860000"/>
                  <a:pt x="9771929" y="1854856"/>
                </a:cubicBezTo>
                <a:cubicBezTo>
                  <a:pt x="9805667" y="1838176"/>
                  <a:pt x="9868261" y="1851723"/>
                  <a:pt x="9890647" y="1880619"/>
                </a:cubicBezTo>
                <a:cubicBezTo>
                  <a:pt x="9905236" y="1862026"/>
                  <a:pt x="9925713" y="1857466"/>
                  <a:pt x="9945113" y="1861454"/>
                </a:cubicBezTo>
                <a:cubicBezTo>
                  <a:pt x="9973301" y="1868602"/>
                  <a:pt x="10002565" y="1867196"/>
                  <a:pt x="10031830" y="1865793"/>
                </a:cubicBezTo>
                <a:cubicBezTo>
                  <a:pt x="10071706" y="1865220"/>
                  <a:pt x="10095998" y="1874940"/>
                  <a:pt x="10111588" y="1917283"/>
                </a:cubicBezTo>
                <a:cubicBezTo>
                  <a:pt x="10112086" y="1921435"/>
                  <a:pt x="10114407" y="1923261"/>
                  <a:pt x="10114905" y="1927412"/>
                </a:cubicBezTo>
                <a:cubicBezTo>
                  <a:pt x="10120793" y="1941444"/>
                  <a:pt x="10129332" y="1942526"/>
                  <a:pt x="10138450" y="1930905"/>
                </a:cubicBezTo>
                <a:cubicBezTo>
                  <a:pt x="10145745" y="1921608"/>
                  <a:pt x="10153039" y="1912312"/>
                  <a:pt x="10162406" y="1902766"/>
                </a:cubicBezTo>
                <a:cubicBezTo>
                  <a:pt x="10195978" y="1867159"/>
                  <a:pt x="10238674" y="1872565"/>
                  <a:pt x="10266699" y="1913418"/>
                </a:cubicBezTo>
                <a:cubicBezTo>
                  <a:pt x="10277230" y="1931104"/>
                  <a:pt x="10291658" y="1946217"/>
                  <a:pt x="10311803" y="1956433"/>
                </a:cubicBezTo>
                <a:cubicBezTo>
                  <a:pt x="10329877" y="1966897"/>
                  <a:pt x="10347951" y="1977363"/>
                  <a:pt x="10360554" y="1994800"/>
                </a:cubicBezTo>
                <a:cubicBezTo>
                  <a:pt x="10370500" y="1972553"/>
                  <a:pt x="10355078" y="1949137"/>
                  <a:pt x="10365024" y="1926890"/>
                </a:cubicBezTo>
                <a:cubicBezTo>
                  <a:pt x="10386913" y="1951635"/>
                  <a:pt x="10386913" y="1951635"/>
                  <a:pt x="10414186" y="1933626"/>
                </a:cubicBezTo>
                <a:cubicBezTo>
                  <a:pt x="10426123" y="1927984"/>
                  <a:pt x="10434165" y="1924915"/>
                  <a:pt x="10447347" y="1929650"/>
                </a:cubicBezTo>
                <a:cubicBezTo>
                  <a:pt x="10482250" y="1940202"/>
                  <a:pt x="10516656" y="1946602"/>
                  <a:pt x="10551061" y="1953003"/>
                </a:cubicBezTo>
                <a:cubicBezTo>
                  <a:pt x="10656599" y="1974032"/>
                  <a:pt x="10762716" y="1982359"/>
                  <a:pt x="10866928" y="2009862"/>
                </a:cubicBezTo>
                <a:cubicBezTo>
                  <a:pt x="10875467" y="2010944"/>
                  <a:pt x="10887902" y="2009453"/>
                  <a:pt x="10889147" y="2019830"/>
                </a:cubicBezTo>
                <a:cubicBezTo>
                  <a:pt x="10892464" y="2029960"/>
                  <a:pt x="10882599" y="2035353"/>
                  <a:pt x="10877128" y="2042325"/>
                </a:cubicBezTo>
                <a:cubicBezTo>
                  <a:pt x="10871409" y="2047222"/>
                  <a:pt x="10863616" y="2052368"/>
                  <a:pt x="10868757" y="2060174"/>
                </a:cubicBezTo>
                <a:cubicBezTo>
                  <a:pt x="10872074" y="2070302"/>
                  <a:pt x="10880862" y="2073459"/>
                  <a:pt x="10889402" y="2074541"/>
                </a:cubicBezTo>
                <a:cubicBezTo>
                  <a:pt x="10895619" y="2073795"/>
                  <a:pt x="10901837" y="2073049"/>
                  <a:pt x="10908054" y="2072303"/>
                </a:cubicBezTo>
                <a:cubicBezTo>
                  <a:pt x="10937319" y="2070899"/>
                  <a:pt x="10955892" y="2085515"/>
                  <a:pt x="10959376" y="2114572"/>
                </a:cubicBezTo>
                <a:cubicBezTo>
                  <a:pt x="10960621" y="2124950"/>
                  <a:pt x="10961865" y="2135329"/>
                  <a:pt x="10958965" y="2146203"/>
                </a:cubicBezTo>
                <a:cubicBezTo>
                  <a:pt x="10958386" y="2158904"/>
                  <a:pt x="10967423" y="2164137"/>
                  <a:pt x="10979360" y="2158495"/>
                </a:cubicBezTo>
                <a:cubicBezTo>
                  <a:pt x="11001412" y="2149534"/>
                  <a:pt x="11009783" y="2131687"/>
                  <a:pt x="11004225" y="2102877"/>
                </a:cubicBezTo>
                <a:cubicBezTo>
                  <a:pt x="11020725" y="2117742"/>
                  <a:pt x="11032830" y="2131027"/>
                  <a:pt x="11041039" y="2146887"/>
                </a:cubicBezTo>
                <a:cubicBezTo>
                  <a:pt x="11049248" y="2162745"/>
                  <a:pt x="11047511" y="2200852"/>
                  <a:pt x="11034497" y="2215044"/>
                </a:cubicBezTo>
                <a:cubicBezTo>
                  <a:pt x="11017587" y="2231810"/>
                  <a:pt x="10997689" y="2223670"/>
                  <a:pt x="10982185" y="2217108"/>
                </a:cubicBezTo>
                <a:cubicBezTo>
                  <a:pt x="10959966" y="2207140"/>
                  <a:pt x="10936173" y="2201572"/>
                  <a:pt x="10911302" y="2204555"/>
                </a:cubicBezTo>
                <a:cubicBezTo>
                  <a:pt x="10896794" y="2206295"/>
                  <a:pt x="10880214" y="2208283"/>
                  <a:pt x="10863633" y="2210272"/>
                </a:cubicBezTo>
                <a:cubicBezTo>
                  <a:pt x="10795239" y="2218475"/>
                  <a:pt x="10727673" y="2216051"/>
                  <a:pt x="10667812" y="2172700"/>
                </a:cubicBezTo>
                <a:cubicBezTo>
                  <a:pt x="10644846" y="2156506"/>
                  <a:pt x="10633158" y="2164225"/>
                  <a:pt x="10625782" y="2190374"/>
                </a:cubicBezTo>
                <a:cubicBezTo>
                  <a:pt x="10624208" y="2194773"/>
                  <a:pt x="10629099" y="2200504"/>
                  <a:pt x="10623131" y="2203325"/>
                </a:cubicBezTo>
                <a:cubicBezTo>
                  <a:pt x="10616913" y="2204070"/>
                  <a:pt x="10612270" y="2200416"/>
                  <a:pt x="10609700" y="2196513"/>
                </a:cubicBezTo>
                <a:cubicBezTo>
                  <a:pt x="10607129" y="2192611"/>
                  <a:pt x="10604559" y="2188709"/>
                  <a:pt x="10602237" y="2186881"/>
                </a:cubicBezTo>
                <a:cubicBezTo>
                  <a:pt x="10594776" y="2177250"/>
                  <a:pt x="10585489" y="2169942"/>
                  <a:pt x="10576371" y="2181562"/>
                </a:cubicBezTo>
                <a:cubicBezTo>
                  <a:pt x="10565180" y="2193431"/>
                  <a:pt x="10582010" y="2193518"/>
                  <a:pt x="10586902" y="2199248"/>
                </a:cubicBezTo>
                <a:cubicBezTo>
                  <a:pt x="10587151" y="2201323"/>
                  <a:pt x="10589223" y="2201075"/>
                  <a:pt x="10589472" y="2203150"/>
                </a:cubicBezTo>
                <a:cubicBezTo>
                  <a:pt x="10594115" y="2206805"/>
                  <a:pt x="10596934" y="2212782"/>
                  <a:pt x="10593287" y="2217431"/>
                </a:cubicBezTo>
                <a:cubicBezTo>
                  <a:pt x="10589889" y="2224154"/>
                  <a:pt x="10585744" y="2224652"/>
                  <a:pt x="10579028" y="2221246"/>
                </a:cubicBezTo>
                <a:cubicBezTo>
                  <a:pt x="10552664" y="2211776"/>
                  <a:pt x="10530862" y="2222812"/>
                  <a:pt x="10517020" y="2247632"/>
                </a:cubicBezTo>
                <a:cubicBezTo>
                  <a:pt x="10513372" y="2252280"/>
                  <a:pt x="10505580" y="2257426"/>
                  <a:pt x="10506327" y="2263652"/>
                </a:cubicBezTo>
                <a:cubicBezTo>
                  <a:pt x="10509065" y="2286484"/>
                  <a:pt x="10534601" y="2306581"/>
                  <a:pt x="10554829" y="2299943"/>
                </a:cubicBezTo>
                <a:cubicBezTo>
                  <a:pt x="10595284" y="2286669"/>
                  <a:pt x="10635409" y="2288174"/>
                  <a:pt x="10677028" y="2302131"/>
                </a:cubicBezTo>
                <a:cubicBezTo>
                  <a:pt x="10692034" y="2304542"/>
                  <a:pt x="10707040" y="2306953"/>
                  <a:pt x="10718230" y="2295085"/>
                </a:cubicBezTo>
                <a:cubicBezTo>
                  <a:pt x="10727846" y="2287615"/>
                  <a:pt x="10732240" y="2289193"/>
                  <a:pt x="10735807" y="2301397"/>
                </a:cubicBezTo>
                <a:cubicBezTo>
                  <a:pt x="10739871" y="2317753"/>
                  <a:pt x="10751478" y="2326888"/>
                  <a:pt x="10768556" y="2329051"/>
                </a:cubicBezTo>
                <a:cubicBezTo>
                  <a:pt x="10785883" y="2333289"/>
                  <a:pt x="10805283" y="2337279"/>
                  <a:pt x="10824683" y="2341268"/>
                </a:cubicBezTo>
                <a:cubicBezTo>
                  <a:pt x="10841761" y="2343431"/>
                  <a:pt x="10849472" y="2355139"/>
                  <a:pt x="10849391" y="2371991"/>
                </a:cubicBezTo>
                <a:cubicBezTo>
                  <a:pt x="10849640" y="2374067"/>
                  <a:pt x="10850138" y="2378219"/>
                  <a:pt x="10848563" y="2382618"/>
                </a:cubicBezTo>
                <a:cubicBezTo>
                  <a:pt x="10849809" y="2392996"/>
                  <a:pt x="10857021" y="2400552"/>
                  <a:pt x="10867384" y="2399309"/>
                </a:cubicBezTo>
                <a:cubicBezTo>
                  <a:pt x="10875923" y="2400391"/>
                  <a:pt x="10874679" y="2390012"/>
                  <a:pt x="10873683" y="2381711"/>
                </a:cubicBezTo>
                <a:cubicBezTo>
                  <a:pt x="10874760" y="2373159"/>
                  <a:pt x="10873764" y="2364857"/>
                  <a:pt x="10885950" y="2361290"/>
                </a:cubicBezTo>
                <a:cubicBezTo>
                  <a:pt x="10904603" y="2359053"/>
                  <a:pt x="10923673" y="2377820"/>
                  <a:pt x="10921768" y="2396998"/>
                </a:cubicBezTo>
                <a:cubicBezTo>
                  <a:pt x="10922515" y="2403224"/>
                  <a:pt x="10918868" y="2407872"/>
                  <a:pt x="10923760" y="2413602"/>
                </a:cubicBezTo>
                <a:cubicBezTo>
                  <a:pt x="10929977" y="2412856"/>
                  <a:pt x="10929231" y="2406630"/>
                  <a:pt x="10933127" y="2404057"/>
                </a:cubicBezTo>
                <a:cubicBezTo>
                  <a:pt x="10941996" y="2390361"/>
                  <a:pt x="10950286" y="2389366"/>
                  <a:pt x="10960320" y="2402901"/>
                </a:cubicBezTo>
                <a:cubicBezTo>
                  <a:pt x="10973420" y="2424490"/>
                  <a:pt x="10991992" y="2439106"/>
                  <a:pt x="11010315" y="2451646"/>
                </a:cubicBezTo>
                <a:cubicBezTo>
                  <a:pt x="11031209" y="2468089"/>
                  <a:pt x="11050278" y="2486855"/>
                  <a:pt x="11055835" y="2515665"/>
                </a:cubicBezTo>
                <a:cubicBezTo>
                  <a:pt x="11059153" y="2525794"/>
                  <a:pt x="11064791" y="2537750"/>
                  <a:pt x="11075652" y="2540658"/>
                </a:cubicBezTo>
                <a:cubicBezTo>
                  <a:pt x="11119592" y="2556442"/>
                  <a:pt x="11138002" y="2604765"/>
                  <a:pt x="11180367" y="2624948"/>
                </a:cubicBezTo>
                <a:cubicBezTo>
                  <a:pt x="11191726" y="2632008"/>
                  <a:pt x="11190898" y="2642634"/>
                  <a:pt x="11187998" y="2653510"/>
                </a:cubicBezTo>
                <a:cubicBezTo>
                  <a:pt x="11183025" y="2664633"/>
                  <a:pt x="11171915" y="2659648"/>
                  <a:pt x="11164951" y="2654168"/>
                </a:cubicBezTo>
                <a:cubicBezTo>
                  <a:pt x="11151271" y="2645281"/>
                  <a:pt x="11139084" y="2648849"/>
                  <a:pt x="11127645" y="2658641"/>
                </a:cubicBezTo>
                <a:cubicBezTo>
                  <a:pt x="11114382" y="2670760"/>
                  <a:pt x="11098299" y="2676899"/>
                  <a:pt x="11079646" y="2679137"/>
                </a:cubicBezTo>
                <a:cubicBezTo>
                  <a:pt x="11048310" y="2680790"/>
                  <a:pt x="11028990" y="2659946"/>
                  <a:pt x="11033795" y="2629895"/>
                </a:cubicBezTo>
                <a:cubicBezTo>
                  <a:pt x="11035121" y="2623419"/>
                  <a:pt x="11036198" y="2614869"/>
                  <a:pt x="11035452" y="2608643"/>
                </a:cubicBezTo>
                <a:cubicBezTo>
                  <a:pt x="11035202" y="2606566"/>
                  <a:pt x="11037025" y="2604242"/>
                  <a:pt x="11037025" y="2604242"/>
                </a:cubicBezTo>
                <a:cubicBezTo>
                  <a:pt x="11034953" y="2604491"/>
                  <a:pt x="11034953" y="2604491"/>
                  <a:pt x="11033130" y="2606815"/>
                </a:cubicBezTo>
                <a:cubicBezTo>
                  <a:pt x="11024839" y="2607810"/>
                  <a:pt x="11018621" y="2608555"/>
                  <a:pt x="11010084" y="2607474"/>
                </a:cubicBezTo>
                <a:cubicBezTo>
                  <a:pt x="10969460" y="2601819"/>
                  <a:pt x="10957771" y="2609537"/>
                  <a:pt x="10950065" y="2650464"/>
                </a:cubicBezTo>
                <a:cubicBezTo>
                  <a:pt x="10948161" y="2669641"/>
                  <a:pt x="10936223" y="2675283"/>
                  <a:pt x="10917073" y="2673370"/>
                </a:cubicBezTo>
                <a:cubicBezTo>
                  <a:pt x="10902316" y="2673034"/>
                  <a:pt x="10893030" y="2665726"/>
                  <a:pt x="10882997" y="2652192"/>
                </a:cubicBezTo>
                <a:cubicBezTo>
                  <a:pt x="10855220" y="2613415"/>
                  <a:pt x="10816751" y="2590658"/>
                  <a:pt x="10767838" y="2585998"/>
                </a:cubicBezTo>
                <a:cubicBezTo>
                  <a:pt x="10726966" y="2578267"/>
                  <a:pt x="10726966" y="2578267"/>
                  <a:pt x="10740234" y="2618784"/>
                </a:cubicBezTo>
                <a:cubicBezTo>
                  <a:pt x="10747118" y="2641119"/>
                  <a:pt x="10744217" y="2651993"/>
                  <a:pt x="10726560" y="2662532"/>
                </a:cubicBezTo>
                <a:cubicBezTo>
                  <a:pt x="10716608" y="2632145"/>
                  <a:pt x="10709644" y="2626663"/>
                  <a:pt x="10678307" y="2628317"/>
                </a:cubicBezTo>
                <a:cubicBezTo>
                  <a:pt x="10657581" y="2630803"/>
                  <a:pt x="10635530" y="2639764"/>
                  <a:pt x="10618533" y="2620748"/>
                </a:cubicBezTo>
                <a:cubicBezTo>
                  <a:pt x="10618284" y="2618672"/>
                  <a:pt x="10616211" y="2618921"/>
                  <a:pt x="10614139" y="2619169"/>
                </a:cubicBezTo>
                <a:cubicBezTo>
                  <a:pt x="10590264" y="2630454"/>
                  <a:pt x="10580069" y="2650626"/>
                  <a:pt x="10581233" y="2677857"/>
                </a:cubicBezTo>
                <a:cubicBezTo>
                  <a:pt x="10582975" y="2692385"/>
                  <a:pt x="10584718" y="2706914"/>
                  <a:pt x="10568884" y="2715129"/>
                </a:cubicBezTo>
                <a:cubicBezTo>
                  <a:pt x="10567060" y="2717454"/>
                  <a:pt x="10561341" y="2722350"/>
                  <a:pt x="10560594" y="2716124"/>
                </a:cubicBezTo>
                <a:cubicBezTo>
                  <a:pt x="10556530" y="2699768"/>
                  <a:pt x="10541773" y="2699433"/>
                  <a:pt x="10528591" y="2694698"/>
                </a:cubicBezTo>
                <a:cubicBezTo>
                  <a:pt x="10513336" y="2690210"/>
                  <a:pt x="10503801" y="2680827"/>
                  <a:pt x="10503883" y="2663975"/>
                </a:cubicBezTo>
                <a:cubicBezTo>
                  <a:pt x="10503715" y="2645046"/>
                  <a:pt x="10493682" y="2631511"/>
                  <a:pt x="10476106" y="2625198"/>
                </a:cubicBezTo>
                <a:cubicBezTo>
                  <a:pt x="10460353" y="2616559"/>
                  <a:pt x="10446593" y="2624527"/>
                  <a:pt x="10433329" y="2636644"/>
                </a:cubicBezTo>
                <a:cubicBezTo>
                  <a:pt x="10422387" y="2650589"/>
                  <a:pt x="10417247" y="2642783"/>
                  <a:pt x="10415753" y="2630331"/>
                </a:cubicBezTo>
                <a:cubicBezTo>
                  <a:pt x="10413513" y="2611650"/>
                  <a:pt x="10402403" y="2606667"/>
                  <a:pt x="10386321" y="2612806"/>
                </a:cubicBezTo>
                <a:cubicBezTo>
                  <a:pt x="10382175" y="2613303"/>
                  <a:pt x="10378030" y="2613800"/>
                  <a:pt x="10374134" y="2616373"/>
                </a:cubicBezTo>
                <a:cubicBezTo>
                  <a:pt x="10355979" y="2622762"/>
                  <a:pt x="10341222" y="2622426"/>
                  <a:pt x="10330443" y="2602664"/>
                </a:cubicBezTo>
                <a:cubicBezTo>
                  <a:pt x="10317840" y="2585228"/>
                  <a:pt x="10297942" y="2577087"/>
                  <a:pt x="10279040" y="2577249"/>
                </a:cubicBezTo>
                <a:cubicBezTo>
                  <a:pt x="10264034" y="2574837"/>
                  <a:pt x="10247454" y="2576825"/>
                  <a:pt x="10254337" y="2599160"/>
                </a:cubicBezTo>
                <a:cubicBezTo>
                  <a:pt x="10255084" y="2605386"/>
                  <a:pt x="10254007" y="2613937"/>
                  <a:pt x="10252682" y="2620413"/>
                </a:cubicBezTo>
                <a:cubicBezTo>
                  <a:pt x="10254424" y="2634942"/>
                  <a:pt x="10249949" y="2650216"/>
                  <a:pt x="10259734" y="2661675"/>
                </a:cubicBezTo>
                <a:cubicBezTo>
                  <a:pt x="10285518" y="2683848"/>
                  <a:pt x="10286931" y="2713154"/>
                  <a:pt x="10290665" y="2744287"/>
                </a:cubicBezTo>
                <a:cubicBezTo>
                  <a:pt x="10275161" y="2737725"/>
                  <a:pt x="10259657" y="2731162"/>
                  <a:pt x="10243077" y="2733151"/>
                </a:cubicBezTo>
                <a:cubicBezTo>
                  <a:pt x="10222600" y="2737713"/>
                  <a:pt x="10203201" y="2733723"/>
                  <a:pt x="10185127" y="2723259"/>
                </a:cubicBezTo>
                <a:cubicBezTo>
                  <a:pt x="10169374" y="2714621"/>
                  <a:pt x="10151798" y="2708307"/>
                  <a:pt x="10134222" y="2701993"/>
                </a:cubicBezTo>
                <a:cubicBezTo>
                  <a:pt x="10083317" y="2680728"/>
                  <a:pt x="10028765" y="2664111"/>
                  <a:pt x="9980762" y="2631971"/>
                </a:cubicBezTo>
                <a:cubicBezTo>
                  <a:pt x="9969403" y="2624912"/>
                  <a:pt x="9963683" y="2629809"/>
                  <a:pt x="9960782" y="2640683"/>
                </a:cubicBezTo>
                <a:cubicBezTo>
                  <a:pt x="9959207" y="2645083"/>
                  <a:pt x="9958131" y="2653633"/>
                  <a:pt x="9949592" y="2652553"/>
                </a:cubicBezTo>
                <a:cubicBezTo>
                  <a:pt x="9943125" y="2651223"/>
                  <a:pt x="9942129" y="2642921"/>
                  <a:pt x="9941631" y="2638770"/>
                </a:cubicBezTo>
                <a:cubicBezTo>
                  <a:pt x="9938314" y="2628641"/>
                  <a:pt x="9935246" y="2620587"/>
                  <a:pt x="9926707" y="2619506"/>
                </a:cubicBezTo>
                <a:cubicBezTo>
                  <a:pt x="9916095" y="2618673"/>
                  <a:pt x="9906809" y="2611365"/>
                  <a:pt x="9896197" y="2610532"/>
                </a:cubicBezTo>
                <a:cubicBezTo>
                  <a:pt x="9881192" y="2608121"/>
                  <a:pt x="9878123" y="2600067"/>
                  <a:pt x="9882847" y="2586868"/>
                </a:cubicBezTo>
                <a:cubicBezTo>
                  <a:pt x="9895115" y="2566448"/>
                  <a:pt x="9878037" y="2564286"/>
                  <a:pt x="9864605" y="2557474"/>
                </a:cubicBezTo>
                <a:cubicBezTo>
                  <a:pt x="9846781" y="2549086"/>
                  <a:pt x="9848772" y="2565691"/>
                  <a:pt x="9845623" y="2574490"/>
                </a:cubicBezTo>
                <a:cubicBezTo>
                  <a:pt x="9844048" y="2578889"/>
                  <a:pt x="9844546" y="2583040"/>
                  <a:pt x="9838328" y="2583786"/>
                </a:cubicBezTo>
                <a:cubicBezTo>
                  <a:pt x="9832938" y="2573906"/>
                  <a:pt x="9825476" y="2564273"/>
                  <a:pt x="9821910" y="2552068"/>
                </a:cubicBezTo>
                <a:cubicBezTo>
                  <a:pt x="9816769" y="2544263"/>
                  <a:pt x="9809805" y="2538783"/>
                  <a:pt x="9801514" y="2539777"/>
                </a:cubicBezTo>
                <a:cubicBezTo>
                  <a:pt x="9791152" y="2541020"/>
                  <a:pt x="9792397" y="2551397"/>
                  <a:pt x="9791071" y="2557872"/>
                </a:cubicBezTo>
                <a:cubicBezTo>
                  <a:pt x="9779469" y="2601372"/>
                  <a:pt x="9755843" y="2614733"/>
                  <a:pt x="9712401" y="2603100"/>
                </a:cubicBezTo>
                <a:cubicBezTo>
                  <a:pt x="9703612" y="2599943"/>
                  <a:pt x="9695073" y="2598862"/>
                  <a:pt x="9688109" y="2593381"/>
                </a:cubicBezTo>
                <a:cubicBezTo>
                  <a:pt x="9650635" y="2578926"/>
                  <a:pt x="9618800" y="2576429"/>
                  <a:pt x="9594016" y="2615193"/>
                </a:cubicBezTo>
                <a:cubicBezTo>
                  <a:pt x="9594016" y="2615193"/>
                  <a:pt x="9591944" y="2615442"/>
                  <a:pt x="9592193" y="2617517"/>
                </a:cubicBezTo>
                <a:cubicBezTo>
                  <a:pt x="9582328" y="2622911"/>
                  <a:pt x="9574286" y="2625981"/>
                  <a:pt x="9563177" y="2620997"/>
                </a:cubicBezTo>
                <a:cubicBezTo>
                  <a:pt x="9558784" y="2619419"/>
                  <a:pt x="9554140" y="2615765"/>
                  <a:pt x="9555466" y="2609289"/>
                </a:cubicBezTo>
                <a:cubicBezTo>
                  <a:pt x="9556294" y="2598664"/>
                  <a:pt x="9566407" y="2595345"/>
                  <a:pt x="9574449" y="2592275"/>
                </a:cubicBezTo>
                <a:cubicBezTo>
                  <a:pt x="9580666" y="2591530"/>
                  <a:pt x="9588708" y="2588459"/>
                  <a:pt x="9587961" y="2582233"/>
                </a:cubicBezTo>
                <a:cubicBezTo>
                  <a:pt x="9589038" y="2573682"/>
                  <a:pt x="9578924" y="2577000"/>
                  <a:pt x="9574282" y="2573347"/>
                </a:cubicBezTo>
                <a:cubicBezTo>
                  <a:pt x="9563420" y="2570439"/>
                  <a:pt x="9552808" y="2569606"/>
                  <a:pt x="9541948" y="2566697"/>
                </a:cubicBezTo>
                <a:cubicBezTo>
                  <a:pt x="9526942" y="2564286"/>
                  <a:pt x="9513760" y="2559551"/>
                  <a:pt x="9503976" y="2548091"/>
                </a:cubicBezTo>
                <a:cubicBezTo>
                  <a:pt x="9496763" y="2540535"/>
                  <a:pt x="9490545" y="2541281"/>
                  <a:pt x="9480680" y="2546675"/>
                </a:cubicBezTo>
                <a:cubicBezTo>
                  <a:pt x="9452909" y="2560532"/>
                  <a:pt x="9433510" y="2556543"/>
                  <a:pt x="9411869" y="2533873"/>
                </a:cubicBezTo>
                <a:cubicBezTo>
                  <a:pt x="9400013" y="2522663"/>
                  <a:pt x="9392053" y="2508880"/>
                  <a:pt x="9382020" y="2495345"/>
                </a:cubicBezTo>
                <a:cubicBezTo>
                  <a:pt x="9369666" y="2479984"/>
                  <a:pt x="9353913" y="2471346"/>
                  <a:pt x="9334514" y="2467356"/>
                </a:cubicBezTo>
                <a:cubicBezTo>
                  <a:pt x="9313041" y="2463615"/>
                  <a:pt x="9303177" y="2469010"/>
                  <a:pt x="9295552" y="2493083"/>
                </a:cubicBezTo>
                <a:cubicBezTo>
                  <a:pt x="9288176" y="2519233"/>
                  <a:pt x="9273918" y="2523048"/>
                  <a:pt x="9249377" y="2511254"/>
                </a:cubicBezTo>
                <a:cubicBezTo>
                  <a:pt x="9240589" y="2508097"/>
                  <a:pt x="9235945" y="2504443"/>
                  <a:pt x="9225832" y="2507761"/>
                </a:cubicBezTo>
                <a:cubicBezTo>
                  <a:pt x="9201958" y="2519047"/>
                  <a:pt x="9201958" y="2519047"/>
                  <a:pt x="9198721" y="2492064"/>
                </a:cubicBezTo>
                <a:cubicBezTo>
                  <a:pt x="9200296" y="2487664"/>
                  <a:pt x="9200047" y="2485589"/>
                  <a:pt x="9197476" y="2481687"/>
                </a:cubicBezTo>
                <a:cubicBezTo>
                  <a:pt x="9195485" y="2465082"/>
                  <a:pt x="9186448" y="2459850"/>
                  <a:pt x="9170614" y="2468065"/>
                </a:cubicBezTo>
                <a:cubicBezTo>
                  <a:pt x="9158677" y="2473708"/>
                  <a:pt x="9147238" y="2483501"/>
                  <a:pt x="9135051" y="2487067"/>
                </a:cubicBezTo>
                <a:cubicBezTo>
                  <a:pt x="9083156" y="2510135"/>
                  <a:pt x="9023464" y="2485714"/>
                  <a:pt x="9005055" y="2437391"/>
                </a:cubicBezTo>
                <a:cubicBezTo>
                  <a:pt x="8998668" y="2419209"/>
                  <a:pt x="9004968" y="2401611"/>
                  <a:pt x="9002727" y="2382930"/>
                </a:cubicBezTo>
                <a:cubicBezTo>
                  <a:pt x="9001563" y="2355699"/>
                  <a:pt x="8989707" y="2344489"/>
                  <a:pt x="8963841" y="2339169"/>
                </a:cubicBezTo>
                <a:cubicBezTo>
                  <a:pt x="8950907" y="2336510"/>
                  <a:pt x="8938223" y="2335926"/>
                  <a:pt x="8925290" y="2333266"/>
                </a:cubicBezTo>
                <a:cubicBezTo>
                  <a:pt x="8899424" y="2327947"/>
                  <a:pt x="8885414" y="2333837"/>
                  <a:pt x="8878038" y="2359987"/>
                </a:cubicBezTo>
                <a:cubicBezTo>
                  <a:pt x="8871490" y="2375511"/>
                  <a:pt x="8865024" y="2374180"/>
                  <a:pt x="8853416" y="2365045"/>
                </a:cubicBezTo>
                <a:cubicBezTo>
                  <a:pt x="8828129" y="2347024"/>
                  <a:pt x="8812046" y="2353163"/>
                  <a:pt x="8803096" y="2383713"/>
                </a:cubicBezTo>
                <a:cubicBezTo>
                  <a:pt x="8802019" y="2392264"/>
                  <a:pt x="8803015" y="2400566"/>
                  <a:pt x="8811803" y="2403723"/>
                </a:cubicBezTo>
                <a:cubicBezTo>
                  <a:pt x="8822664" y="2406631"/>
                  <a:pt x="8823740" y="2398080"/>
                  <a:pt x="8824817" y="2389529"/>
                </a:cubicBezTo>
                <a:cubicBezTo>
                  <a:pt x="8824071" y="2383303"/>
                  <a:pt x="8827469" y="2376579"/>
                  <a:pt x="8836008" y="2377660"/>
                </a:cubicBezTo>
                <a:cubicBezTo>
                  <a:pt x="8844298" y="2376666"/>
                  <a:pt x="8851263" y="2382147"/>
                  <a:pt x="8850186" y="2390698"/>
                </a:cubicBezTo>
                <a:cubicBezTo>
                  <a:pt x="8850852" y="2413778"/>
                  <a:pt x="8855662" y="2436360"/>
                  <a:pt x="8856577" y="2461516"/>
                </a:cubicBezTo>
                <a:cubicBezTo>
                  <a:pt x="8849613" y="2456034"/>
                  <a:pt x="8847291" y="2454208"/>
                  <a:pt x="8844721" y="2450305"/>
                </a:cubicBezTo>
                <a:cubicBezTo>
                  <a:pt x="8830792" y="2439343"/>
                  <a:pt x="8814211" y="2441332"/>
                  <a:pt x="8799206" y="2438921"/>
                </a:cubicBezTo>
                <a:cubicBezTo>
                  <a:pt x="8790666" y="2437839"/>
                  <a:pt x="8790088" y="2450541"/>
                  <a:pt x="8784368" y="2455438"/>
                </a:cubicBezTo>
                <a:cubicBezTo>
                  <a:pt x="8774752" y="2462907"/>
                  <a:pt x="8764887" y="2468301"/>
                  <a:pt x="8749881" y="2465890"/>
                </a:cubicBezTo>
                <a:cubicBezTo>
                  <a:pt x="8737197" y="2465305"/>
                  <a:pt x="8722689" y="2467046"/>
                  <a:pt x="8707683" y="2464635"/>
                </a:cubicBezTo>
                <a:cubicBezTo>
                  <a:pt x="8715644" y="2478419"/>
                  <a:pt x="8735292" y="2484483"/>
                  <a:pt x="8724351" y="2498428"/>
                </a:cubicBezTo>
                <a:cubicBezTo>
                  <a:pt x="8717305" y="2509800"/>
                  <a:pt x="8709182" y="2529722"/>
                  <a:pt x="8688289" y="2513280"/>
                </a:cubicBezTo>
                <a:cubicBezTo>
                  <a:pt x="8688289" y="2513280"/>
                  <a:pt x="8684393" y="2515853"/>
                  <a:pt x="8684642" y="2517928"/>
                </a:cubicBezTo>
                <a:cubicBezTo>
                  <a:pt x="8683814" y="2528555"/>
                  <a:pt x="8680915" y="2539430"/>
                  <a:pt x="8695670" y="2539765"/>
                </a:cubicBezTo>
                <a:cubicBezTo>
                  <a:pt x="8712500" y="2539852"/>
                  <a:pt x="8728003" y="2546415"/>
                  <a:pt x="8741434" y="2553225"/>
                </a:cubicBezTo>
                <a:cubicBezTo>
                  <a:pt x="8759011" y="2559538"/>
                  <a:pt x="8773269" y="2555723"/>
                  <a:pt x="8779817" y="2540200"/>
                </a:cubicBezTo>
                <a:cubicBezTo>
                  <a:pt x="8788438" y="2524428"/>
                  <a:pt x="8795153" y="2527833"/>
                  <a:pt x="8804439" y="2535141"/>
                </a:cubicBezTo>
                <a:cubicBezTo>
                  <a:pt x="8823011" y="2549757"/>
                  <a:pt x="8837686" y="2566946"/>
                  <a:pt x="8858082" y="2579238"/>
                </a:cubicBezTo>
                <a:cubicBezTo>
                  <a:pt x="8869440" y="2586297"/>
                  <a:pt x="8877980" y="2587378"/>
                  <a:pt x="8889668" y="2579660"/>
                </a:cubicBezTo>
                <a:cubicBezTo>
                  <a:pt x="8899284" y="2572191"/>
                  <a:pt x="8906578" y="2562895"/>
                  <a:pt x="8919511" y="2565554"/>
                </a:cubicBezTo>
                <a:cubicBezTo>
                  <a:pt x="8932196" y="2566139"/>
                  <a:pt x="8935763" y="2578343"/>
                  <a:pt x="8942975" y="2585899"/>
                </a:cubicBezTo>
                <a:cubicBezTo>
                  <a:pt x="8958641" y="2558756"/>
                  <a:pt x="8958641" y="2558756"/>
                  <a:pt x="8985752" y="2574453"/>
                </a:cubicBezTo>
                <a:cubicBezTo>
                  <a:pt x="8996861" y="2579437"/>
                  <a:pt x="9008220" y="2586496"/>
                  <a:pt x="9021732" y="2576454"/>
                </a:cubicBezTo>
                <a:cubicBezTo>
                  <a:pt x="9051327" y="2560272"/>
                  <a:pt x="9057793" y="2561601"/>
                  <a:pt x="9077859" y="2588671"/>
                </a:cubicBezTo>
                <a:cubicBezTo>
                  <a:pt x="9087643" y="2600130"/>
                  <a:pt x="9097427" y="2611590"/>
                  <a:pt x="9109283" y="2622799"/>
                </a:cubicBezTo>
                <a:cubicBezTo>
                  <a:pt x="9135815" y="2651199"/>
                  <a:pt x="9146177" y="2649956"/>
                  <a:pt x="9167563" y="2617915"/>
                </a:cubicBezTo>
                <a:cubicBezTo>
                  <a:pt x="9173034" y="2610943"/>
                  <a:pt x="9176183" y="2602144"/>
                  <a:pt x="9183478" y="2592847"/>
                </a:cubicBezTo>
                <a:cubicBezTo>
                  <a:pt x="9189614" y="2608954"/>
                  <a:pt x="9195253" y="2620910"/>
                  <a:pt x="9201390" y="2637017"/>
                </a:cubicBezTo>
                <a:cubicBezTo>
                  <a:pt x="9205037" y="2632369"/>
                  <a:pt x="9204788" y="2630294"/>
                  <a:pt x="9206612" y="2627970"/>
                </a:cubicBezTo>
                <a:cubicBezTo>
                  <a:pt x="9220784" y="2588372"/>
                  <a:pt x="9241509" y="2585887"/>
                  <a:pt x="9268290" y="2616361"/>
                </a:cubicBezTo>
                <a:cubicBezTo>
                  <a:pt x="9273182" y="2622091"/>
                  <a:pt x="9278074" y="2627820"/>
                  <a:pt x="9283215" y="2635626"/>
                </a:cubicBezTo>
                <a:cubicBezTo>
                  <a:pt x="9285785" y="2639528"/>
                  <a:pt x="9288357" y="2643431"/>
                  <a:pt x="9284957" y="2650154"/>
                </a:cubicBezTo>
                <a:cubicBezTo>
                  <a:pt x="9270119" y="2666672"/>
                  <a:pt x="9283799" y="2675559"/>
                  <a:pt x="9295407" y="2684693"/>
                </a:cubicBezTo>
                <a:cubicBezTo>
                  <a:pt x="9329482" y="2705871"/>
                  <a:pt x="9368033" y="2711775"/>
                  <a:pt x="9406583" y="2717678"/>
                </a:cubicBezTo>
                <a:cubicBezTo>
                  <a:pt x="9468430" y="2724999"/>
                  <a:pt x="9531851" y="2727920"/>
                  <a:pt x="9588395" y="2761140"/>
                </a:cubicBezTo>
                <a:cubicBezTo>
                  <a:pt x="9606468" y="2771606"/>
                  <a:pt x="9625619" y="2773519"/>
                  <a:pt x="9646096" y="2768959"/>
                </a:cubicBezTo>
                <a:cubicBezTo>
                  <a:pt x="9662427" y="2764894"/>
                  <a:pt x="9677682" y="2769381"/>
                  <a:pt x="9689289" y="2778516"/>
                </a:cubicBezTo>
                <a:cubicBezTo>
                  <a:pt x="9712006" y="2792634"/>
                  <a:pt x="9736049" y="2800277"/>
                  <a:pt x="9763739" y="2803274"/>
                </a:cubicBezTo>
                <a:cubicBezTo>
                  <a:pt x="9789356" y="2806517"/>
                  <a:pt x="9816299" y="2803285"/>
                  <a:pt x="9841089" y="2817156"/>
                </a:cubicBezTo>
                <a:cubicBezTo>
                  <a:pt x="9863309" y="2827124"/>
                  <a:pt x="9884780" y="2830864"/>
                  <a:pt x="9905089" y="2807375"/>
                </a:cubicBezTo>
                <a:cubicBezTo>
                  <a:pt x="9911394" y="2842410"/>
                  <a:pt x="9934440" y="2841751"/>
                  <a:pt x="9959560" y="2840844"/>
                </a:cubicBezTo>
                <a:cubicBezTo>
                  <a:pt x="9978213" y="2838607"/>
                  <a:pt x="9997115" y="2838446"/>
                  <a:pt x="10013365" y="2851234"/>
                </a:cubicBezTo>
                <a:cubicBezTo>
                  <a:pt x="10036829" y="2871580"/>
                  <a:pt x="10062944" y="2878975"/>
                  <a:pt x="10091132" y="2886121"/>
                </a:cubicBezTo>
                <a:cubicBezTo>
                  <a:pt x="10140792" y="2897008"/>
                  <a:pt x="10192027" y="2903496"/>
                  <a:pt x="10238787" y="2925259"/>
                </a:cubicBezTo>
                <a:cubicBezTo>
                  <a:pt x="10276509" y="2941788"/>
                  <a:pt x="10315558" y="2951842"/>
                  <a:pt x="10357507" y="2951022"/>
                </a:cubicBezTo>
                <a:cubicBezTo>
                  <a:pt x="10369942" y="2949531"/>
                  <a:pt x="10378979" y="2954764"/>
                  <a:pt x="10384618" y="2966720"/>
                </a:cubicBezTo>
                <a:cubicBezTo>
                  <a:pt x="10405928" y="3004167"/>
                  <a:pt x="10408000" y="3003918"/>
                  <a:pt x="10451275" y="2996623"/>
                </a:cubicBezTo>
                <a:cubicBezTo>
                  <a:pt x="10455420" y="2996125"/>
                  <a:pt x="10459566" y="2995629"/>
                  <a:pt x="10465783" y="2994883"/>
                </a:cubicBezTo>
                <a:cubicBezTo>
                  <a:pt x="10461059" y="3008081"/>
                  <a:pt x="10456335" y="3021281"/>
                  <a:pt x="10451362" y="3032404"/>
                </a:cubicBezTo>
                <a:cubicBezTo>
                  <a:pt x="10445561" y="3054154"/>
                  <a:pt x="10429976" y="3064445"/>
                  <a:pt x="10409002" y="3064855"/>
                </a:cubicBezTo>
                <a:cubicBezTo>
                  <a:pt x="10396566" y="3066346"/>
                  <a:pt x="10385706" y="3063438"/>
                  <a:pt x="10373519" y="3067005"/>
                </a:cubicBezTo>
                <a:cubicBezTo>
                  <a:pt x="10353292" y="3073642"/>
                  <a:pt x="10346576" y="3070237"/>
                  <a:pt x="10339942" y="3049978"/>
                </a:cubicBezTo>
                <a:cubicBezTo>
                  <a:pt x="10338946" y="3041676"/>
                  <a:pt x="10337950" y="3033374"/>
                  <a:pt x="10336955" y="3025071"/>
                </a:cubicBezTo>
                <a:cubicBezTo>
                  <a:pt x="10337534" y="3012370"/>
                  <a:pt x="10331067" y="3011040"/>
                  <a:pt x="10320704" y="3012283"/>
                </a:cubicBezTo>
                <a:cubicBezTo>
                  <a:pt x="10297657" y="3012941"/>
                  <a:pt x="10282321" y="3025307"/>
                  <a:pt x="10269556" y="3041576"/>
                </a:cubicBezTo>
                <a:cubicBezTo>
                  <a:pt x="10265660" y="3044149"/>
                  <a:pt x="10264334" y="3050624"/>
                  <a:pt x="10257868" y="3049295"/>
                </a:cubicBezTo>
                <a:cubicBezTo>
                  <a:pt x="10253474" y="3047716"/>
                  <a:pt x="10252727" y="3041489"/>
                  <a:pt x="10250156" y="3037587"/>
                </a:cubicBezTo>
                <a:cubicBezTo>
                  <a:pt x="10249659" y="3033436"/>
                  <a:pt x="10249410" y="3031360"/>
                  <a:pt x="10248912" y="3027209"/>
                </a:cubicBezTo>
                <a:cubicBezTo>
                  <a:pt x="10247169" y="3012680"/>
                  <a:pt x="10240454" y="3009275"/>
                  <a:pt x="10228516" y="3014918"/>
                </a:cubicBezTo>
                <a:cubicBezTo>
                  <a:pt x="10216828" y="3022636"/>
                  <a:pt x="10209863" y="3017155"/>
                  <a:pt x="10202401" y="3007523"/>
                </a:cubicBezTo>
                <a:cubicBezTo>
                  <a:pt x="10195188" y="2999966"/>
                  <a:pt x="10196265" y="2991415"/>
                  <a:pt x="10201735" y="2984443"/>
                </a:cubicBezTo>
                <a:cubicBezTo>
                  <a:pt x="10206957" y="2975395"/>
                  <a:pt x="10217818" y="2978303"/>
                  <a:pt x="10226855" y="2983536"/>
                </a:cubicBezTo>
                <a:cubicBezTo>
                  <a:pt x="10233321" y="2984865"/>
                  <a:pt x="10237964" y="2988520"/>
                  <a:pt x="10243186" y="2979471"/>
                </a:cubicBezTo>
                <a:cubicBezTo>
                  <a:pt x="10248408" y="2970423"/>
                  <a:pt x="10243765" y="2966770"/>
                  <a:pt x="10238873" y="2961040"/>
                </a:cubicBezTo>
                <a:cubicBezTo>
                  <a:pt x="10227266" y="2951905"/>
                  <a:pt x="10190956" y="2964681"/>
                  <a:pt x="10188802" y="2981783"/>
                </a:cubicBezTo>
                <a:cubicBezTo>
                  <a:pt x="10183748" y="3009760"/>
                  <a:pt x="10164597" y="3007845"/>
                  <a:pt x="10145446" y="3005932"/>
                </a:cubicBezTo>
                <a:cubicBezTo>
                  <a:pt x="10105321" y="3004428"/>
                  <a:pt x="10065775" y="2990222"/>
                  <a:pt x="10027224" y="2984318"/>
                </a:cubicBezTo>
                <a:cubicBezTo>
                  <a:pt x="10016365" y="2981411"/>
                  <a:pt x="10015368" y="2973108"/>
                  <a:pt x="10018517" y="2964309"/>
                </a:cubicBezTo>
                <a:cubicBezTo>
                  <a:pt x="10021418" y="2953434"/>
                  <a:pt x="10024318" y="2942559"/>
                  <a:pt x="10024898" y="2929857"/>
                </a:cubicBezTo>
                <a:cubicBezTo>
                  <a:pt x="10023404" y="2917403"/>
                  <a:pt x="10014616" y="2914246"/>
                  <a:pt x="10005827" y="2911090"/>
                </a:cubicBezTo>
                <a:cubicBezTo>
                  <a:pt x="9999112" y="2907685"/>
                  <a:pt x="9998284" y="2918312"/>
                  <a:pt x="9994388" y="2920883"/>
                </a:cubicBezTo>
                <a:cubicBezTo>
                  <a:pt x="9985768" y="2936655"/>
                  <a:pt x="9975075" y="2952675"/>
                  <a:pt x="9966455" y="2968448"/>
                </a:cubicBezTo>
                <a:cubicBezTo>
                  <a:pt x="9963884" y="2964545"/>
                  <a:pt x="9963635" y="2962470"/>
                  <a:pt x="9963386" y="2960394"/>
                </a:cubicBezTo>
                <a:cubicBezTo>
                  <a:pt x="9958328" y="2935736"/>
                  <a:pt x="9958328" y="2935736"/>
                  <a:pt x="9937023" y="2950924"/>
                </a:cubicBezTo>
                <a:cubicBezTo>
                  <a:pt x="9929479" y="2958144"/>
                  <a:pt x="9926908" y="2954242"/>
                  <a:pt x="9924089" y="2948263"/>
                </a:cubicBezTo>
                <a:cubicBezTo>
                  <a:pt x="9915880" y="2932405"/>
                  <a:pt x="9902698" y="2927670"/>
                  <a:pt x="9888688" y="2933561"/>
                </a:cubicBezTo>
                <a:cubicBezTo>
                  <a:pt x="9867134" y="2946673"/>
                  <a:pt x="9844087" y="2947332"/>
                  <a:pt x="9821289" y="2950066"/>
                </a:cubicBezTo>
                <a:cubicBezTo>
                  <a:pt x="9808854" y="2951558"/>
                  <a:pt x="9802885" y="2954378"/>
                  <a:pt x="9812669" y="2965837"/>
                </a:cubicBezTo>
                <a:cubicBezTo>
                  <a:pt x="9820381" y="2977546"/>
                  <a:pt x="9819304" y="2986096"/>
                  <a:pt x="9805792" y="2996138"/>
                </a:cubicBezTo>
                <a:cubicBezTo>
                  <a:pt x="9825191" y="3000128"/>
                  <a:pt x="9844342" y="3002041"/>
                  <a:pt x="9861918" y="3008356"/>
                </a:cubicBezTo>
                <a:cubicBezTo>
                  <a:pt x="9879245" y="3012593"/>
                  <a:pt x="9896822" y="3018907"/>
                  <a:pt x="9910999" y="3031944"/>
                </a:cubicBezTo>
                <a:cubicBezTo>
                  <a:pt x="9884804" y="3041403"/>
                  <a:pt x="9884804" y="3041403"/>
                  <a:pt x="9843184" y="3027445"/>
                </a:cubicBezTo>
                <a:cubicBezTo>
                  <a:pt x="9816820" y="3017975"/>
                  <a:pt x="9804634" y="3021542"/>
                  <a:pt x="9792366" y="3041962"/>
                </a:cubicBezTo>
                <a:cubicBezTo>
                  <a:pt x="9780348" y="3064458"/>
                  <a:pt x="9780348" y="3064458"/>
                  <a:pt x="9765174" y="3043118"/>
                </a:cubicBezTo>
                <a:cubicBezTo>
                  <a:pt x="9764925" y="3041042"/>
                  <a:pt x="9762604" y="3039215"/>
                  <a:pt x="9762355" y="3037140"/>
                </a:cubicBezTo>
                <a:cubicBezTo>
                  <a:pt x="9726867" y="2986655"/>
                  <a:pt x="9697602" y="2988060"/>
                  <a:pt x="9663700" y="3038445"/>
                </a:cubicBezTo>
                <a:cubicBezTo>
                  <a:pt x="9651433" y="3058865"/>
                  <a:pt x="9632201" y="3073804"/>
                  <a:pt x="9609901" y="3080689"/>
                </a:cubicBezTo>
                <a:cubicBezTo>
                  <a:pt x="9585279" y="3085748"/>
                  <a:pt x="9563558" y="3079931"/>
                  <a:pt x="9539764" y="3074363"/>
                </a:cubicBezTo>
                <a:cubicBezTo>
                  <a:pt x="9511327" y="3065142"/>
                  <a:pt x="9480818" y="3056168"/>
                  <a:pt x="9451304" y="3055497"/>
                </a:cubicBezTo>
                <a:cubicBezTo>
                  <a:pt x="9428257" y="3056155"/>
                  <a:pt x="9404713" y="3052664"/>
                  <a:pt x="9384815" y="3044523"/>
                </a:cubicBezTo>
                <a:cubicBezTo>
                  <a:pt x="9369311" y="3037960"/>
                  <a:pt x="9349663" y="3031896"/>
                  <a:pt x="9333829" y="3040111"/>
                </a:cubicBezTo>
                <a:cubicBezTo>
                  <a:pt x="9314099" y="3050898"/>
                  <a:pt x="9302492" y="3041764"/>
                  <a:pt x="9290387" y="3028477"/>
                </a:cubicBezTo>
                <a:cubicBezTo>
                  <a:pt x="9268498" y="3003733"/>
                  <a:pt x="9254401" y="2973842"/>
                  <a:pt x="9250169" y="2938558"/>
                </a:cubicBezTo>
                <a:cubicBezTo>
                  <a:pt x="9249173" y="2930255"/>
                  <a:pt x="9248178" y="2921953"/>
                  <a:pt x="9235244" y="2919293"/>
                </a:cubicBezTo>
                <a:cubicBezTo>
                  <a:pt x="9222062" y="2914558"/>
                  <a:pt x="9219163" y="2925433"/>
                  <a:pt x="9213691" y="2932405"/>
                </a:cubicBezTo>
                <a:cubicBezTo>
                  <a:pt x="9210293" y="2939130"/>
                  <a:pt x="9206894" y="2945853"/>
                  <a:pt x="9203247" y="2950502"/>
                </a:cubicBezTo>
                <a:cubicBezTo>
                  <a:pt x="9188907" y="2971170"/>
                  <a:pt x="9166607" y="2978055"/>
                  <a:pt x="9144058" y="2982865"/>
                </a:cubicBezTo>
                <a:cubicBezTo>
                  <a:pt x="9125405" y="2985103"/>
                  <a:pt x="9123413" y="2968498"/>
                  <a:pt x="9113878" y="2959115"/>
                </a:cubicBezTo>
                <a:cubicBezTo>
                  <a:pt x="9105756" y="2979037"/>
                  <a:pt x="9090171" y="2989328"/>
                  <a:pt x="9071021" y="2987414"/>
                </a:cubicBezTo>
                <a:cubicBezTo>
                  <a:pt x="9047476" y="2983921"/>
                  <a:pt x="9024927" y="2988732"/>
                  <a:pt x="9002378" y="2993542"/>
                </a:cubicBezTo>
                <a:cubicBezTo>
                  <a:pt x="8954958" y="3001335"/>
                  <a:pt x="8908117" y="2996425"/>
                  <a:pt x="8868403" y="2963290"/>
                </a:cubicBezTo>
                <a:cubicBezTo>
                  <a:pt x="8861439" y="2957810"/>
                  <a:pt x="8854474" y="2952329"/>
                  <a:pt x="8846682" y="2957474"/>
                </a:cubicBezTo>
                <a:cubicBezTo>
                  <a:pt x="8831346" y="2969840"/>
                  <a:pt x="8814517" y="2969754"/>
                  <a:pt x="8797687" y="2969667"/>
                </a:cubicBezTo>
                <a:cubicBezTo>
                  <a:pt x="8791470" y="2970413"/>
                  <a:pt x="8787574" y="2972984"/>
                  <a:pt x="8784175" y="2979708"/>
                </a:cubicBezTo>
                <a:cubicBezTo>
                  <a:pt x="8781275" y="2990584"/>
                  <a:pt x="8772736" y="2989502"/>
                  <a:pt x="8763948" y="2986345"/>
                </a:cubicBezTo>
                <a:cubicBezTo>
                  <a:pt x="8753087" y="2983437"/>
                  <a:pt x="8738828" y="2987252"/>
                  <a:pt x="8734764" y="2970896"/>
                </a:cubicBezTo>
                <a:cubicBezTo>
                  <a:pt x="8732772" y="2954292"/>
                  <a:pt x="8721663" y="2949309"/>
                  <a:pt x="8708730" y="2946649"/>
                </a:cubicBezTo>
                <a:cubicBezTo>
                  <a:pt x="8697869" y="2943741"/>
                  <a:pt x="8685435" y="2945232"/>
                  <a:pt x="8680293" y="2937427"/>
                </a:cubicBezTo>
                <a:cubicBezTo>
                  <a:pt x="8669762" y="2919741"/>
                  <a:pt x="8655753" y="2925633"/>
                  <a:pt x="8639172" y="2927621"/>
                </a:cubicBezTo>
                <a:cubicBezTo>
                  <a:pt x="8633203" y="2930442"/>
                  <a:pt x="8626737" y="2929113"/>
                  <a:pt x="8620519" y="2929859"/>
                </a:cubicBezTo>
                <a:cubicBezTo>
                  <a:pt x="8591255" y="2931262"/>
                  <a:pt x="8561492" y="2928516"/>
                  <a:pt x="8532725" y="2934071"/>
                </a:cubicBezTo>
                <a:cubicBezTo>
                  <a:pt x="8520539" y="2937639"/>
                  <a:pt x="8503958" y="2939627"/>
                  <a:pt x="8500809" y="2948426"/>
                </a:cubicBezTo>
                <a:cubicBezTo>
                  <a:pt x="8498158" y="2961377"/>
                  <a:pt x="8515485" y="2965615"/>
                  <a:pt x="8526594" y="2970599"/>
                </a:cubicBezTo>
                <a:cubicBezTo>
                  <a:pt x="8528916" y="2972426"/>
                  <a:pt x="8531237" y="2974253"/>
                  <a:pt x="8533310" y="2974004"/>
                </a:cubicBezTo>
                <a:cubicBezTo>
                  <a:pt x="8567136" y="2993107"/>
                  <a:pt x="8574020" y="3015441"/>
                  <a:pt x="8552883" y="3049557"/>
                </a:cubicBezTo>
                <a:cubicBezTo>
                  <a:pt x="8543099" y="3038098"/>
                  <a:pt x="8534641" y="3020163"/>
                  <a:pt x="8517065" y="3013850"/>
                </a:cubicBezTo>
                <a:cubicBezTo>
                  <a:pt x="8497417" y="3007785"/>
                  <a:pt x="8484402" y="3021978"/>
                  <a:pt x="8468569" y="3030193"/>
                </a:cubicBezTo>
                <a:cubicBezTo>
                  <a:pt x="8462849" y="3035090"/>
                  <a:pt x="8456382" y="3033761"/>
                  <a:pt x="8457210" y="3023134"/>
                </a:cubicBezTo>
                <a:cubicBezTo>
                  <a:pt x="8458785" y="3018734"/>
                  <a:pt x="8458287" y="3014583"/>
                  <a:pt x="8459862" y="3010184"/>
                </a:cubicBezTo>
                <a:cubicBezTo>
                  <a:pt x="8461188" y="3003709"/>
                  <a:pt x="8462513" y="2997233"/>
                  <a:pt x="8457621" y="2991504"/>
                </a:cubicBezTo>
                <a:cubicBezTo>
                  <a:pt x="8455051" y="2987601"/>
                  <a:pt x="8449580" y="2994573"/>
                  <a:pt x="8445435" y="2995071"/>
                </a:cubicBezTo>
                <a:cubicBezTo>
                  <a:pt x="8431674" y="3003038"/>
                  <a:pt x="8426782" y="2997308"/>
                  <a:pt x="8427361" y="2984605"/>
                </a:cubicBezTo>
                <a:cubicBezTo>
                  <a:pt x="8426863" y="2980454"/>
                  <a:pt x="8430510" y="2975806"/>
                  <a:pt x="8423795" y="2972401"/>
                </a:cubicBezTo>
                <a:cubicBezTo>
                  <a:pt x="8394038" y="3022289"/>
                  <a:pt x="8377956" y="3028429"/>
                  <a:pt x="8319009" y="3010234"/>
                </a:cubicBezTo>
                <a:cubicBezTo>
                  <a:pt x="8316937" y="3010482"/>
                  <a:pt x="8316937" y="3010482"/>
                  <a:pt x="8314614" y="3008655"/>
                </a:cubicBezTo>
                <a:cubicBezTo>
                  <a:pt x="8268603" y="2993120"/>
                  <a:pt x="8221513" y="2986135"/>
                  <a:pt x="8174591" y="2998078"/>
                </a:cubicBezTo>
                <a:cubicBezTo>
                  <a:pt x="8158259" y="3002142"/>
                  <a:pt x="8147150" y="2997159"/>
                  <a:pt x="8139439" y="2985451"/>
                </a:cubicBezTo>
                <a:cubicBezTo>
                  <a:pt x="8129406" y="2971917"/>
                  <a:pt x="8113902" y="2965354"/>
                  <a:pt x="8099146" y="2965018"/>
                </a:cubicBezTo>
                <a:cubicBezTo>
                  <a:pt x="8073528" y="2961775"/>
                  <a:pt x="8046087" y="2960855"/>
                  <a:pt x="8019144" y="2964087"/>
                </a:cubicBezTo>
                <a:cubicBezTo>
                  <a:pt x="7996346" y="2966821"/>
                  <a:pt x="7993197" y="2975620"/>
                  <a:pt x="8003976" y="2995382"/>
                </a:cubicBezTo>
                <a:cubicBezTo>
                  <a:pt x="8006795" y="3001360"/>
                  <a:pt x="8013511" y="3004765"/>
                  <a:pt x="8008040" y="3011737"/>
                </a:cubicBezTo>
                <a:cubicBezTo>
                  <a:pt x="7998673" y="3021283"/>
                  <a:pt x="8002239" y="3033487"/>
                  <a:pt x="8003733" y="3045940"/>
                </a:cubicBezTo>
                <a:cubicBezTo>
                  <a:pt x="8004480" y="3052167"/>
                  <a:pt x="8007548" y="3060221"/>
                  <a:pt x="7999507" y="3063291"/>
                </a:cubicBezTo>
                <a:cubicBezTo>
                  <a:pt x="7991465" y="3066360"/>
                  <a:pt x="7986324" y="3058556"/>
                  <a:pt x="7983505" y="3052577"/>
                </a:cubicBezTo>
                <a:cubicBezTo>
                  <a:pt x="7975296" y="3036719"/>
                  <a:pt x="7967336" y="3022935"/>
                  <a:pt x="7959376" y="3009153"/>
                </a:cubicBezTo>
                <a:cubicBezTo>
                  <a:pt x="7938812" y="2977932"/>
                  <a:pt x="7911950" y="2964310"/>
                  <a:pt x="7874893" y="2970861"/>
                </a:cubicBezTo>
                <a:cubicBezTo>
                  <a:pt x="7856241" y="2973098"/>
                  <a:pt x="7837836" y="2977410"/>
                  <a:pt x="7819184" y="2979647"/>
                </a:cubicBezTo>
                <a:cubicBezTo>
                  <a:pt x="7796635" y="2984457"/>
                  <a:pt x="7782954" y="2975570"/>
                  <a:pt x="7774248" y="2955561"/>
                </a:cubicBezTo>
                <a:cubicBezTo>
                  <a:pt x="7771677" y="2951658"/>
                  <a:pt x="7773002" y="2945183"/>
                  <a:pt x="7766537" y="2943853"/>
                </a:cubicBezTo>
                <a:cubicBezTo>
                  <a:pt x="7759989" y="2959377"/>
                  <a:pt x="7751618" y="2977224"/>
                  <a:pt x="7745319" y="2994823"/>
                </a:cubicBezTo>
                <a:cubicBezTo>
                  <a:pt x="7735124" y="3014994"/>
                  <a:pt x="7735124" y="3014994"/>
                  <a:pt x="7722521" y="2997557"/>
                </a:cubicBezTo>
                <a:cubicBezTo>
                  <a:pt x="7712238" y="2981946"/>
                  <a:pt x="7701379" y="2979038"/>
                  <a:pt x="7686292" y="2993480"/>
                </a:cubicBezTo>
                <a:cubicBezTo>
                  <a:pt x="7673029" y="3005598"/>
                  <a:pt x="7656697" y="3009662"/>
                  <a:pt x="7637547" y="3007749"/>
                </a:cubicBezTo>
                <a:cubicBezTo>
                  <a:pt x="7610105" y="3006829"/>
                  <a:pt x="7583741" y="2997358"/>
                  <a:pt x="7557377" y="2987887"/>
                </a:cubicBezTo>
                <a:cubicBezTo>
                  <a:pt x="7531012" y="2978417"/>
                  <a:pt x="7520899" y="2981735"/>
                  <a:pt x="7504487" y="3002653"/>
                </a:cubicBezTo>
                <a:cubicBezTo>
                  <a:pt x="7486499" y="3027970"/>
                  <a:pt x="7463452" y="3028628"/>
                  <a:pt x="7445708" y="3003386"/>
                </a:cubicBezTo>
                <a:cubicBezTo>
                  <a:pt x="7428462" y="2982295"/>
                  <a:pt x="7428462" y="2982295"/>
                  <a:pt x="7412298" y="3005287"/>
                </a:cubicBezTo>
                <a:cubicBezTo>
                  <a:pt x="7410226" y="3005536"/>
                  <a:pt x="7410475" y="3007611"/>
                  <a:pt x="7408403" y="3007860"/>
                </a:cubicBezTo>
                <a:cubicBezTo>
                  <a:pt x="7401357" y="3019232"/>
                  <a:pt x="7392818" y="3018151"/>
                  <a:pt x="7385106" y="3006443"/>
                </a:cubicBezTo>
                <a:cubicBezTo>
                  <a:pt x="7382286" y="3000465"/>
                  <a:pt x="7379467" y="2994488"/>
                  <a:pt x="7376648" y="2988509"/>
                </a:cubicBezTo>
                <a:cubicBezTo>
                  <a:pt x="7365869" y="2968748"/>
                  <a:pt x="7350117" y="2960110"/>
                  <a:pt x="7330138" y="2968822"/>
                </a:cubicBezTo>
                <a:cubicBezTo>
                  <a:pt x="7313144" y="2976124"/>
                  <a:pt x="7295899" y="2981350"/>
                  <a:pt x="7279040" y="2987583"/>
                </a:cubicBezTo>
                <a:lnTo>
                  <a:pt x="7276910" y="2988666"/>
                </a:lnTo>
                <a:lnTo>
                  <a:pt x="7279854" y="3007526"/>
                </a:lnTo>
                <a:cubicBezTo>
                  <a:pt x="7260852" y="3011902"/>
                  <a:pt x="7257808" y="3019417"/>
                  <a:pt x="7265230" y="3030931"/>
                </a:cubicBezTo>
                <a:cubicBezTo>
                  <a:pt x="7267246" y="3034841"/>
                  <a:pt x="7273166" y="3036733"/>
                  <a:pt x="7271065" y="3041285"/>
                </a:cubicBezTo>
                <a:cubicBezTo>
                  <a:pt x="7267591" y="3046052"/>
                  <a:pt x="7261886" y="3045535"/>
                  <a:pt x="7257553" y="3044803"/>
                </a:cubicBezTo>
                <a:cubicBezTo>
                  <a:pt x="7253435" y="3045446"/>
                  <a:pt x="7250476" y="3044500"/>
                  <a:pt x="7247516" y="3043554"/>
                </a:cubicBezTo>
                <a:cubicBezTo>
                  <a:pt x="7238851" y="3042091"/>
                  <a:pt x="7234947" y="3044108"/>
                  <a:pt x="7235077" y="3053945"/>
                </a:cubicBezTo>
                <a:cubicBezTo>
                  <a:pt x="7234564" y="3059658"/>
                  <a:pt x="7231733" y="3068548"/>
                  <a:pt x="7224226" y="3065495"/>
                </a:cubicBezTo>
                <a:cubicBezTo>
                  <a:pt x="7213974" y="3062873"/>
                  <a:pt x="7204365" y="3064373"/>
                  <a:pt x="7194543" y="3064498"/>
                </a:cubicBezTo>
                <a:cubicBezTo>
                  <a:pt x="7186092" y="3064409"/>
                  <a:pt x="7176055" y="3063161"/>
                  <a:pt x="7166876" y="3067410"/>
                </a:cubicBezTo>
                <a:cubicBezTo>
                  <a:pt x="7159069" y="3071445"/>
                  <a:pt x="7149890" y="3075694"/>
                  <a:pt x="7158900" y="3088369"/>
                </a:cubicBezTo>
                <a:cubicBezTo>
                  <a:pt x="7162289" y="3092065"/>
                  <a:pt x="7159973" y="3095242"/>
                  <a:pt x="7154697" y="3097473"/>
                </a:cubicBezTo>
                <a:cubicBezTo>
                  <a:pt x="7134108" y="3100688"/>
                  <a:pt x="7126386" y="3096261"/>
                  <a:pt x="7121795" y="3075857"/>
                </a:cubicBezTo>
                <a:cubicBezTo>
                  <a:pt x="7120720" y="3068984"/>
                  <a:pt x="7118490" y="3063700"/>
                  <a:pt x="7112570" y="3061808"/>
                </a:cubicBezTo>
                <a:cubicBezTo>
                  <a:pt x="7107444" y="3060496"/>
                  <a:pt x="7102371" y="3059528"/>
                  <a:pt x="7097262" y="3059446"/>
                </a:cubicBezTo>
                <a:lnTo>
                  <a:pt x="7088766" y="3061061"/>
                </a:lnTo>
                <a:lnTo>
                  <a:pt x="7087097" y="3065608"/>
                </a:lnTo>
                <a:lnTo>
                  <a:pt x="7079589" y="3067494"/>
                </a:lnTo>
                <a:lnTo>
                  <a:pt x="7080271" y="3071075"/>
                </a:lnTo>
                <a:cubicBezTo>
                  <a:pt x="7080916" y="3075199"/>
                  <a:pt x="7081774" y="3080697"/>
                  <a:pt x="7079458" y="3083876"/>
                </a:cubicBezTo>
                <a:cubicBezTo>
                  <a:pt x="7075983" y="3088642"/>
                  <a:pt x="7071995" y="3099121"/>
                  <a:pt x="7066591" y="3091517"/>
                </a:cubicBezTo>
                <a:cubicBezTo>
                  <a:pt x="7059920" y="3084814"/>
                  <a:pt x="7053152" y="3081998"/>
                  <a:pt x="7046166" y="3081153"/>
                </a:cubicBezTo>
                <a:lnTo>
                  <a:pt x="7027259" y="3082421"/>
                </a:lnTo>
                <a:lnTo>
                  <a:pt x="7023450" y="3095875"/>
                </a:lnTo>
                <a:cubicBezTo>
                  <a:pt x="7023639" y="3104010"/>
                  <a:pt x="7024696" y="3112831"/>
                  <a:pt x="7022583" y="3121506"/>
                </a:cubicBezTo>
                <a:cubicBezTo>
                  <a:pt x="7010478" y="3108221"/>
                  <a:pt x="7004840" y="3096264"/>
                  <a:pt x="7005169" y="3081487"/>
                </a:cubicBezTo>
                <a:lnTo>
                  <a:pt x="7005789" y="3079236"/>
                </a:lnTo>
                <a:lnTo>
                  <a:pt x="6999586" y="3076633"/>
                </a:lnTo>
                <a:cubicBezTo>
                  <a:pt x="6992100" y="3071465"/>
                  <a:pt x="6985213" y="3067876"/>
                  <a:pt x="6978865" y="3065919"/>
                </a:cubicBezTo>
                <a:lnTo>
                  <a:pt x="6966128" y="3065246"/>
                </a:lnTo>
                <a:lnTo>
                  <a:pt x="6963800" y="3069605"/>
                </a:lnTo>
                <a:cubicBezTo>
                  <a:pt x="6955428" y="3087453"/>
                  <a:pt x="6946808" y="3103224"/>
                  <a:pt x="6926580" y="3109861"/>
                </a:cubicBezTo>
                <a:cubicBezTo>
                  <a:pt x="6918540" y="3112931"/>
                  <a:pt x="6919286" y="3119158"/>
                  <a:pt x="6918209" y="3127708"/>
                </a:cubicBezTo>
                <a:cubicBezTo>
                  <a:pt x="6915558" y="3140659"/>
                  <a:pt x="6919621" y="3157014"/>
                  <a:pt x="6908680" y="3170960"/>
                </a:cubicBezTo>
                <a:cubicBezTo>
                  <a:pt x="6905861" y="3164981"/>
                  <a:pt x="6903290" y="3161079"/>
                  <a:pt x="6900471" y="3155101"/>
                </a:cubicBezTo>
                <a:cubicBezTo>
                  <a:pt x="6885546" y="3135836"/>
                  <a:pt x="6872613" y="3133177"/>
                  <a:pt x="6853381" y="3148116"/>
                </a:cubicBezTo>
                <a:cubicBezTo>
                  <a:pt x="6836222" y="3162806"/>
                  <a:pt x="6815745" y="3167368"/>
                  <a:pt x="6794522" y="3165702"/>
                </a:cubicBezTo>
                <a:cubicBezTo>
                  <a:pt x="6779516" y="3163291"/>
                  <a:pt x="6764759" y="3162956"/>
                  <a:pt x="6747681" y="3160793"/>
                </a:cubicBezTo>
                <a:cubicBezTo>
                  <a:pt x="6724260" y="3158338"/>
                  <a:pt x="6700778" y="3155365"/>
                  <a:pt x="6677627" y="3150773"/>
                </a:cubicBezTo>
                <a:lnTo>
                  <a:pt x="6614638" y="3132511"/>
                </a:lnTo>
                <a:lnTo>
                  <a:pt x="6608124" y="3141627"/>
                </a:lnTo>
                <a:cubicBezTo>
                  <a:pt x="6605636" y="3144833"/>
                  <a:pt x="6602816" y="3147032"/>
                  <a:pt x="6598484" y="3146300"/>
                </a:cubicBezTo>
                <a:cubicBezTo>
                  <a:pt x="6589819" y="3144838"/>
                  <a:pt x="6589689" y="3135001"/>
                  <a:pt x="6588616" y="3128128"/>
                </a:cubicBezTo>
                <a:cubicBezTo>
                  <a:pt x="6587543" y="3121256"/>
                  <a:pt x="6582481" y="3124862"/>
                  <a:pt x="6578150" y="3124130"/>
                </a:cubicBezTo>
                <a:cubicBezTo>
                  <a:pt x="6574031" y="3124773"/>
                  <a:pt x="6569913" y="3125416"/>
                  <a:pt x="6572144" y="3130700"/>
                </a:cubicBezTo>
                <a:cubicBezTo>
                  <a:pt x="6577251" y="3145392"/>
                  <a:pt x="6569658" y="3150801"/>
                  <a:pt x="6557520" y="3154105"/>
                </a:cubicBezTo>
                <a:cubicBezTo>
                  <a:pt x="6545381" y="3157409"/>
                  <a:pt x="6544866" y="3163121"/>
                  <a:pt x="6554605" y="3171458"/>
                </a:cubicBezTo>
                <a:cubicBezTo>
                  <a:pt x="6556406" y="3173992"/>
                  <a:pt x="6560739" y="3174725"/>
                  <a:pt x="6565072" y="3175456"/>
                </a:cubicBezTo>
                <a:cubicBezTo>
                  <a:pt x="6603335" y="3186379"/>
                  <a:pt x="6643056" y="3188626"/>
                  <a:pt x="6683506" y="3186534"/>
                </a:cubicBezTo>
                <a:cubicBezTo>
                  <a:pt x="6715720" y="3185729"/>
                  <a:pt x="6745618" y="3188102"/>
                  <a:pt x="6774918" y="3204648"/>
                </a:cubicBezTo>
                <a:cubicBezTo>
                  <a:pt x="6791947" y="3214662"/>
                  <a:pt x="6805505" y="3229443"/>
                  <a:pt x="6817903" y="3245812"/>
                </a:cubicBezTo>
                <a:cubicBezTo>
                  <a:pt x="6824936" y="3227817"/>
                  <a:pt x="6831584" y="3225371"/>
                  <a:pt x="6847457" y="3236973"/>
                </a:cubicBezTo>
                <a:cubicBezTo>
                  <a:pt x="6852218" y="3240454"/>
                  <a:pt x="6856037" y="3246898"/>
                  <a:pt x="6855736" y="3253986"/>
                </a:cubicBezTo>
                <a:cubicBezTo>
                  <a:pt x="6856296" y="3266572"/>
                  <a:pt x="6866548" y="3269196"/>
                  <a:pt x="6876370" y="3269070"/>
                </a:cubicBezTo>
                <a:cubicBezTo>
                  <a:pt x="6886408" y="3270319"/>
                  <a:pt x="6889453" y="3262803"/>
                  <a:pt x="6892498" y="3255287"/>
                </a:cubicBezTo>
                <a:cubicBezTo>
                  <a:pt x="6894170" y="3247986"/>
                  <a:pt x="6892882" y="3239737"/>
                  <a:pt x="6899830" y="3230204"/>
                </a:cubicBezTo>
                <a:cubicBezTo>
                  <a:pt x="6898288" y="3247343"/>
                  <a:pt x="6907167" y="3250181"/>
                  <a:pt x="6918578" y="3251215"/>
                </a:cubicBezTo>
                <a:cubicBezTo>
                  <a:pt x="6928400" y="3251089"/>
                  <a:pt x="6940455" y="3256248"/>
                  <a:pt x="6940370" y="3264710"/>
                </a:cubicBezTo>
                <a:cubicBezTo>
                  <a:pt x="6939985" y="3280259"/>
                  <a:pt x="6940974" y="3295594"/>
                  <a:pt x="6933298" y="3309465"/>
                </a:cubicBezTo>
                <a:cubicBezTo>
                  <a:pt x="6928879" y="3317196"/>
                  <a:pt x="6923604" y="3319428"/>
                  <a:pt x="6913780" y="3319554"/>
                </a:cubicBezTo>
                <a:cubicBezTo>
                  <a:pt x="6906489" y="3317876"/>
                  <a:pt x="6903314" y="3315556"/>
                  <a:pt x="6903399" y="3307093"/>
                </a:cubicBezTo>
                <a:cubicBezTo>
                  <a:pt x="6902541" y="3301595"/>
                  <a:pt x="6897993" y="3299488"/>
                  <a:pt x="6893876" y="3300131"/>
                </a:cubicBezTo>
                <a:cubicBezTo>
                  <a:pt x="6877619" y="3304078"/>
                  <a:pt x="6866723" y="3297331"/>
                  <a:pt x="6855613" y="3289208"/>
                </a:cubicBezTo>
                <a:cubicBezTo>
                  <a:pt x="6844715" y="3282462"/>
                  <a:pt x="6833306" y="3281426"/>
                  <a:pt x="6825200" y="3292549"/>
                </a:cubicBezTo>
                <a:cubicBezTo>
                  <a:pt x="6819410" y="3300493"/>
                  <a:pt x="6816235" y="3298173"/>
                  <a:pt x="6816320" y="3289711"/>
                </a:cubicBezTo>
                <a:cubicBezTo>
                  <a:pt x="6815461" y="3284213"/>
                  <a:pt x="6812502" y="3283267"/>
                  <a:pt x="6806582" y="3281375"/>
                </a:cubicBezTo>
                <a:cubicBezTo>
                  <a:pt x="6781960" y="3276771"/>
                  <a:pt x="6757253" y="3280628"/>
                  <a:pt x="6735206" y="3292520"/>
                </a:cubicBezTo>
                <a:cubicBezTo>
                  <a:pt x="6723711" y="3299947"/>
                  <a:pt x="6711358" y="3301875"/>
                  <a:pt x="6698574" y="3301055"/>
                </a:cubicBezTo>
                <a:cubicBezTo>
                  <a:pt x="6687165" y="3300020"/>
                  <a:pt x="6676483" y="3294647"/>
                  <a:pt x="6667175" y="3289061"/>
                </a:cubicBezTo>
                <a:cubicBezTo>
                  <a:pt x="6662413" y="3285580"/>
                  <a:pt x="6658810" y="3280510"/>
                  <a:pt x="6652590" y="3285705"/>
                </a:cubicBezTo>
                <a:cubicBezTo>
                  <a:pt x="6646371" y="3290901"/>
                  <a:pt x="6647229" y="3296399"/>
                  <a:pt x="6649675" y="3303058"/>
                </a:cubicBezTo>
                <a:cubicBezTo>
                  <a:pt x="6651907" y="3308342"/>
                  <a:pt x="6655295" y="3312037"/>
                  <a:pt x="6654782" y="3317750"/>
                </a:cubicBezTo>
                <a:cubicBezTo>
                  <a:pt x="6657142" y="3332871"/>
                  <a:pt x="6665078" y="3338672"/>
                  <a:pt x="6679233" y="3339278"/>
                </a:cubicBezTo>
                <a:cubicBezTo>
                  <a:pt x="6704800" y="3340919"/>
                  <a:pt x="6727835" y="3344363"/>
                  <a:pt x="6752457" y="3348966"/>
                </a:cubicBezTo>
                <a:cubicBezTo>
                  <a:pt x="6767256" y="3353697"/>
                  <a:pt x="6769701" y="3360355"/>
                  <a:pt x="6761810" y="3372852"/>
                </a:cubicBezTo>
                <a:cubicBezTo>
                  <a:pt x="6760438" y="3373067"/>
                  <a:pt x="6760653" y="3374441"/>
                  <a:pt x="6760866" y="3375816"/>
                </a:cubicBezTo>
                <a:cubicBezTo>
                  <a:pt x="6760268" y="3389990"/>
                  <a:pt x="6751947" y="3399739"/>
                  <a:pt x="6743413" y="3408112"/>
                </a:cubicBezTo>
                <a:cubicBezTo>
                  <a:pt x="6737408" y="3414682"/>
                  <a:pt x="6734233" y="3412362"/>
                  <a:pt x="6732001" y="3407078"/>
                </a:cubicBezTo>
                <a:cubicBezTo>
                  <a:pt x="6727325" y="3395134"/>
                  <a:pt x="6733329" y="3388564"/>
                  <a:pt x="6744096" y="3385475"/>
                </a:cubicBezTo>
                <a:cubicBezTo>
                  <a:pt x="6740278" y="3379031"/>
                  <a:pt x="6735301" y="3374176"/>
                  <a:pt x="6728438" y="3375247"/>
                </a:cubicBezTo>
                <a:cubicBezTo>
                  <a:pt x="6724320" y="3375890"/>
                  <a:pt x="6723806" y="3381603"/>
                  <a:pt x="6723078" y="3385941"/>
                </a:cubicBezTo>
                <a:cubicBezTo>
                  <a:pt x="6720806" y="3407417"/>
                  <a:pt x="6715960" y="3412398"/>
                  <a:pt x="6695156" y="3414238"/>
                </a:cubicBezTo>
                <a:cubicBezTo>
                  <a:pt x="6675511" y="3414489"/>
                  <a:pt x="6654921" y="3417704"/>
                  <a:pt x="6636134" y="3423454"/>
                </a:cubicBezTo>
                <a:cubicBezTo>
                  <a:pt x="6610698" y="3431650"/>
                  <a:pt x="6604349" y="3427008"/>
                  <a:pt x="6604389" y="3400249"/>
                </a:cubicBezTo>
                <a:cubicBezTo>
                  <a:pt x="6604175" y="3398873"/>
                  <a:pt x="6603960" y="3397499"/>
                  <a:pt x="6603744" y="3396125"/>
                </a:cubicBezTo>
                <a:cubicBezTo>
                  <a:pt x="6604474" y="3391786"/>
                  <a:pt x="6607732" y="3385645"/>
                  <a:pt x="6600440" y="3383968"/>
                </a:cubicBezTo>
                <a:cubicBezTo>
                  <a:pt x="6593363" y="3383664"/>
                  <a:pt x="6586071" y="3381987"/>
                  <a:pt x="6583240" y="3390877"/>
                </a:cubicBezTo>
                <a:cubicBezTo>
                  <a:pt x="6581354" y="3396804"/>
                  <a:pt x="6579252" y="3401357"/>
                  <a:pt x="6578738" y="3407069"/>
                </a:cubicBezTo>
                <a:cubicBezTo>
                  <a:pt x="6574536" y="3416175"/>
                  <a:pt x="6569260" y="3418406"/>
                  <a:pt x="6560166" y="3414194"/>
                </a:cubicBezTo>
                <a:cubicBezTo>
                  <a:pt x="6551286" y="3411356"/>
                  <a:pt x="6551585" y="3404269"/>
                  <a:pt x="6556217" y="3397913"/>
                </a:cubicBezTo>
                <a:cubicBezTo>
                  <a:pt x="6557160" y="3394949"/>
                  <a:pt x="6558319" y="3393360"/>
                  <a:pt x="6559262" y="3390397"/>
                </a:cubicBezTo>
                <a:cubicBezTo>
                  <a:pt x="6561579" y="3387219"/>
                  <a:pt x="6560934" y="3383095"/>
                  <a:pt x="6557760" y="3380775"/>
                </a:cubicBezTo>
                <a:cubicBezTo>
                  <a:pt x="6553212" y="3378668"/>
                  <a:pt x="6552484" y="3383007"/>
                  <a:pt x="6549953" y="3384810"/>
                </a:cubicBezTo>
                <a:cubicBezTo>
                  <a:pt x="6545106" y="3389791"/>
                  <a:pt x="6541848" y="3395932"/>
                  <a:pt x="6540175" y="3403234"/>
                </a:cubicBezTo>
                <a:cubicBezTo>
                  <a:pt x="6533358" y="3422604"/>
                  <a:pt x="6525551" y="3426639"/>
                  <a:pt x="6506204" y="3419803"/>
                </a:cubicBezTo>
                <a:cubicBezTo>
                  <a:pt x="6497325" y="3416965"/>
                  <a:pt x="6488231" y="3412752"/>
                  <a:pt x="6479352" y="3409915"/>
                </a:cubicBezTo>
                <a:cubicBezTo>
                  <a:pt x="6473431" y="3408022"/>
                  <a:pt x="6466353" y="3407720"/>
                  <a:pt x="6461936" y="3415450"/>
                </a:cubicBezTo>
                <a:cubicBezTo>
                  <a:pt x="6456361" y="3424769"/>
                  <a:pt x="6453745" y="3435035"/>
                  <a:pt x="6439805" y="3435802"/>
                </a:cubicBezTo>
                <a:cubicBezTo>
                  <a:pt x="6431355" y="3435714"/>
                  <a:pt x="6426293" y="3439321"/>
                  <a:pt x="6418572" y="3434894"/>
                </a:cubicBezTo>
                <a:cubicBezTo>
                  <a:pt x="6379749" y="3411385"/>
                  <a:pt x="6340243" y="3410513"/>
                  <a:pt x="6298980" y="3425405"/>
                </a:cubicBezTo>
                <a:cubicBezTo>
                  <a:pt x="6292332" y="3427851"/>
                  <a:pt x="6286627" y="3427334"/>
                  <a:pt x="6280492" y="3424067"/>
                </a:cubicBezTo>
                <a:cubicBezTo>
                  <a:pt x="6266206" y="3413624"/>
                  <a:pt x="6250894" y="3414607"/>
                  <a:pt x="6234851" y="3419928"/>
                </a:cubicBezTo>
                <a:cubicBezTo>
                  <a:pt x="6212376" y="3429070"/>
                  <a:pt x="6192859" y="3439158"/>
                  <a:pt x="6173987" y="3453369"/>
                </a:cubicBezTo>
                <a:cubicBezTo>
                  <a:pt x="6165238" y="3460368"/>
                  <a:pt x="6156488" y="3467366"/>
                  <a:pt x="6145292" y="3467707"/>
                </a:cubicBezTo>
                <a:cubicBezTo>
                  <a:pt x="6108317" y="3465031"/>
                  <a:pt x="6069882" y="3471032"/>
                  <a:pt x="6034149" y="3458306"/>
                </a:cubicBezTo>
                <a:cubicBezTo>
                  <a:pt x="6026643" y="3455254"/>
                  <a:pt x="6021368" y="3457485"/>
                  <a:pt x="6015362" y="3464055"/>
                </a:cubicBezTo>
                <a:cubicBezTo>
                  <a:pt x="6013047" y="3467233"/>
                  <a:pt x="6010730" y="3470411"/>
                  <a:pt x="6008201" y="3472215"/>
                </a:cubicBezTo>
                <a:cubicBezTo>
                  <a:pt x="6001552" y="3474661"/>
                  <a:pt x="6003354" y="3477196"/>
                  <a:pt x="6005370" y="3481105"/>
                </a:cubicBezTo>
                <a:cubicBezTo>
                  <a:pt x="6009403" y="3488924"/>
                  <a:pt x="6015537" y="3492191"/>
                  <a:pt x="6023774" y="3490905"/>
                </a:cubicBezTo>
                <a:cubicBezTo>
                  <a:pt x="6033382" y="3489405"/>
                  <a:pt x="6038787" y="3497009"/>
                  <a:pt x="6038702" y="3505471"/>
                </a:cubicBezTo>
                <a:cubicBezTo>
                  <a:pt x="6038403" y="3512558"/>
                  <a:pt x="6029738" y="3511095"/>
                  <a:pt x="6024033" y="3510578"/>
                </a:cubicBezTo>
                <a:cubicBezTo>
                  <a:pt x="6008505" y="3510186"/>
                  <a:pt x="6002455" y="3498458"/>
                  <a:pt x="5996620" y="3488103"/>
                </a:cubicBezTo>
                <a:cubicBezTo>
                  <a:pt x="5971394" y="3452615"/>
                  <a:pt x="5936520" y="3445388"/>
                  <a:pt x="5901092" y="3470633"/>
                </a:cubicBezTo>
                <a:cubicBezTo>
                  <a:pt x="5892126" y="3476257"/>
                  <a:pt x="5882948" y="3480506"/>
                  <a:pt x="5873125" y="3480631"/>
                </a:cubicBezTo>
                <a:cubicBezTo>
                  <a:pt x="5866262" y="3481703"/>
                  <a:pt x="5863302" y="3480757"/>
                  <a:pt x="5862229" y="3473885"/>
                </a:cubicBezTo>
                <a:cubicBezTo>
                  <a:pt x="5858925" y="3461728"/>
                  <a:pt x="5854163" y="3458247"/>
                  <a:pt x="5842453" y="3464300"/>
                </a:cubicBezTo>
                <a:cubicBezTo>
                  <a:pt x="5820192" y="3474816"/>
                  <a:pt x="5798231" y="3478245"/>
                  <a:pt x="5774896" y="3481888"/>
                </a:cubicBezTo>
                <a:cubicBezTo>
                  <a:pt x="5737620" y="3486299"/>
                  <a:pt x="5704593" y="3499905"/>
                  <a:pt x="5680060" y="3531898"/>
                </a:cubicBezTo>
                <a:cubicBezTo>
                  <a:pt x="5680060" y="3531898"/>
                  <a:pt x="5678474" y="3530738"/>
                  <a:pt x="5678258" y="3529364"/>
                </a:cubicBezTo>
                <a:cubicBezTo>
                  <a:pt x="5678988" y="3525025"/>
                  <a:pt x="5681089" y="3520473"/>
                  <a:pt x="5681603" y="3514760"/>
                </a:cubicBezTo>
                <a:cubicBezTo>
                  <a:pt x="5682416" y="3501960"/>
                  <a:pt x="5678812" y="3496891"/>
                  <a:pt x="5666029" y="3496070"/>
                </a:cubicBezTo>
                <a:cubicBezTo>
                  <a:pt x="5650502" y="3495678"/>
                  <a:pt x="5646813" y="3499070"/>
                  <a:pt x="5647802" y="3514405"/>
                </a:cubicBezTo>
                <a:cubicBezTo>
                  <a:pt x="5648446" y="3518529"/>
                  <a:pt x="5652478" y="3526348"/>
                  <a:pt x="5644243" y="3527635"/>
                </a:cubicBezTo>
                <a:cubicBezTo>
                  <a:pt x="5632104" y="3530938"/>
                  <a:pt x="5622151" y="3521227"/>
                  <a:pt x="5625924" y="3509372"/>
                </a:cubicBezTo>
                <a:cubicBezTo>
                  <a:pt x="5628969" y="3501856"/>
                  <a:pt x="5626954" y="3497946"/>
                  <a:pt x="5618288" y="3496484"/>
                </a:cubicBezTo>
                <a:cubicBezTo>
                  <a:pt x="5599371" y="3492397"/>
                  <a:pt x="5580240" y="3486935"/>
                  <a:pt x="5562051" y="3478510"/>
                </a:cubicBezTo>
                <a:cubicBezTo>
                  <a:pt x="5547037" y="3472405"/>
                  <a:pt x="5531723" y="3473388"/>
                  <a:pt x="5518127" y="3485368"/>
                </a:cubicBezTo>
                <a:cubicBezTo>
                  <a:pt x="5514653" y="3490135"/>
                  <a:pt x="5509377" y="3492367"/>
                  <a:pt x="5502514" y="3493439"/>
                </a:cubicBezTo>
                <a:cubicBezTo>
                  <a:pt x="5491318" y="3493779"/>
                  <a:pt x="5480123" y="3494118"/>
                  <a:pt x="5468927" y="3494458"/>
                </a:cubicBezTo>
                <a:cubicBezTo>
                  <a:pt x="5460692" y="3495744"/>
                  <a:pt x="5453186" y="3492692"/>
                  <a:pt x="5448937" y="3483499"/>
                </a:cubicBezTo>
                <a:cubicBezTo>
                  <a:pt x="5446063" y="3474091"/>
                  <a:pt x="5440357" y="3473573"/>
                  <a:pt x="5432550" y="3477608"/>
                </a:cubicBezTo>
                <a:cubicBezTo>
                  <a:pt x="5425902" y="3480054"/>
                  <a:pt x="5417882" y="3482716"/>
                  <a:pt x="5411233" y="3485161"/>
                </a:cubicBezTo>
                <a:cubicBezTo>
                  <a:pt x="5395407" y="3491857"/>
                  <a:pt x="5387299" y="3502979"/>
                  <a:pt x="5387129" y="3519904"/>
                </a:cubicBezTo>
                <a:cubicBezTo>
                  <a:pt x="5386616" y="3525616"/>
                  <a:pt x="5387474" y="3531115"/>
                  <a:pt x="5386960" y="3536827"/>
                </a:cubicBezTo>
                <a:cubicBezTo>
                  <a:pt x="5376403" y="3496232"/>
                  <a:pt x="5345133" y="3494074"/>
                  <a:pt x="5312704" y="3493505"/>
                </a:cubicBezTo>
                <a:cubicBezTo>
                  <a:pt x="5302666" y="3492256"/>
                  <a:pt x="5296447" y="3497451"/>
                  <a:pt x="5290443" y="3504021"/>
                </a:cubicBezTo>
                <a:cubicBezTo>
                  <a:pt x="5284438" y="3510591"/>
                  <a:pt x="5282766" y="3517893"/>
                  <a:pt x="5286798" y="3525712"/>
                </a:cubicBezTo>
                <a:cubicBezTo>
                  <a:pt x="5290618" y="3532156"/>
                  <a:pt x="5296836" y="3526961"/>
                  <a:pt x="5302328" y="3526103"/>
                </a:cubicBezTo>
                <a:cubicBezTo>
                  <a:pt x="5306445" y="3525460"/>
                  <a:pt x="5313093" y="3523014"/>
                  <a:pt x="5315539" y="3529673"/>
                </a:cubicBezTo>
                <a:cubicBezTo>
                  <a:pt x="5317769" y="3534957"/>
                  <a:pt x="5316098" y="3542259"/>
                  <a:pt x="5311037" y="3545865"/>
                </a:cubicBezTo>
                <a:cubicBezTo>
                  <a:pt x="5306190" y="3550847"/>
                  <a:pt x="5299328" y="3551918"/>
                  <a:pt x="5293837" y="3552775"/>
                </a:cubicBezTo>
                <a:cubicBezTo>
                  <a:pt x="5286974" y="3553847"/>
                  <a:pt x="5280111" y="3554919"/>
                  <a:pt x="5276851" y="3561060"/>
                </a:cubicBezTo>
                <a:cubicBezTo>
                  <a:pt x="5285217" y="3569611"/>
                  <a:pt x="5296842" y="3572020"/>
                  <a:pt x="5306451" y="3570520"/>
                </a:cubicBezTo>
                <a:cubicBezTo>
                  <a:pt x="5335704" y="3568768"/>
                  <a:pt x="5363285" y="3574318"/>
                  <a:pt x="5390868" y="3579869"/>
                </a:cubicBezTo>
                <a:cubicBezTo>
                  <a:pt x="5409785" y="3583955"/>
                  <a:pt x="5427630" y="3581169"/>
                  <a:pt x="5443756" y="3567386"/>
                </a:cubicBezTo>
                <a:cubicBezTo>
                  <a:pt x="5448603" y="3562405"/>
                  <a:pt x="5454308" y="3562922"/>
                  <a:pt x="5460659" y="3567564"/>
                </a:cubicBezTo>
                <a:cubicBezTo>
                  <a:pt x="5471983" y="3577061"/>
                  <a:pt x="5485409" y="3582005"/>
                  <a:pt x="5498836" y="3586948"/>
                </a:cubicBezTo>
                <a:cubicBezTo>
                  <a:pt x="5506128" y="3588627"/>
                  <a:pt x="5512991" y="3587555"/>
                  <a:pt x="5519211" y="3582359"/>
                </a:cubicBezTo>
                <a:cubicBezTo>
                  <a:pt x="5531649" y="3571968"/>
                  <a:pt x="5546318" y="3566862"/>
                  <a:pt x="5562061" y="3568628"/>
                </a:cubicBezTo>
                <a:cubicBezTo>
                  <a:pt x="5576431" y="3570608"/>
                  <a:pt x="5590800" y="3572589"/>
                  <a:pt x="5603799" y="3574784"/>
                </a:cubicBezTo>
                <a:cubicBezTo>
                  <a:pt x="5614050" y="3577408"/>
                  <a:pt x="5619326" y="3575177"/>
                  <a:pt x="5618983" y="3563964"/>
                </a:cubicBezTo>
                <a:cubicBezTo>
                  <a:pt x="5619282" y="3556877"/>
                  <a:pt x="5621382" y="3552325"/>
                  <a:pt x="5628245" y="3551253"/>
                </a:cubicBezTo>
                <a:cubicBezTo>
                  <a:pt x="5643130" y="3547521"/>
                  <a:pt x="5648321" y="3553752"/>
                  <a:pt x="5646350" y="3568141"/>
                </a:cubicBezTo>
                <a:cubicBezTo>
                  <a:pt x="5643863" y="3588243"/>
                  <a:pt x="5648625" y="3591723"/>
                  <a:pt x="5667841" y="3588722"/>
                </a:cubicBezTo>
                <a:cubicBezTo>
                  <a:pt x="5680195" y="3586793"/>
                  <a:pt x="5692334" y="3583490"/>
                  <a:pt x="5703100" y="3580401"/>
                </a:cubicBezTo>
                <a:cubicBezTo>
                  <a:pt x="5720945" y="3577615"/>
                  <a:pt x="5736987" y="3572294"/>
                  <a:pt x="5754531" y="3576596"/>
                </a:cubicBezTo>
                <a:cubicBezTo>
                  <a:pt x="5764570" y="3577844"/>
                  <a:pt x="5772076" y="3580896"/>
                  <a:pt x="5771477" y="3595072"/>
                </a:cubicBezTo>
                <a:cubicBezTo>
                  <a:pt x="5770234" y="3605122"/>
                  <a:pt x="5777013" y="3612512"/>
                  <a:pt x="5787992" y="3610798"/>
                </a:cubicBezTo>
                <a:cubicBezTo>
                  <a:pt x="5822523" y="3606814"/>
                  <a:pt x="5854652" y="3614471"/>
                  <a:pt x="5886995" y="3623502"/>
                </a:cubicBezTo>
                <a:cubicBezTo>
                  <a:pt x="5911833" y="3629481"/>
                  <a:pt x="5925773" y="3628712"/>
                  <a:pt x="5937224" y="3602987"/>
                </a:cubicBezTo>
                <a:cubicBezTo>
                  <a:pt x="5938596" y="3602772"/>
                  <a:pt x="5939969" y="3602558"/>
                  <a:pt x="5939969" y="3602558"/>
                </a:cubicBezTo>
                <a:cubicBezTo>
                  <a:pt x="5946103" y="3605825"/>
                  <a:pt x="5941172" y="3619268"/>
                  <a:pt x="5949407" y="3617982"/>
                </a:cubicBezTo>
                <a:cubicBezTo>
                  <a:pt x="5956271" y="3616910"/>
                  <a:pt x="5960473" y="3607805"/>
                  <a:pt x="5963518" y="3600289"/>
                </a:cubicBezTo>
                <a:cubicBezTo>
                  <a:pt x="5964676" y="3598700"/>
                  <a:pt x="5965619" y="3595736"/>
                  <a:pt x="5966778" y="3594148"/>
                </a:cubicBezTo>
                <a:cubicBezTo>
                  <a:pt x="5970766" y="3583668"/>
                  <a:pt x="5973381" y="3573404"/>
                  <a:pt x="5974623" y="3563353"/>
                </a:cubicBezTo>
                <a:cubicBezTo>
                  <a:pt x="5976296" y="3556050"/>
                  <a:pt x="5981572" y="3553819"/>
                  <a:pt x="5988864" y="3555497"/>
                </a:cubicBezTo>
                <a:cubicBezTo>
                  <a:pt x="5993411" y="3557602"/>
                  <a:pt x="5999546" y="3560869"/>
                  <a:pt x="5997658" y="3566796"/>
                </a:cubicBezTo>
                <a:cubicBezTo>
                  <a:pt x="5988095" y="3586595"/>
                  <a:pt x="5997534" y="3602019"/>
                  <a:pt x="6005600" y="3617657"/>
                </a:cubicBezTo>
                <a:cubicBezTo>
                  <a:pt x="6009848" y="3626850"/>
                  <a:pt x="6013236" y="3630545"/>
                  <a:pt x="6020185" y="3621012"/>
                </a:cubicBezTo>
                <a:cubicBezTo>
                  <a:pt x="6032193" y="3607872"/>
                  <a:pt x="6048450" y="3603925"/>
                  <a:pt x="6063120" y="3598819"/>
                </a:cubicBezTo>
                <a:cubicBezTo>
                  <a:pt x="6068396" y="3596587"/>
                  <a:pt x="6072513" y="3595944"/>
                  <a:pt x="6074530" y="3599853"/>
                </a:cubicBezTo>
                <a:cubicBezTo>
                  <a:pt x="6085341" y="3615062"/>
                  <a:pt x="6100870" y="3615454"/>
                  <a:pt x="6116397" y="3615846"/>
                </a:cubicBezTo>
                <a:cubicBezTo>
                  <a:pt x="6130767" y="3617827"/>
                  <a:pt x="6144923" y="3618433"/>
                  <a:pt x="6153718" y="3629733"/>
                </a:cubicBezTo>
                <a:cubicBezTo>
                  <a:pt x="6157536" y="3636177"/>
                  <a:pt x="6160282" y="3635748"/>
                  <a:pt x="6166929" y="3633302"/>
                </a:cubicBezTo>
                <a:cubicBezTo>
                  <a:pt x="6190563" y="3622572"/>
                  <a:pt x="6213898" y="3618928"/>
                  <a:pt x="6236848" y="3630834"/>
                </a:cubicBezTo>
                <a:cubicBezTo>
                  <a:pt x="6245942" y="3635047"/>
                  <a:pt x="6251433" y="3634189"/>
                  <a:pt x="6259024" y="3628780"/>
                </a:cubicBezTo>
                <a:cubicBezTo>
                  <a:pt x="6275581" y="3617745"/>
                  <a:pt x="6293424" y="3614959"/>
                  <a:pt x="6313200" y="3624545"/>
                </a:cubicBezTo>
                <a:cubicBezTo>
                  <a:pt x="6317962" y="3628026"/>
                  <a:pt x="6322294" y="3628758"/>
                  <a:pt x="6327355" y="3625151"/>
                </a:cubicBezTo>
                <a:cubicBezTo>
                  <a:pt x="6349402" y="3613260"/>
                  <a:pt x="6391354" y="3620790"/>
                  <a:pt x="6406928" y="3639481"/>
                </a:cubicBezTo>
                <a:cubicBezTo>
                  <a:pt x="6416192" y="3626769"/>
                  <a:pt x="6429703" y="3623252"/>
                  <a:pt x="6442700" y="3625447"/>
                </a:cubicBezTo>
                <a:cubicBezTo>
                  <a:pt x="6461618" y="3629534"/>
                  <a:pt x="6481049" y="3627908"/>
                  <a:pt x="6500479" y="3626282"/>
                </a:cubicBezTo>
                <a:cubicBezTo>
                  <a:pt x="6526989" y="3624959"/>
                  <a:pt x="6543376" y="3630850"/>
                  <a:pt x="6554746" y="3658644"/>
                </a:cubicBezTo>
                <a:cubicBezTo>
                  <a:pt x="6555175" y="3661394"/>
                  <a:pt x="6556762" y="3662554"/>
                  <a:pt x="6557191" y="3665303"/>
                </a:cubicBezTo>
                <a:cubicBezTo>
                  <a:pt x="6561439" y="3674496"/>
                  <a:pt x="6567144" y="3675014"/>
                  <a:pt x="6572934" y="3667069"/>
                </a:cubicBezTo>
                <a:cubicBezTo>
                  <a:pt x="6577566" y="3660714"/>
                  <a:pt x="6582198" y="3654358"/>
                  <a:pt x="6588202" y="3647788"/>
                </a:cubicBezTo>
                <a:cubicBezTo>
                  <a:pt x="6609689" y="3623311"/>
                  <a:pt x="6638215" y="3625898"/>
                  <a:pt x="6657821" y="3652407"/>
                </a:cubicBezTo>
                <a:cubicBezTo>
                  <a:pt x="6665243" y="3663921"/>
                  <a:pt x="6675197" y="3673632"/>
                  <a:pt x="6688838" y="3679951"/>
                </a:cubicBezTo>
                <a:cubicBezTo>
                  <a:pt x="6701106" y="3686484"/>
                  <a:pt x="6713375" y="3693017"/>
                  <a:pt x="6722170" y="3704317"/>
                </a:cubicBezTo>
                <a:cubicBezTo>
                  <a:pt x="6728259" y="3689285"/>
                  <a:pt x="6717448" y="3674076"/>
                  <a:pt x="6723538" y="3659044"/>
                </a:cubicBezTo>
                <a:cubicBezTo>
                  <a:pt x="6738681" y="3674984"/>
                  <a:pt x="6738681" y="3674984"/>
                  <a:pt x="6756395" y="3662363"/>
                </a:cubicBezTo>
                <a:cubicBezTo>
                  <a:pt x="6764201" y="3658327"/>
                  <a:pt x="6769477" y="3656095"/>
                  <a:pt x="6778357" y="3658933"/>
                </a:cubicBezTo>
                <a:cubicBezTo>
                  <a:pt x="6801821" y="3665126"/>
                  <a:pt x="6824856" y="3668570"/>
                  <a:pt x="6847890" y="3672014"/>
                </a:cubicBezTo>
                <a:cubicBezTo>
                  <a:pt x="6918583" y="3683506"/>
                  <a:pt x="6989360" y="3686537"/>
                  <a:pt x="7059324" y="3702367"/>
                </a:cubicBezTo>
                <a:cubicBezTo>
                  <a:pt x="7065029" y="3702884"/>
                  <a:pt x="7073264" y="3701598"/>
                  <a:pt x="7074337" y="3708471"/>
                </a:cubicBezTo>
                <a:cubicBezTo>
                  <a:pt x="7076783" y="3715130"/>
                  <a:pt x="7070349" y="3718950"/>
                  <a:pt x="7066875" y="3723717"/>
                </a:cubicBezTo>
                <a:cubicBezTo>
                  <a:pt x="7063187" y="3727110"/>
                  <a:pt x="7058126" y="3730716"/>
                  <a:pt x="7061729" y="3735786"/>
                </a:cubicBezTo>
                <a:cubicBezTo>
                  <a:pt x="7064176" y="3742444"/>
                  <a:pt x="7070095" y="3744337"/>
                  <a:pt x="7075800" y="3744854"/>
                </a:cubicBezTo>
                <a:cubicBezTo>
                  <a:pt x="7079918" y="3744211"/>
                  <a:pt x="7084036" y="3743568"/>
                  <a:pt x="7088153" y="3742925"/>
                </a:cubicBezTo>
                <a:cubicBezTo>
                  <a:pt x="7107585" y="3741299"/>
                  <a:pt x="7120283" y="3750581"/>
                  <a:pt x="7123287" y="3769826"/>
                </a:cubicBezTo>
                <a:cubicBezTo>
                  <a:pt x="7124361" y="3776698"/>
                  <a:pt x="7125434" y="3783572"/>
                  <a:pt x="7123762" y="3790874"/>
                </a:cubicBezTo>
                <a:cubicBezTo>
                  <a:pt x="7123677" y="3799336"/>
                  <a:pt x="7129811" y="3802602"/>
                  <a:pt x="7137618" y="3798567"/>
                </a:cubicBezTo>
                <a:cubicBezTo>
                  <a:pt x="7152072" y="3792086"/>
                  <a:pt x="7157218" y="3780017"/>
                  <a:pt x="7152842" y="3760987"/>
                </a:cubicBezTo>
                <a:cubicBezTo>
                  <a:pt x="7164166" y="3770483"/>
                  <a:pt x="7172532" y="3779034"/>
                  <a:pt x="7178367" y="3789388"/>
                </a:cubicBezTo>
                <a:cubicBezTo>
                  <a:pt x="7184202" y="3799742"/>
                  <a:pt x="7183947" y="3825128"/>
                  <a:pt x="7175627" y="3834876"/>
                </a:cubicBezTo>
                <a:cubicBezTo>
                  <a:pt x="7164775" y="3846426"/>
                  <a:pt x="7151349" y="3841483"/>
                  <a:pt x="7140882" y="3837484"/>
                </a:cubicBezTo>
                <a:cubicBezTo>
                  <a:pt x="7125868" y="3831380"/>
                  <a:pt x="7109911" y="3828239"/>
                  <a:pt x="7093439" y="3830811"/>
                </a:cubicBezTo>
                <a:cubicBezTo>
                  <a:pt x="7083832" y="3832312"/>
                  <a:pt x="7072850" y="3834026"/>
                  <a:pt x="7061869" y="3835741"/>
                </a:cubicBezTo>
                <a:cubicBezTo>
                  <a:pt x="7016573" y="3842813"/>
                  <a:pt x="6971577" y="3842798"/>
                  <a:pt x="6930737" y="3815380"/>
                </a:cubicBezTo>
                <a:cubicBezTo>
                  <a:pt x="6915080" y="3805152"/>
                  <a:pt x="6907487" y="3810561"/>
                  <a:pt x="6903200" y="3828128"/>
                </a:cubicBezTo>
                <a:cubicBezTo>
                  <a:pt x="6902257" y="3831091"/>
                  <a:pt x="6905646" y="3834787"/>
                  <a:pt x="6901743" y="3836804"/>
                </a:cubicBezTo>
                <a:cubicBezTo>
                  <a:pt x="6897625" y="3837447"/>
                  <a:pt x="6894450" y="3835127"/>
                  <a:pt x="6892648" y="3832592"/>
                </a:cubicBezTo>
                <a:cubicBezTo>
                  <a:pt x="6890847" y="3830057"/>
                  <a:pt x="6889045" y="3827522"/>
                  <a:pt x="6887457" y="3826362"/>
                </a:cubicBezTo>
                <a:cubicBezTo>
                  <a:pt x="6882266" y="3820131"/>
                  <a:pt x="6875917" y="3815490"/>
                  <a:pt x="6870127" y="3823435"/>
                </a:cubicBezTo>
                <a:cubicBezTo>
                  <a:pt x="6862965" y="3831594"/>
                  <a:pt x="6874161" y="3831254"/>
                  <a:pt x="6877549" y="3834949"/>
                </a:cubicBezTo>
                <a:cubicBezTo>
                  <a:pt x="6877764" y="3836324"/>
                  <a:pt x="6879137" y="3836109"/>
                  <a:pt x="6879351" y="3837485"/>
                </a:cubicBezTo>
                <a:cubicBezTo>
                  <a:pt x="6882526" y="3839805"/>
                  <a:pt x="6884542" y="3843714"/>
                  <a:pt x="6882227" y="3846892"/>
                </a:cubicBezTo>
                <a:cubicBezTo>
                  <a:pt x="6880125" y="3851444"/>
                  <a:pt x="6877380" y="3851873"/>
                  <a:pt x="6872833" y="3849767"/>
                </a:cubicBezTo>
                <a:cubicBezTo>
                  <a:pt x="6855073" y="3844091"/>
                  <a:pt x="6840833" y="3851947"/>
                  <a:pt x="6832213" y="3868782"/>
                </a:cubicBezTo>
                <a:cubicBezTo>
                  <a:pt x="6829898" y="3871960"/>
                  <a:pt x="6824836" y="3875566"/>
                  <a:pt x="6825480" y="3879690"/>
                </a:cubicBezTo>
                <a:cubicBezTo>
                  <a:pt x="6827841" y="3894811"/>
                  <a:pt x="6845301" y="3907575"/>
                  <a:pt x="6858597" y="3902682"/>
                </a:cubicBezTo>
                <a:cubicBezTo>
                  <a:pt x="6885191" y="3892897"/>
                  <a:pt x="6911915" y="3892949"/>
                  <a:pt x="6939926" y="3901248"/>
                </a:cubicBezTo>
                <a:cubicBezTo>
                  <a:pt x="6949964" y="3902498"/>
                  <a:pt x="6960002" y="3903746"/>
                  <a:pt x="6967164" y="3895587"/>
                </a:cubicBezTo>
                <a:cubicBezTo>
                  <a:pt x="6973384" y="3890392"/>
                  <a:pt x="6976343" y="3891337"/>
                  <a:pt x="6979003" y="3899371"/>
                </a:cubicBezTo>
                <a:cubicBezTo>
                  <a:pt x="6982093" y="3910154"/>
                  <a:pt x="6990029" y="3915955"/>
                  <a:pt x="7001440" y="3916990"/>
                </a:cubicBezTo>
                <a:cubicBezTo>
                  <a:pt x="7013065" y="3919399"/>
                  <a:pt x="7026062" y="3921595"/>
                  <a:pt x="7039059" y="3923789"/>
                </a:cubicBezTo>
                <a:cubicBezTo>
                  <a:pt x="7050469" y="3924824"/>
                  <a:pt x="7055875" y="3932428"/>
                  <a:pt x="7056220" y="3943640"/>
                </a:cubicBezTo>
                <a:cubicBezTo>
                  <a:pt x="7056433" y="3945015"/>
                  <a:pt x="7056864" y="3947763"/>
                  <a:pt x="7055920" y="3950727"/>
                </a:cubicBezTo>
                <a:cubicBezTo>
                  <a:pt x="7056993" y="3957600"/>
                  <a:pt x="7061969" y="3962455"/>
                  <a:pt x="7068832" y="3961384"/>
                </a:cubicBezTo>
                <a:cubicBezTo>
                  <a:pt x="7074537" y="3961901"/>
                  <a:pt x="7073464" y="3955028"/>
                  <a:pt x="7072606" y="3949530"/>
                </a:cubicBezTo>
                <a:cubicBezTo>
                  <a:pt x="7073119" y="3943817"/>
                  <a:pt x="7072261" y="3938319"/>
                  <a:pt x="7080283" y="3935658"/>
                </a:cubicBezTo>
                <a:cubicBezTo>
                  <a:pt x="7092636" y="3933729"/>
                  <a:pt x="7105763" y="3945760"/>
                  <a:pt x="7104950" y="3958561"/>
                </a:cubicBezTo>
                <a:cubicBezTo>
                  <a:pt x="7105593" y="3962684"/>
                  <a:pt x="7103277" y="3965862"/>
                  <a:pt x="7106667" y="3969558"/>
                </a:cubicBezTo>
                <a:cubicBezTo>
                  <a:pt x="7110784" y="3968915"/>
                  <a:pt x="7110141" y="3964791"/>
                  <a:pt x="7112671" y="3962988"/>
                </a:cubicBezTo>
                <a:cubicBezTo>
                  <a:pt x="7118246" y="3953668"/>
                  <a:pt x="7123737" y="3952811"/>
                  <a:pt x="7130730" y="3961576"/>
                </a:cubicBezTo>
                <a:cubicBezTo>
                  <a:pt x="7139954" y="3975625"/>
                  <a:pt x="7152652" y="3984908"/>
                  <a:pt x="7165135" y="3992816"/>
                </a:cubicBezTo>
                <a:cubicBezTo>
                  <a:pt x="7179420" y="4003258"/>
                  <a:pt x="7192547" y="4015290"/>
                  <a:pt x="7196925" y="4034320"/>
                </a:cubicBezTo>
                <a:cubicBezTo>
                  <a:pt x="7199371" y="4040979"/>
                  <a:pt x="7203404" y="4048797"/>
                  <a:pt x="7210695" y="4050475"/>
                </a:cubicBezTo>
                <a:cubicBezTo>
                  <a:pt x="7240294" y="4059934"/>
                  <a:pt x="7253681" y="4091640"/>
                  <a:pt x="7282336" y="4104062"/>
                </a:cubicBezTo>
                <a:cubicBezTo>
                  <a:pt x="7290058" y="4108489"/>
                  <a:pt x="7289759" y="4115576"/>
                  <a:pt x="7288086" y="4122878"/>
                </a:cubicBezTo>
                <a:cubicBezTo>
                  <a:pt x="7285042" y="4130395"/>
                  <a:pt x="7277535" y="4127342"/>
                  <a:pt x="7272774" y="4123861"/>
                </a:cubicBezTo>
                <a:cubicBezTo>
                  <a:pt x="7263464" y="4118274"/>
                  <a:pt x="7255443" y="4120935"/>
                  <a:pt x="7248066" y="4127719"/>
                </a:cubicBezTo>
                <a:cubicBezTo>
                  <a:pt x="7239531" y="4136092"/>
                  <a:pt x="7228979" y="4140556"/>
                  <a:pt x="7216626" y="4142485"/>
                </a:cubicBezTo>
                <a:cubicBezTo>
                  <a:pt x="7195821" y="4144324"/>
                  <a:pt x="7182481" y="4130919"/>
                  <a:pt x="7184965" y="4110817"/>
                </a:cubicBezTo>
                <a:cubicBezTo>
                  <a:pt x="7185695" y="4106478"/>
                  <a:pt x="7186209" y="4100766"/>
                  <a:pt x="7185565" y="4096642"/>
                </a:cubicBezTo>
                <a:cubicBezTo>
                  <a:pt x="7185350" y="4095267"/>
                  <a:pt x="7186508" y="4093679"/>
                  <a:pt x="7186508" y="4093679"/>
                </a:cubicBezTo>
                <a:cubicBezTo>
                  <a:pt x="7185135" y="4093893"/>
                  <a:pt x="7185135" y="4093893"/>
                  <a:pt x="7183978" y="4095482"/>
                </a:cubicBezTo>
                <a:cubicBezTo>
                  <a:pt x="7178487" y="4096339"/>
                  <a:pt x="7174369" y="4096982"/>
                  <a:pt x="7168664" y="4096465"/>
                </a:cubicBezTo>
                <a:cubicBezTo>
                  <a:pt x="7141511" y="4093664"/>
                  <a:pt x="7133920" y="4099074"/>
                  <a:pt x="7129761" y="4126478"/>
                </a:cubicBezTo>
                <a:cubicBezTo>
                  <a:pt x="7128948" y="4139277"/>
                  <a:pt x="7121142" y="4143312"/>
                  <a:pt x="7108359" y="4142492"/>
                </a:cubicBezTo>
                <a:cubicBezTo>
                  <a:pt x="7098536" y="4142618"/>
                  <a:pt x="7092186" y="4137976"/>
                  <a:pt x="7085194" y="4129211"/>
                </a:cubicBezTo>
                <a:cubicBezTo>
                  <a:pt x="7065803" y="4104076"/>
                  <a:pt x="7039679" y="4089850"/>
                  <a:pt x="7007035" y="4087907"/>
                </a:cubicBezTo>
                <a:cubicBezTo>
                  <a:pt x="6979667" y="4083731"/>
                  <a:pt x="6979667" y="4083731"/>
                  <a:pt x="6989450" y="4110366"/>
                </a:cubicBezTo>
                <a:cubicBezTo>
                  <a:pt x="6994557" y="4125058"/>
                  <a:pt x="6992885" y="4132360"/>
                  <a:pt x="6981389" y="4139787"/>
                </a:cubicBezTo>
                <a:cubicBezTo>
                  <a:pt x="6974052" y="4119811"/>
                  <a:pt x="6969291" y="4116330"/>
                  <a:pt x="6948487" y="4118169"/>
                </a:cubicBezTo>
                <a:cubicBezTo>
                  <a:pt x="6934761" y="4120313"/>
                  <a:pt x="6920306" y="4126794"/>
                  <a:pt x="6908551" y="4114549"/>
                </a:cubicBezTo>
                <a:cubicBezTo>
                  <a:pt x="6908336" y="4113175"/>
                  <a:pt x="6906964" y="4113388"/>
                  <a:pt x="6905592" y="4113603"/>
                </a:cubicBezTo>
                <a:cubicBezTo>
                  <a:pt x="6889979" y="4121672"/>
                  <a:pt x="6883674" y="4135330"/>
                  <a:pt x="6885092" y="4153414"/>
                </a:cubicBezTo>
                <a:cubicBezTo>
                  <a:pt x="6886594" y="4163037"/>
                  <a:pt x="6888097" y="4172659"/>
                  <a:pt x="6877760" y="4178498"/>
                </a:cubicBezTo>
                <a:cubicBezTo>
                  <a:pt x="6876602" y="4180086"/>
                  <a:pt x="6872913" y="4183478"/>
                  <a:pt x="6872269" y="4179355"/>
                </a:cubicBezTo>
                <a:cubicBezTo>
                  <a:pt x="6869180" y="4168572"/>
                  <a:pt x="6859357" y="4168697"/>
                  <a:pt x="6850478" y="4165860"/>
                </a:cubicBezTo>
                <a:cubicBezTo>
                  <a:pt x="6840225" y="4163236"/>
                  <a:pt x="6833661" y="4157220"/>
                  <a:pt x="6833317" y="4146009"/>
                </a:cubicBezTo>
                <a:cubicBezTo>
                  <a:pt x="6832757" y="4133423"/>
                  <a:pt x="6825765" y="4124658"/>
                  <a:pt x="6813926" y="4120874"/>
                </a:cubicBezTo>
                <a:cubicBezTo>
                  <a:pt x="6803244" y="4115502"/>
                  <a:pt x="6794280" y="4121126"/>
                  <a:pt x="6785745" y="4129499"/>
                </a:cubicBezTo>
                <a:cubicBezTo>
                  <a:pt x="6778797" y="4139033"/>
                  <a:pt x="6775192" y="4133962"/>
                  <a:pt x="6773906" y="4125715"/>
                </a:cubicBezTo>
                <a:cubicBezTo>
                  <a:pt x="6771973" y="4113344"/>
                  <a:pt x="6764466" y="4110292"/>
                  <a:pt x="6753915" y="4114755"/>
                </a:cubicBezTo>
                <a:cubicBezTo>
                  <a:pt x="6751170" y="4115184"/>
                  <a:pt x="6748424" y="4115613"/>
                  <a:pt x="6745894" y="4117416"/>
                </a:cubicBezTo>
                <a:cubicBezTo>
                  <a:pt x="6733969" y="4122094"/>
                  <a:pt x="6724147" y="4122220"/>
                  <a:pt x="6716510" y="4109330"/>
                </a:cubicBezTo>
                <a:cubicBezTo>
                  <a:pt x="6707716" y="4098031"/>
                  <a:pt x="6694288" y="4093087"/>
                  <a:pt x="6681720" y="4093641"/>
                </a:cubicBezTo>
                <a:cubicBezTo>
                  <a:pt x="6671683" y="4092392"/>
                  <a:pt x="6660702" y="4094107"/>
                  <a:pt x="6665808" y="4108799"/>
                </a:cubicBezTo>
                <a:cubicBezTo>
                  <a:pt x="6666452" y="4112922"/>
                  <a:pt x="6665938" y="4118635"/>
                  <a:pt x="6665208" y="4122973"/>
                </a:cubicBezTo>
                <a:cubicBezTo>
                  <a:pt x="6666711" y="4132595"/>
                  <a:pt x="6664096" y="4142861"/>
                  <a:pt x="6670875" y="4150251"/>
                </a:cubicBezTo>
                <a:cubicBezTo>
                  <a:pt x="6688548" y="4164389"/>
                  <a:pt x="6690180" y="4183847"/>
                  <a:pt x="6693400" y="4204466"/>
                </a:cubicBezTo>
                <a:cubicBezTo>
                  <a:pt x="6682933" y="4200468"/>
                  <a:pt x="6672467" y="4196470"/>
                  <a:pt x="6661486" y="4198185"/>
                </a:cubicBezTo>
                <a:cubicBezTo>
                  <a:pt x="6647975" y="4201703"/>
                  <a:pt x="6634977" y="4199508"/>
                  <a:pt x="6622708" y="4192975"/>
                </a:cubicBezTo>
                <a:cubicBezTo>
                  <a:pt x="6612027" y="4187602"/>
                  <a:pt x="6600188" y="4183818"/>
                  <a:pt x="6588348" y="4180034"/>
                </a:cubicBezTo>
                <a:cubicBezTo>
                  <a:pt x="6553987" y="4167093"/>
                  <a:pt x="6517311" y="4157330"/>
                  <a:pt x="6484623" y="4137088"/>
                </a:cubicBezTo>
                <a:cubicBezTo>
                  <a:pt x="6476901" y="4132662"/>
                  <a:pt x="6473213" y="4136054"/>
                  <a:pt x="6471540" y="4143355"/>
                </a:cubicBezTo>
                <a:cubicBezTo>
                  <a:pt x="6470597" y="4146319"/>
                  <a:pt x="6470083" y="4152032"/>
                  <a:pt x="6464378" y="4151515"/>
                </a:cubicBezTo>
                <a:cubicBezTo>
                  <a:pt x="6460046" y="4150783"/>
                  <a:pt x="6459187" y="4145284"/>
                  <a:pt x="6458758" y="4142535"/>
                </a:cubicBezTo>
                <a:cubicBezTo>
                  <a:pt x="6456312" y="4135877"/>
                  <a:pt x="6454081" y="4130593"/>
                  <a:pt x="6448375" y="4130075"/>
                </a:cubicBezTo>
                <a:cubicBezTo>
                  <a:pt x="6441298" y="4129772"/>
                  <a:pt x="6434949" y="4125131"/>
                  <a:pt x="6427871" y="4124828"/>
                </a:cubicBezTo>
                <a:cubicBezTo>
                  <a:pt x="6417834" y="4123579"/>
                  <a:pt x="6415603" y="4118294"/>
                  <a:pt x="6418433" y="4109404"/>
                </a:cubicBezTo>
                <a:cubicBezTo>
                  <a:pt x="6426109" y="4095532"/>
                  <a:pt x="6414700" y="4094498"/>
                  <a:pt x="6405605" y="4090285"/>
                </a:cubicBezTo>
                <a:cubicBezTo>
                  <a:pt x="6393551" y="4085126"/>
                  <a:pt x="6395268" y="4096124"/>
                  <a:pt x="6393382" y="4102051"/>
                </a:cubicBezTo>
                <a:cubicBezTo>
                  <a:pt x="6392439" y="4105014"/>
                  <a:pt x="6392867" y="4107763"/>
                  <a:pt x="6388750" y="4108407"/>
                </a:cubicBezTo>
                <a:cubicBezTo>
                  <a:pt x="6384931" y="4101962"/>
                  <a:pt x="6379741" y="4095732"/>
                  <a:pt x="6377080" y="4087699"/>
                </a:cubicBezTo>
                <a:cubicBezTo>
                  <a:pt x="6373476" y="4082628"/>
                  <a:pt x="6368714" y="4079147"/>
                  <a:pt x="6363224" y="4080006"/>
                </a:cubicBezTo>
                <a:cubicBezTo>
                  <a:pt x="6356361" y="4081077"/>
                  <a:pt x="6357434" y="4087950"/>
                  <a:pt x="6356706" y="4092288"/>
                </a:cubicBezTo>
                <a:cubicBezTo>
                  <a:pt x="6350017" y="4121495"/>
                  <a:pt x="6334619" y="4130939"/>
                  <a:pt x="6305449" y="4124229"/>
                </a:cubicBezTo>
                <a:cubicBezTo>
                  <a:pt x="6299529" y="4122337"/>
                  <a:pt x="6293825" y="4121819"/>
                  <a:pt x="6289063" y="4118339"/>
                </a:cubicBezTo>
                <a:cubicBezTo>
                  <a:pt x="6263797" y="4109610"/>
                  <a:pt x="6242563" y="4108702"/>
                  <a:pt x="6226996" y="4135071"/>
                </a:cubicBezTo>
                <a:cubicBezTo>
                  <a:pt x="6226996" y="4135071"/>
                  <a:pt x="6225624" y="4135285"/>
                  <a:pt x="6225839" y="4136659"/>
                </a:cubicBezTo>
                <a:cubicBezTo>
                  <a:pt x="6219404" y="4140481"/>
                  <a:pt x="6214129" y="4142712"/>
                  <a:pt x="6206621" y="4139660"/>
                </a:cubicBezTo>
                <a:cubicBezTo>
                  <a:pt x="6203662" y="4138714"/>
                  <a:pt x="6200487" y="4136393"/>
                  <a:pt x="6201215" y="4132056"/>
                </a:cubicBezTo>
                <a:cubicBezTo>
                  <a:pt x="6201515" y="4124967"/>
                  <a:pt x="6208163" y="4122522"/>
                  <a:pt x="6213439" y="4120290"/>
                </a:cubicBezTo>
                <a:cubicBezTo>
                  <a:pt x="6217558" y="4119647"/>
                  <a:pt x="6222833" y="4117414"/>
                  <a:pt x="6222188" y="4113291"/>
                </a:cubicBezTo>
                <a:cubicBezTo>
                  <a:pt x="6222704" y="4107579"/>
                  <a:pt x="6216055" y="4110025"/>
                  <a:pt x="6212880" y="4107704"/>
                </a:cubicBezTo>
                <a:cubicBezTo>
                  <a:pt x="6205588" y="4106026"/>
                  <a:pt x="6198511" y="4105724"/>
                  <a:pt x="6191218" y="4104046"/>
                </a:cubicBezTo>
                <a:cubicBezTo>
                  <a:pt x="6181181" y="4102797"/>
                  <a:pt x="6172300" y="4099959"/>
                  <a:pt x="6165522" y="4092568"/>
                </a:cubicBezTo>
                <a:cubicBezTo>
                  <a:pt x="6160547" y="4087713"/>
                  <a:pt x="6156428" y="4088356"/>
                  <a:pt x="6149994" y="4092177"/>
                </a:cubicBezTo>
                <a:cubicBezTo>
                  <a:pt x="6131851" y="4102050"/>
                  <a:pt x="6118854" y="4099855"/>
                  <a:pt x="6103925" y="4085289"/>
                </a:cubicBezTo>
                <a:cubicBezTo>
                  <a:pt x="6095775" y="4078113"/>
                  <a:pt x="6090154" y="4069133"/>
                  <a:pt x="6083160" y="4060369"/>
                </a:cubicBezTo>
                <a:cubicBezTo>
                  <a:pt x="6074580" y="4050444"/>
                  <a:pt x="6063899" y="4045070"/>
                  <a:pt x="6050902" y="4042876"/>
                </a:cubicBezTo>
                <a:cubicBezTo>
                  <a:pt x="6036531" y="4040895"/>
                  <a:pt x="6030098" y="4044716"/>
                  <a:pt x="6025596" y="4060908"/>
                </a:cubicBezTo>
                <a:cubicBezTo>
                  <a:pt x="6021309" y="4078474"/>
                  <a:pt x="6011915" y="4081350"/>
                  <a:pt x="5995313" y="4074085"/>
                </a:cubicBezTo>
                <a:cubicBezTo>
                  <a:pt x="5989394" y="4072193"/>
                  <a:pt x="5986219" y="4069873"/>
                  <a:pt x="5979571" y="4072318"/>
                </a:cubicBezTo>
                <a:cubicBezTo>
                  <a:pt x="5963958" y="4080389"/>
                  <a:pt x="5963958" y="4080389"/>
                  <a:pt x="5961169" y="4062519"/>
                </a:cubicBezTo>
                <a:cubicBezTo>
                  <a:pt x="5962112" y="4059555"/>
                  <a:pt x="5961897" y="4058181"/>
                  <a:pt x="5960094" y="4055645"/>
                </a:cubicBezTo>
                <a:cubicBezTo>
                  <a:pt x="5958378" y="4044650"/>
                  <a:pt x="5952243" y="4041382"/>
                  <a:pt x="5941905" y="4047221"/>
                </a:cubicBezTo>
                <a:cubicBezTo>
                  <a:pt x="5934100" y="4051256"/>
                  <a:pt x="5926722" y="4058040"/>
                  <a:pt x="5918702" y="4060701"/>
                </a:cubicBezTo>
                <a:cubicBezTo>
                  <a:pt x="5884731" y="4077270"/>
                  <a:pt x="5844450" y="4062437"/>
                  <a:pt x="5831064" y="4030733"/>
                </a:cubicBezTo>
                <a:cubicBezTo>
                  <a:pt x="5826387" y="4018790"/>
                  <a:pt x="5830160" y="4006936"/>
                  <a:pt x="5828229" y="3994564"/>
                </a:cubicBezTo>
                <a:cubicBezTo>
                  <a:pt x="5826811" y="3976480"/>
                  <a:pt x="5818660" y="3969305"/>
                  <a:pt x="5801330" y="3966377"/>
                </a:cubicBezTo>
                <a:cubicBezTo>
                  <a:pt x="5792666" y="3964914"/>
                  <a:pt x="5784215" y="3964826"/>
                  <a:pt x="5775550" y="3963362"/>
                </a:cubicBezTo>
                <a:cubicBezTo>
                  <a:pt x="5758220" y="3960435"/>
                  <a:pt x="5749041" y="3964684"/>
                  <a:pt x="5744754" y="3982252"/>
                </a:cubicBezTo>
                <a:cubicBezTo>
                  <a:pt x="5740766" y="3992731"/>
                  <a:pt x="5736433" y="3992000"/>
                  <a:pt x="5728497" y="3986198"/>
                </a:cubicBezTo>
                <a:cubicBezTo>
                  <a:pt x="5711251" y="3974809"/>
                  <a:pt x="5700700" y="3979274"/>
                  <a:pt x="5695469" y="3999803"/>
                </a:cubicBezTo>
                <a:cubicBezTo>
                  <a:pt x="5694956" y="4005517"/>
                  <a:pt x="5695814" y="4011015"/>
                  <a:pt x="5701734" y="4012907"/>
                </a:cubicBezTo>
                <a:cubicBezTo>
                  <a:pt x="5709026" y="4014585"/>
                  <a:pt x="5709540" y="4008871"/>
                  <a:pt x="5710054" y="4003160"/>
                </a:cubicBezTo>
                <a:cubicBezTo>
                  <a:pt x="5709410" y="3999036"/>
                  <a:pt x="5711512" y="3994483"/>
                  <a:pt x="5717217" y="3995000"/>
                </a:cubicBezTo>
                <a:cubicBezTo>
                  <a:pt x="5722707" y="3994143"/>
                  <a:pt x="5727469" y="3997624"/>
                  <a:pt x="5726954" y="4003337"/>
                </a:cubicBezTo>
                <a:cubicBezTo>
                  <a:pt x="5727943" y="4018672"/>
                  <a:pt x="5731676" y="4033578"/>
                  <a:pt x="5732880" y="4050288"/>
                </a:cubicBezTo>
                <a:cubicBezTo>
                  <a:pt x="5728117" y="4046807"/>
                  <a:pt x="5726530" y="4045646"/>
                  <a:pt x="5724729" y="4043111"/>
                </a:cubicBezTo>
                <a:cubicBezTo>
                  <a:pt x="5715205" y="4036150"/>
                  <a:pt x="5704225" y="4037864"/>
                  <a:pt x="5694186" y="4036615"/>
                </a:cubicBezTo>
                <a:cubicBezTo>
                  <a:pt x="5688482" y="4036098"/>
                  <a:pt x="5688398" y="4044559"/>
                  <a:pt x="5684707" y="4047952"/>
                </a:cubicBezTo>
                <a:cubicBezTo>
                  <a:pt x="5678488" y="4053148"/>
                  <a:pt x="5672055" y="4056968"/>
                  <a:pt x="5662017" y="4055719"/>
                </a:cubicBezTo>
                <a:cubicBezTo>
                  <a:pt x="5653568" y="4055631"/>
                  <a:pt x="5643959" y="4057131"/>
                  <a:pt x="5633922" y="4055882"/>
                </a:cubicBezTo>
                <a:cubicBezTo>
                  <a:pt x="5639542" y="4064861"/>
                  <a:pt x="5652753" y="4068431"/>
                  <a:pt x="5645806" y="4077965"/>
                </a:cubicBezTo>
                <a:cubicBezTo>
                  <a:pt x="5641389" y="4085695"/>
                  <a:pt x="5636458" y="4099137"/>
                  <a:pt x="5622172" y="4088695"/>
                </a:cubicBezTo>
                <a:cubicBezTo>
                  <a:pt x="5622172" y="4088695"/>
                  <a:pt x="5619641" y="4090498"/>
                  <a:pt x="5619856" y="4091872"/>
                </a:cubicBezTo>
                <a:cubicBezTo>
                  <a:pt x="5619556" y="4098960"/>
                  <a:pt x="5617885" y="4106262"/>
                  <a:pt x="5627707" y="4106136"/>
                </a:cubicBezTo>
                <a:cubicBezTo>
                  <a:pt x="5638903" y="4105797"/>
                  <a:pt x="5649370" y="4109794"/>
                  <a:pt x="5658463" y="4114006"/>
                </a:cubicBezTo>
                <a:cubicBezTo>
                  <a:pt x="5670303" y="4117791"/>
                  <a:pt x="5679697" y="4114916"/>
                  <a:pt x="5683685" y="4104436"/>
                </a:cubicBezTo>
                <a:cubicBezTo>
                  <a:pt x="5689046" y="4093743"/>
                  <a:pt x="5693593" y="4095849"/>
                  <a:pt x="5699942" y="4100490"/>
                </a:cubicBezTo>
                <a:cubicBezTo>
                  <a:pt x="5712640" y="4109772"/>
                  <a:pt x="5722807" y="4120858"/>
                  <a:pt x="5736663" y="4128551"/>
                </a:cubicBezTo>
                <a:cubicBezTo>
                  <a:pt x="5744385" y="4132979"/>
                  <a:pt x="5750090" y="4133496"/>
                  <a:pt x="5757681" y="4128086"/>
                </a:cubicBezTo>
                <a:cubicBezTo>
                  <a:pt x="5763901" y="4122890"/>
                  <a:pt x="5768532" y="4116534"/>
                  <a:pt x="5777198" y="4117998"/>
                </a:cubicBezTo>
                <a:cubicBezTo>
                  <a:pt x="5785647" y="4118087"/>
                  <a:pt x="5788308" y="4126119"/>
                  <a:pt x="5793284" y="4130975"/>
                </a:cubicBezTo>
                <a:cubicBezTo>
                  <a:pt x="5803062" y="4112551"/>
                  <a:pt x="5803062" y="4112551"/>
                  <a:pt x="5821465" y="4122351"/>
                </a:cubicBezTo>
                <a:cubicBezTo>
                  <a:pt x="5828973" y="4125404"/>
                  <a:pt x="5836694" y="4129830"/>
                  <a:pt x="5845445" y="4122831"/>
                </a:cubicBezTo>
                <a:cubicBezTo>
                  <a:pt x="5864745" y="4111369"/>
                  <a:pt x="5869078" y="4112100"/>
                  <a:pt x="5883063" y="4129631"/>
                </a:cubicBezTo>
                <a:cubicBezTo>
                  <a:pt x="5889842" y="4137020"/>
                  <a:pt x="5896620" y="4144411"/>
                  <a:pt x="5904771" y="4151588"/>
                </a:cubicBezTo>
                <a:cubicBezTo>
                  <a:pt x="5923089" y="4169848"/>
                  <a:pt x="5929952" y="4168777"/>
                  <a:pt x="5943418" y="4146961"/>
                </a:cubicBezTo>
                <a:cubicBezTo>
                  <a:pt x="5946893" y="4142194"/>
                  <a:pt x="5948779" y="4136267"/>
                  <a:pt x="5953411" y="4129912"/>
                </a:cubicBezTo>
                <a:cubicBezTo>
                  <a:pt x="5957874" y="4140480"/>
                  <a:pt x="5961906" y="4148299"/>
                  <a:pt x="5966369" y="4158867"/>
                </a:cubicBezTo>
                <a:cubicBezTo>
                  <a:pt x="5968685" y="4155689"/>
                  <a:pt x="5968470" y="4154315"/>
                  <a:pt x="5969628" y="4152726"/>
                </a:cubicBezTo>
                <a:cubicBezTo>
                  <a:pt x="5978118" y="4126054"/>
                  <a:pt x="5991844" y="4123911"/>
                  <a:pt x="6010377" y="4143547"/>
                </a:cubicBezTo>
                <a:cubicBezTo>
                  <a:pt x="6013766" y="4147242"/>
                  <a:pt x="6017156" y="4150937"/>
                  <a:pt x="6020760" y="4156007"/>
                </a:cubicBezTo>
                <a:cubicBezTo>
                  <a:pt x="6022560" y="4158542"/>
                  <a:pt x="6024363" y="4161077"/>
                  <a:pt x="6022261" y="4165630"/>
                </a:cubicBezTo>
                <a:cubicBezTo>
                  <a:pt x="6012783" y="4176966"/>
                  <a:pt x="6022092" y="4182553"/>
                  <a:pt x="6030028" y="4188354"/>
                </a:cubicBezTo>
                <a:cubicBezTo>
                  <a:pt x="6053193" y="4201635"/>
                  <a:pt x="6078973" y="4204650"/>
                  <a:pt x="6104754" y="4207666"/>
                </a:cubicBezTo>
                <a:cubicBezTo>
                  <a:pt x="6146062" y="4211073"/>
                  <a:pt x="6188313" y="4211516"/>
                  <a:pt x="6226706" y="4232276"/>
                </a:cubicBezTo>
                <a:cubicBezTo>
                  <a:pt x="6238975" y="4238808"/>
                  <a:pt x="6251757" y="4239629"/>
                  <a:pt x="6265270" y="4236112"/>
                </a:cubicBezTo>
                <a:cubicBezTo>
                  <a:pt x="6276036" y="4233022"/>
                  <a:pt x="6286287" y="4235646"/>
                  <a:pt x="6294223" y="4241447"/>
                </a:cubicBezTo>
                <a:cubicBezTo>
                  <a:pt x="6309667" y="4250300"/>
                  <a:pt x="6325839" y="4254817"/>
                  <a:pt x="6344327" y="4256154"/>
                </a:cubicBezTo>
                <a:cubicBezTo>
                  <a:pt x="6361442" y="4257707"/>
                  <a:pt x="6379286" y="4254921"/>
                  <a:pt x="6396102" y="4263559"/>
                </a:cubicBezTo>
                <a:cubicBezTo>
                  <a:pt x="6411116" y="4269664"/>
                  <a:pt x="6425486" y="4271645"/>
                  <a:pt x="6438438" y="4255541"/>
                </a:cubicBezTo>
                <a:cubicBezTo>
                  <a:pt x="6443460" y="4278695"/>
                  <a:pt x="6458773" y="4277712"/>
                  <a:pt x="6475459" y="4276515"/>
                </a:cubicBezTo>
                <a:cubicBezTo>
                  <a:pt x="6487813" y="4274586"/>
                  <a:pt x="6500381" y="4274032"/>
                  <a:pt x="6511491" y="4282153"/>
                </a:cubicBezTo>
                <a:cubicBezTo>
                  <a:pt x="6527579" y="4295131"/>
                  <a:pt x="6545123" y="4299432"/>
                  <a:pt x="6564040" y="4303519"/>
                </a:cubicBezTo>
                <a:cubicBezTo>
                  <a:pt x="6597328" y="4309587"/>
                  <a:pt x="6631558" y="4312690"/>
                  <a:pt x="6663173" y="4326060"/>
                </a:cubicBezTo>
                <a:cubicBezTo>
                  <a:pt x="6688654" y="4336163"/>
                  <a:pt x="6714863" y="4341927"/>
                  <a:pt x="6742744" y="4340390"/>
                </a:cubicBezTo>
                <a:cubicBezTo>
                  <a:pt x="6750981" y="4339104"/>
                  <a:pt x="6757115" y="4342371"/>
                  <a:pt x="6761148" y="4350190"/>
                </a:cubicBezTo>
                <a:cubicBezTo>
                  <a:pt x="6776206" y="4374593"/>
                  <a:pt x="6777579" y="4374378"/>
                  <a:pt x="6806189" y="4368503"/>
                </a:cubicBezTo>
                <a:cubicBezTo>
                  <a:pt x="6808935" y="4368075"/>
                  <a:pt x="6811679" y="4367646"/>
                  <a:pt x="6815798" y="4367003"/>
                </a:cubicBezTo>
                <a:cubicBezTo>
                  <a:pt x="6812968" y="4375894"/>
                  <a:pt x="6810137" y="4384784"/>
                  <a:pt x="6807093" y="4392300"/>
                </a:cubicBezTo>
                <a:cubicBezTo>
                  <a:pt x="6803749" y="4406903"/>
                  <a:pt x="6793626" y="4414116"/>
                  <a:pt x="6779685" y="4414884"/>
                </a:cubicBezTo>
                <a:cubicBezTo>
                  <a:pt x="6771450" y="4416171"/>
                  <a:pt x="6764158" y="4414493"/>
                  <a:pt x="6756136" y="4417153"/>
                </a:cubicBezTo>
                <a:cubicBezTo>
                  <a:pt x="6742840" y="4422046"/>
                  <a:pt x="6738292" y="4419939"/>
                  <a:pt x="6733401" y="4406623"/>
                </a:cubicBezTo>
                <a:cubicBezTo>
                  <a:pt x="6732543" y="4401124"/>
                  <a:pt x="6731684" y="4395626"/>
                  <a:pt x="6730826" y="4390127"/>
                </a:cubicBezTo>
                <a:cubicBezTo>
                  <a:pt x="6730910" y="4381665"/>
                  <a:pt x="6726578" y="4380934"/>
                  <a:pt x="6719715" y="4382005"/>
                </a:cubicBezTo>
                <a:cubicBezTo>
                  <a:pt x="6704401" y="4382988"/>
                  <a:pt x="6694493" y="4391576"/>
                  <a:pt x="6686388" y="4402698"/>
                </a:cubicBezTo>
                <a:cubicBezTo>
                  <a:pt x="6683857" y="4404501"/>
                  <a:pt x="6683128" y="4408840"/>
                  <a:pt x="6678796" y="4408107"/>
                </a:cubicBezTo>
                <a:cubicBezTo>
                  <a:pt x="6675835" y="4407162"/>
                  <a:pt x="6675192" y="4403038"/>
                  <a:pt x="6673390" y="4400503"/>
                </a:cubicBezTo>
                <a:cubicBezTo>
                  <a:pt x="6672960" y="4397754"/>
                  <a:pt x="6672746" y="4396379"/>
                  <a:pt x="6672317" y="4393630"/>
                </a:cubicBezTo>
                <a:cubicBezTo>
                  <a:pt x="6670815" y="4384008"/>
                  <a:pt x="6666268" y="4381902"/>
                  <a:pt x="6658461" y="4385937"/>
                </a:cubicBezTo>
                <a:cubicBezTo>
                  <a:pt x="6650869" y="4391346"/>
                  <a:pt x="6646108" y="4387866"/>
                  <a:pt x="6640916" y="4381636"/>
                </a:cubicBezTo>
                <a:cubicBezTo>
                  <a:pt x="6635941" y="4376780"/>
                  <a:pt x="6636455" y="4371067"/>
                  <a:pt x="6639928" y="4366301"/>
                </a:cubicBezTo>
                <a:cubicBezTo>
                  <a:pt x="6643187" y="4360160"/>
                  <a:pt x="6650479" y="4361837"/>
                  <a:pt x="6656614" y="4365103"/>
                </a:cubicBezTo>
                <a:cubicBezTo>
                  <a:pt x="6660947" y="4365835"/>
                  <a:pt x="6664122" y="4368156"/>
                  <a:pt x="6667381" y="4362014"/>
                </a:cubicBezTo>
                <a:cubicBezTo>
                  <a:pt x="6670640" y="4355873"/>
                  <a:pt x="6667465" y="4353552"/>
                  <a:pt x="6664076" y="4349858"/>
                </a:cubicBezTo>
                <a:cubicBezTo>
                  <a:pt x="6656140" y="4344056"/>
                  <a:pt x="6632292" y="4353412"/>
                  <a:pt x="6631263" y="4364837"/>
                </a:cubicBezTo>
                <a:cubicBezTo>
                  <a:pt x="6628563" y="4383564"/>
                  <a:pt x="6615780" y="4382744"/>
                  <a:pt x="6602997" y="4381924"/>
                </a:cubicBezTo>
                <a:cubicBezTo>
                  <a:pt x="6576274" y="4381872"/>
                  <a:pt x="6549636" y="4373358"/>
                  <a:pt x="6523855" y="4370343"/>
                </a:cubicBezTo>
                <a:cubicBezTo>
                  <a:pt x="6516563" y="4368666"/>
                  <a:pt x="6515704" y="4363166"/>
                  <a:pt x="6517590" y="4357239"/>
                </a:cubicBezTo>
                <a:cubicBezTo>
                  <a:pt x="6519263" y="4349938"/>
                  <a:pt x="6520936" y="4342636"/>
                  <a:pt x="6521020" y="4334174"/>
                </a:cubicBezTo>
                <a:cubicBezTo>
                  <a:pt x="6519733" y="4325927"/>
                  <a:pt x="6513813" y="4324035"/>
                  <a:pt x="6507893" y="4322143"/>
                </a:cubicBezTo>
                <a:cubicBezTo>
                  <a:pt x="6503346" y="4320037"/>
                  <a:pt x="6503047" y="4327124"/>
                  <a:pt x="6500515" y="4328928"/>
                </a:cubicBezTo>
                <a:cubicBezTo>
                  <a:pt x="6495155" y="4339622"/>
                  <a:pt x="6488422" y="4350529"/>
                  <a:pt x="6483061" y="4361223"/>
                </a:cubicBezTo>
                <a:cubicBezTo>
                  <a:pt x="6481259" y="4358688"/>
                  <a:pt x="6481044" y="4357314"/>
                  <a:pt x="6480830" y="4355939"/>
                </a:cubicBezTo>
                <a:cubicBezTo>
                  <a:pt x="6476882" y="4339658"/>
                  <a:pt x="6476882" y="4339658"/>
                  <a:pt x="6463071" y="4350264"/>
                </a:cubicBezTo>
                <a:cubicBezTo>
                  <a:pt x="6458224" y="4355244"/>
                  <a:pt x="6456422" y="4352709"/>
                  <a:pt x="6454406" y="4348800"/>
                </a:cubicBezTo>
                <a:cubicBezTo>
                  <a:pt x="6448571" y="4338446"/>
                  <a:pt x="6439691" y="4335608"/>
                  <a:pt x="6430513" y="4339858"/>
                </a:cubicBezTo>
                <a:cubicBezTo>
                  <a:pt x="6416487" y="4349088"/>
                  <a:pt x="6401173" y="4350071"/>
                  <a:pt x="6386074" y="4352429"/>
                </a:cubicBezTo>
                <a:cubicBezTo>
                  <a:pt x="6377839" y="4353715"/>
                  <a:pt x="6373935" y="4355732"/>
                  <a:pt x="6380713" y="4363123"/>
                </a:cubicBezTo>
                <a:cubicBezTo>
                  <a:pt x="6386119" y="4370727"/>
                  <a:pt x="6385605" y="4376439"/>
                  <a:pt x="6376855" y="4383438"/>
                </a:cubicBezTo>
                <a:cubicBezTo>
                  <a:pt x="6389853" y="4385633"/>
                  <a:pt x="6402636" y="4386454"/>
                  <a:pt x="6414476" y="4390237"/>
                </a:cubicBezTo>
                <a:cubicBezTo>
                  <a:pt x="6426099" y="4392646"/>
                  <a:pt x="6437939" y="4396431"/>
                  <a:pt x="6447677" y="4404767"/>
                </a:cubicBezTo>
                <a:cubicBezTo>
                  <a:pt x="6430478" y="4411677"/>
                  <a:pt x="6430478" y="4411677"/>
                  <a:pt x="6402466" y="4403378"/>
                </a:cubicBezTo>
                <a:cubicBezTo>
                  <a:pt x="6384707" y="4397702"/>
                  <a:pt x="6376686" y="4400362"/>
                  <a:pt x="6369009" y="4414234"/>
                </a:cubicBezTo>
                <a:cubicBezTo>
                  <a:pt x="6361547" y="4429480"/>
                  <a:pt x="6361547" y="4429480"/>
                  <a:pt x="6350951" y="4415645"/>
                </a:cubicBezTo>
                <a:cubicBezTo>
                  <a:pt x="6350736" y="4414271"/>
                  <a:pt x="6349149" y="4413110"/>
                  <a:pt x="6348935" y="4411736"/>
                </a:cubicBezTo>
                <a:cubicBezTo>
                  <a:pt x="6324137" y="4378997"/>
                  <a:pt x="6304706" y="4380622"/>
                  <a:pt x="6283348" y="4414935"/>
                </a:cubicBezTo>
                <a:cubicBezTo>
                  <a:pt x="6275671" y="4428807"/>
                  <a:pt x="6263233" y="4439198"/>
                  <a:pt x="6248563" y="4444305"/>
                </a:cubicBezTo>
                <a:cubicBezTo>
                  <a:pt x="6232307" y="4448251"/>
                  <a:pt x="6217722" y="4444896"/>
                  <a:pt x="6201765" y="4441755"/>
                </a:cubicBezTo>
                <a:cubicBezTo>
                  <a:pt x="6182634" y="4436293"/>
                  <a:pt x="6162128" y="4431047"/>
                  <a:pt x="6142483" y="4431297"/>
                </a:cubicBezTo>
                <a:cubicBezTo>
                  <a:pt x="6127171" y="4432280"/>
                  <a:pt x="6111428" y="4430514"/>
                  <a:pt x="6098000" y="4425570"/>
                </a:cubicBezTo>
                <a:cubicBezTo>
                  <a:pt x="6087534" y="4421572"/>
                  <a:pt x="6074321" y="4418003"/>
                  <a:pt x="6063985" y="4423841"/>
                </a:cubicBezTo>
                <a:cubicBezTo>
                  <a:pt x="6051117" y="4431483"/>
                  <a:pt x="6043181" y="4425680"/>
                  <a:pt x="6034814" y="4417131"/>
                </a:cubicBezTo>
                <a:cubicBezTo>
                  <a:pt x="6019671" y="4401189"/>
                  <a:pt x="6009589" y="4381642"/>
                  <a:pt x="6005940" y="4358274"/>
                </a:cubicBezTo>
                <a:cubicBezTo>
                  <a:pt x="6005081" y="4352775"/>
                  <a:pt x="6004223" y="4347277"/>
                  <a:pt x="5995558" y="4345813"/>
                </a:cubicBezTo>
                <a:cubicBezTo>
                  <a:pt x="5986679" y="4342975"/>
                  <a:pt x="5985007" y="4350277"/>
                  <a:pt x="5981532" y="4355043"/>
                </a:cubicBezTo>
                <a:cubicBezTo>
                  <a:pt x="5979432" y="4359596"/>
                  <a:pt x="5977330" y="4364149"/>
                  <a:pt x="5975014" y="4367327"/>
                </a:cubicBezTo>
                <a:cubicBezTo>
                  <a:pt x="5965966" y="4381413"/>
                  <a:pt x="5951295" y="4386519"/>
                  <a:pt x="5936411" y="4390252"/>
                </a:cubicBezTo>
                <a:cubicBezTo>
                  <a:pt x="5924057" y="4392180"/>
                  <a:pt x="5922341" y="4381183"/>
                  <a:pt x="5915777" y="4375167"/>
                </a:cubicBezTo>
                <a:cubicBezTo>
                  <a:pt x="5910846" y="4388611"/>
                  <a:pt x="5900723" y="4395824"/>
                  <a:pt x="5887941" y="4395003"/>
                </a:cubicBezTo>
                <a:cubicBezTo>
                  <a:pt x="5872198" y="4393237"/>
                  <a:pt x="5857313" y="4396969"/>
                  <a:pt x="5842429" y="4400701"/>
                </a:cubicBezTo>
                <a:cubicBezTo>
                  <a:pt x="5811074" y="4407005"/>
                  <a:pt x="5779804" y="4404847"/>
                  <a:pt x="5752606" y="4383747"/>
                </a:cubicBezTo>
                <a:cubicBezTo>
                  <a:pt x="5747845" y="4380267"/>
                  <a:pt x="5743082" y="4376786"/>
                  <a:pt x="5738021" y="4380392"/>
                </a:cubicBezTo>
                <a:cubicBezTo>
                  <a:pt x="5728113" y="4388979"/>
                  <a:pt x="5716918" y="4389320"/>
                  <a:pt x="5705722" y="4389660"/>
                </a:cubicBezTo>
                <a:cubicBezTo>
                  <a:pt x="5701604" y="4390303"/>
                  <a:pt x="5699074" y="4392106"/>
                  <a:pt x="5696972" y="4396658"/>
                </a:cubicBezTo>
                <a:cubicBezTo>
                  <a:pt x="5695300" y="4403961"/>
                  <a:pt x="5689595" y="4403443"/>
                  <a:pt x="5683675" y="4401550"/>
                </a:cubicBezTo>
                <a:cubicBezTo>
                  <a:pt x="5676382" y="4399873"/>
                  <a:pt x="5666989" y="4402749"/>
                  <a:pt x="5663900" y="4391965"/>
                </a:cubicBezTo>
                <a:cubicBezTo>
                  <a:pt x="5662182" y="4380969"/>
                  <a:pt x="5654676" y="4377916"/>
                  <a:pt x="5646011" y="4376453"/>
                </a:cubicBezTo>
                <a:cubicBezTo>
                  <a:pt x="5638719" y="4374775"/>
                  <a:pt x="5630483" y="4376061"/>
                  <a:pt x="5626879" y="4370991"/>
                </a:cubicBezTo>
                <a:cubicBezTo>
                  <a:pt x="5619457" y="4359477"/>
                  <a:pt x="5610278" y="4363726"/>
                  <a:pt x="5599297" y="4365441"/>
                </a:cubicBezTo>
                <a:cubicBezTo>
                  <a:pt x="5595394" y="4367458"/>
                  <a:pt x="5591061" y="4366727"/>
                  <a:pt x="5586944" y="4367370"/>
                </a:cubicBezTo>
                <a:cubicBezTo>
                  <a:pt x="5567513" y="4368996"/>
                  <a:pt x="5547652" y="4367872"/>
                  <a:pt x="5528650" y="4372248"/>
                </a:cubicBezTo>
                <a:cubicBezTo>
                  <a:pt x="5520629" y="4374908"/>
                  <a:pt x="5509647" y="4376623"/>
                  <a:pt x="5507761" y="4382550"/>
                </a:cubicBezTo>
                <a:cubicBezTo>
                  <a:pt x="5506303" y="4391227"/>
                  <a:pt x="5517928" y="4393635"/>
                  <a:pt x="5525435" y="4396688"/>
                </a:cubicBezTo>
                <a:cubicBezTo>
                  <a:pt x="5527022" y="4397848"/>
                  <a:pt x="5528610" y="4399009"/>
                  <a:pt x="5529982" y="4398793"/>
                </a:cubicBezTo>
                <a:cubicBezTo>
                  <a:pt x="5552933" y="4410699"/>
                  <a:pt x="5558039" y="4425392"/>
                  <a:pt x="5544786" y="4448583"/>
                </a:cubicBezTo>
                <a:cubicBezTo>
                  <a:pt x="5538009" y="4441193"/>
                  <a:pt x="5531959" y="4429464"/>
                  <a:pt x="5520120" y="4425681"/>
                </a:cubicBezTo>
                <a:cubicBezTo>
                  <a:pt x="5506908" y="4422110"/>
                  <a:pt x="5498588" y="4431858"/>
                  <a:pt x="5488250" y="4437697"/>
                </a:cubicBezTo>
                <a:cubicBezTo>
                  <a:pt x="5484561" y="4441089"/>
                  <a:pt x="5480229" y="4440357"/>
                  <a:pt x="5480529" y="4433269"/>
                </a:cubicBezTo>
                <a:cubicBezTo>
                  <a:pt x="5481472" y="4430306"/>
                  <a:pt x="5481043" y="4427558"/>
                  <a:pt x="5481986" y="4424594"/>
                </a:cubicBezTo>
                <a:cubicBezTo>
                  <a:pt x="5482716" y="4420255"/>
                  <a:pt x="5483444" y="4415917"/>
                  <a:pt x="5480054" y="4412222"/>
                </a:cubicBezTo>
                <a:cubicBezTo>
                  <a:pt x="5478252" y="4409687"/>
                  <a:pt x="5474779" y="4414454"/>
                  <a:pt x="5472033" y="4414883"/>
                </a:cubicBezTo>
                <a:cubicBezTo>
                  <a:pt x="5463069" y="4420507"/>
                  <a:pt x="5459680" y="4416812"/>
                  <a:pt x="5459765" y="4408350"/>
                </a:cubicBezTo>
                <a:cubicBezTo>
                  <a:pt x="5459336" y="4405600"/>
                  <a:pt x="5461651" y="4402422"/>
                  <a:pt x="5457104" y="4400316"/>
                </a:cubicBezTo>
                <a:cubicBezTo>
                  <a:pt x="5438491" y="4434200"/>
                  <a:pt x="5427940" y="4438665"/>
                  <a:pt x="5388304" y="4427956"/>
                </a:cubicBezTo>
                <a:cubicBezTo>
                  <a:pt x="5386931" y="4428170"/>
                  <a:pt x="5386931" y="4428170"/>
                  <a:pt x="5385344" y="4427010"/>
                </a:cubicBezTo>
                <a:cubicBezTo>
                  <a:pt x="5354373" y="4417765"/>
                  <a:pt x="5322888" y="4414232"/>
                  <a:pt x="5291962" y="4423285"/>
                </a:cubicBezTo>
                <a:cubicBezTo>
                  <a:pt x="5281195" y="4426374"/>
                  <a:pt x="5273688" y="4423322"/>
                  <a:pt x="5268282" y="4415717"/>
                </a:cubicBezTo>
                <a:cubicBezTo>
                  <a:pt x="5261290" y="4406952"/>
                  <a:pt x="5250823" y="4402954"/>
                  <a:pt x="5241000" y="4403080"/>
                </a:cubicBezTo>
                <a:cubicBezTo>
                  <a:pt x="5223885" y="4401528"/>
                  <a:pt x="5205612" y="4401565"/>
                  <a:pt x="5187767" y="4404351"/>
                </a:cubicBezTo>
                <a:cubicBezTo>
                  <a:pt x="5172669" y="4406709"/>
                  <a:pt x="5170782" y="4412636"/>
                  <a:pt x="5178419" y="4425524"/>
                </a:cubicBezTo>
                <a:cubicBezTo>
                  <a:pt x="5180434" y="4429434"/>
                  <a:pt x="5184982" y="4431540"/>
                  <a:pt x="5181509" y="4436307"/>
                </a:cubicBezTo>
                <a:cubicBezTo>
                  <a:pt x="5175504" y="4442877"/>
                  <a:pt x="5178164" y="4450910"/>
                  <a:pt x="5179452" y="4459158"/>
                </a:cubicBezTo>
                <a:cubicBezTo>
                  <a:pt x="5180096" y="4463282"/>
                  <a:pt x="5182327" y="4468566"/>
                  <a:pt x="5177052" y="4470798"/>
                </a:cubicBezTo>
                <a:cubicBezTo>
                  <a:pt x="5171775" y="4473029"/>
                  <a:pt x="5168171" y="4467960"/>
                  <a:pt x="5166155" y="4464050"/>
                </a:cubicBezTo>
                <a:cubicBezTo>
                  <a:pt x="5160320" y="4453696"/>
                  <a:pt x="5154700" y="4444717"/>
                  <a:pt x="5149081" y="4435738"/>
                </a:cubicBezTo>
                <a:cubicBezTo>
                  <a:pt x="5134666" y="4415458"/>
                  <a:pt x="5116476" y="4407033"/>
                  <a:pt x="5091984" y="4412265"/>
                </a:cubicBezTo>
                <a:cubicBezTo>
                  <a:pt x="5079630" y="4414195"/>
                  <a:pt x="5067492" y="4417498"/>
                  <a:pt x="5055138" y="4419427"/>
                </a:cubicBezTo>
                <a:cubicBezTo>
                  <a:pt x="5040254" y="4423159"/>
                  <a:pt x="5030945" y="4417571"/>
                  <a:pt x="5024681" y="4404469"/>
                </a:cubicBezTo>
                <a:cubicBezTo>
                  <a:pt x="5022879" y="4401933"/>
                  <a:pt x="5023608" y="4397596"/>
                  <a:pt x="5019275" y="4396865"/>
                </a:cubicBezTo>
                <a:cubicBezTo>
                  <a:pt x="5015287" y="4407343"/>
                  <a:pt x="5010142" y="4419413"/>
                  <a:pt x="5006367" y="4431266"/>
                </a:cubicBezTo>
                <a:cubicBezTo>
                  <a:pt x="5000063" y="4444924"/>
                  <a:pt x="5000063" y="4444924"/>
                  <a:pt x="4991268" y="4433624"/>
                </a:cubicBezTo>
                <a:cubicBezTo>
                  <a:pt x="4984062" y="4423485"/>
                  <a:pt x="4976769" y="4421807"/>
                  <a:pt x="4967075" y="4431768"/>
                </a:cubicBezTo>
                <a:cubicBezTo>
                  <a:pt x="4958541" y="4440142"/>
                  <a:pt x="4947774" y="4443231"/>
                  <a:pt x="4934991" y="4442410"/>
                </a:cubicBezTo>
                <a:cubicBezTo>
                  <a:pt x="4916720" y="4442448"/>
                  <a:pt x="4898960" y="4436771"/>
                  <a:pt x="4881200" y="4431096"/>
                </a:cubicBezTo>
                <a:cubicBezTo>
                  <a:pt x="4863442" y="4425420"/>
                  <a:pt x="4856792" y="4427866"/>
                  <a:pt x="4846372" y="4442167"/>
                </a:cubicBezTo>
                <a:cubicBezTo>
                  <a:pt x="4835005" y="4459431"/>
                  <a:pt x="4819692" y="4460413"/>
                  <a:pt x="4807293" y="4444044"/>
                </a:cubicBezTo>
                <a:cubicBezTo>
                  <a:pt x="4795324" y="4430423"/>
                  <a:pt x="4795324" y="4430423"/>
                  <a:pt x="4785117" y="4446098"/>
                </a:cubicBezTo>
                <a:cubicBezTo>
                  <a:pt x="4783745" y="4446313"/>
                  <a:pt x="4783959" y="4447687"/>
                  <a:pt x="4782587" y="4447901"/>
                </a:cubicBezTo>
                <a:cubicBezTo>
                  <a:pt x="4778168" y="4455631"/>
                  <a:pt x="4772463" y="4455114"/>
                  <a:pt x="4767060" y="4447510"/>
                </a:cubicBezTo>
                <a:cubicBezTo>
                  <a:pt x="4765042" y="4443600"/>
                  <a:pt x="4763025" y="4439691"/>
                  <a:pt x="4761009" y="4435781"/>
                </a:cubicBezTo>
                <a:cubicBezTo>
                  <a:pt x="4753372" y="4422892"/>
                  <a:pt x="4742692" y="4417519"/>
                  <a:pt x="4729608" y="4423787"/>
                </a:cubicBezTo>
                <a:cubicBezTo>
                  <a:pt x="4707348" y="4434304"/>
                  <a:pt x="4684228" y="4439321"/>
                  <a:pt x="4664198" y="4455122"/>
                </a:cubicBezTo>
                <a:cubicBezTo>
                  <a:pt x="4657977" y="4460317"/>
                  <a:pt x="4649957" y="4462978"/>
                  <a:pt x="4646867" y="4452195"/>
                </a:cubicBezTo>
                <a:cubicBezTo>
                  <a:pt x="4642834" y="4444377"/>
                  <a:pt x="4637343" y="4445233"/>
                  <a:pt x="4632283" y="4448840"/>
                </a:cubicBezTo>
                <a:cubicBezTo>
                  <a:pt x="4621945" y="4454679"/>
                  <a:pt x="4609592" y="4456607"/>
                  <a:pt x="4598611" y="4458322"/>
                </a:cubicBezTo>
                <a:cubicBezTo>
                  <a:pt x="4580768" y="4461108"/>
                  <a:pt x="4574763" y="4467678"/>
                  <a:pt x="4573220" y="4484816"/>
                </a:cubicBezTo>
                <a:cubicBezTo>
                  <a:pt x="4573350" y="4494653"/>
                  <a:pt x="4569232" y="4495295"/>
                  <a:pt x="4560996" y="4496582"/>
                </a:cubicBezTo>
                <a:cubicBezTo>
                  <a:pt x="4551388" y="4498082"/>
                  <a:pt x="4540492" y="4491334"/>
                  <a:pt x="4532173" y="4501082"/>
                </a:cubicBezTo>
                <a:cubicBezTo>
                  <a:pt x="4525009" y="4509241"/>
                  <a:pt x="4531059" y="4520969"/>
                  <a:pt x="4528658" y="4532609"/>
                </a:cubicBezTo>
                <a:cubicBezTo>
                  <a:pt x="4520293" y="4524059"/>
                  <a:pt x="4516260" y="4516240"/>
                  <a:pt x="4516130" y="4506403"/>
                </a:cubicBezTo>
                <a:cubicBezTo>
                  <a:pt x="4515870" y="4486729"/>
                  <a:pt x="4534657" y="4480980"/>
                  <a:pt x="4545509" y="4469429"/>
                </a:cubicBezTo>
                <a:cubicBezTo>
                  <a:pt x="4520757" y="4454989"/>
                  <a:pt x="4507245" y="4458506"/>
                  <a:pt x="4495795" y="4484231"/>
                </a:cubicBezTo>
                <a:cubicBezTo>
                  <a:pt x="4493694" y="4488784"/>
                  <a:pt x="4490219" y="4493551"/>
                  <a:pt x="4488333" y="4499478"/>
                </a:cubicBezTo>
                <a:cubicBezTo>
                  <a:pt x="4483187" y="4511546"/>
                  <a:pt x="4477828" y="4522240"/>
                  <a:pt x="4464530" y="4527132"/>
                </a:cubicBezTo>
                <a:cubicBezTo>
                  <a:pt x="4459253" y="4529365"/>
                  <a:pt x="4459897" y="4533489"/>
                  <a:pt x="4459384" y="4539202"/>
                </a:cubicBezTo>
                <a:cubicBezTo>
                  <a:pt x="4457925" y="4547877"/>
                  <a:pt x="4461016" y="4558660"/>
                  <a:pt x="4454067" y="4568194"/>
                </a:cubicBezTo>
                <a:cubicBezTo>
                  <a:pt x="4452052" y="4564284"/>
                  <a:pt x="4450250" y="4561750"/>
                  <a:pt x="4448232" y="4557840"/>
                </a:cubicBezTo>
                <a:cubicBezTo>
                  <a:pt x="4437851" y="4545379"/>
                  <a:pt x="4429186" y="4543917"/>
                  <a:pt x="4416748" y="4554307"/>
                </a:cubicBezTo>
                <a:cubicBezTo>
                  <a:pt x="4405682" y="4564484"/>
                  <a:pt x="4392171" y="4568001"/>
                  <a:pt x="4378015" y="4567395"/>
                </a:cubicBezTo>
                <a:cubicBezTo>
                  <a:pt x="4367977" y="4566146"/>
                  <a:pt x="4358154" y="4566272"/>
                  <a:pt x="4346745" y="4565237"/>
                </a:cubicBezTo>
                <a:cubicBezTo>
                  <a:pt x="4315474" y="4563079"/>
                  <a:pt x="4283987" y="4559546"/>
                  <a:pt x="4254176" y="4548712"/>
                </a:cubicBezTo>
                <a:cubicBezTo>
                  <a:pt x="4242336" y="4544928"/>
                  <a:pt x="4239890" y="4538270"/>
                  <a:pt x="4243879" y="4527790"/>
                </a:cubicBezTo>
                <a:cubicBezTo>
                  <a:pt x="4248080" y="4518686"/>
                  <a:pt x="4254085" y="4512116"/>
                  <a:pt x="4261462" y="4505330"/>
                </a:cubicBezTo>
                <a:cubicBezTo>
                  <a:pt x="4268625" y="4497173"/>
                  <a:pt x="4278963" y="4491334"/>
                  <a:pt x="4285695" y="4480426"/>
                </a:cubicBezTo>
                <a:cubicBezTo>
                  <a:pt x="4239241" y="4489087"/>
                  <a:pt x="4195318" y="4495945"/>
                  <a:pt x="4166582" y="4537043"/>
                </a:cubicBezTo>
                <a:cubicBezTo>
                  <a:pt x="4162893" y="4540435"/>
                  <a:pt x="4157833" y="4544042"/>
                  <a:pt x="4151913" y="4542149"/>
                </a:cubicBezTo>
                <a:cubicBezTo>
                  <a:pt x="4145778" y="4538882"/>
                  <a:pt x="4141017" y="4535402"/>
                  <a:pt x="4139728" y="4527154"/>
                </a:cubicBezTo>
                <a:cubicBezTo>
                  <a:pt x="4139084" y="4523030"/>
                  <a:pt x="4141186" y="4518479"/>
                  <a:pt x="4143287" y="4513926"/>
                </a:cubicBezTo>
                <a:cubicBezTo>
                  <a:pt x="4148434" y="4501858"/>
                  <a:pt x="4158127" y="4491895"/>
                  <a:pt x="4161685" y="4478667"/>
                </a:cubicBezTo>
                <a:cubicBezTo>
                  <a:pt x="4165244" y="4465438"/>
                  <a:pt x="4158122" y="4446836"/>
                  <a:pt x="4147869" y="4444213"/>
                </a:cubicBezTo>
                <a:cubicBezTo>
                  <a:pt x="4136030" y="4440429"/>
                  <a:pt x="4129082" y="4449963"/>
                  <a:pt x="4121920" y="4458121"/>
                </a:cubicBezTo>
                <a:cubicBezTo>
                  <a:pt x="4117073" y="4463103"/>
                  <a:pt x="4117933" y="4468601"/>
                  <a:pt x="4117418" y="4474314"/>
                </a:cubicBezTo>
                <a:cubicBezTo>
                  <a:pt x="4118021" y="4505197"/>
                  <a:pt x="4108543" y="4516534"/>
                  <a:pt x="4077916" y="4518500"/>
                </a:cubicBezTo>
                <a:cubicBezTo>
                  <a:pt x="4063975" y="4519268"/>
                  <a:pt x="4051837" y="4522572"/>
                  <a:pt x="4040127" y="4528624"/>
                </a:cubicBezTo>
                <a:cubicBezTo>
                  <a:pt x="4007743" y="4546354"/>
                  <a:pt x="3974372" y="4548748"/>
                  <a:pt x="3942412" y="4524169"/>
                </a:cubicBezTo>
                <a:cubicBezTo>
                  <a:pt x="3926540" y="4512565"/>
                  <a:pt x="3926540" y="4512565"/>
                  <a:pt x="3918349" y="4532150"/>
                </a:cubicBezTo>
                <a:cubicBezTo>
                  <a:pt x="3912259" y="4547182"/>
                  <a:pt x="3888625" y="4557913"/>
                  <a:pt x="3880260" y="4549362"/>
                </a:cubicBezTo>
                <a:cubicBezTo>
                  <a:pt x="3866488" y="4533206"/>
                  <a:pt x="3851176" y="4534189"/>
                  <a:pt x="3833333" y="4536976"/>
                </a:cubicBezTo>
                <a:cubicBezTo>
                  <a:pt x="3823938" y="4539851"/>
                  <a:pt x="3813386" y="4544314"/>
                  <a:pt x="3802704" y="4538942"/>
                </a:cubicBezTo>
                <a:cubicBezTo>
                  <a:pt x="3790435" y="4532408"/>
                  <a:pt x="3785589" y="4537390"/>
                  <a:pt x="3781815" y="4549244"/>
                </a:cubicBezTo>
                <a:cubicBezTo>
                  <a:pt x="3779930" y="4555171"/>
                  <a:pt x="3778042" y="4561098"/>
                  <a:pt x="3770535" y="4558045"/>
                </a:cubicBezTo>
                <a:cubicBezTo>
                  <a:pt x="3764401" y="4554779"/>
                  <a:pt x="3759639" y="4551299"/>
                  <a:pt x="3762469" y="4542407"/>
                </a:cubicBezTo>
                <a:cubicBezTo>
                  <a:pt x="3764357" y="4536480"/>
                  <a:pt x="3767615" y="4530339"/>
                  <a:pt x="3769288" y="4523038"/>
                </a:cubicBezTo>
                <a:cubicBezTo>
                  <a:pt x="3775463" y="4499543"/>
                  <a:pt x="3759160" y="4485191"/>
                  <a:pt x="3736040" y="4490209"/>
                </a:cubicBezTo>
                <a:cubicBezTo>
                  <a:pt x="3730550" y="4491067"/>
                  <a:pt x="3725489" y="4494673"/>
                  <a:pt x="3720214" y="4496906"/>
                </a:cubicBezTo>
                <a:cubicBezTo>
                  <a:pt x="3714937" y="4499137"/>
                  <a:pt x="3709662" y="4501369"/>
                  <a:pt x="3704899" y="4497888"/>
                </a:cubicBezTo>
                <a:cubicBezTo>
                  <a:pt x="3679932" y="4482073"/>
                  <a:pt x="3656299" y="4492803"/>
                  <a:pt x="3633609" y="4500571"/>
                </a:cubicBezTo>
                <a:cubicBezTo>
                  <a:pt x="3631079" y="4502374"/>
                  <a:pt x="3628333" y="4502802"/>
                  <a:pt x="3630349" y="4506712"/>
                </a:cubicBezTo>
                <a:cubicBezTo>
                  <a:pt x="3632366" y="4510621"/>
                  <a:pt x="3633225" y="4516119"/>
                  <a:pt x="3637986" y="4519600"/>
                </a:cubicBezTo>
                <a:cubicBezTo>
                  <a:pt x="3641161" y="4521921"/>
                  <a:pt x="3641890" y="4517583"/>
                  <a:pt x="3643047" y="4515994"/>
                </a:cubicBezTo>
                <a:cubicBezTo>
                  <a:pt x="3653898" y="4504443"/>
                  <a:pt x="3664664" y="4501353"/>
                  <a:pt x="3676933" y="4507887"/>
                </a:cubicBezTo>
                <a:cubicBezTo>
                  <a:pt x="3690575" y="4514206"/>
                  <a:pt x="3698427" y="4528469"/>
                  <a:pt x="3696240" y="4541484"/>
                </a:cubicBezTo>
                <a:cubicBezTo>
                  <a:pt x="3695941" y="4548571"/>
                  <a:pt x="3692038" y="4550588"/>
                  <a:pt x="3685688" y="4545947"/>
                </a:cubicBezTo>
                <a:cubicBezTo>
                  <a:pt x="3674792" y="4539200"/>
                  <a:pt x="3669731" y="4542806"/>
                  <a:pt x="3661625" y="4553929"/>
                </a:cubicBezTo>
                <a:cubicBezTo>
                  <a:pt x="3651632" y="4570978"/>
                  <a:pt x="3623451" y="4579603"/>
                  <a:pt x="3610968" y="4571695"/>
                </a:cubicBezTo>
                <a:cubicBezTo>
                  <a:pt x="3601445" y="4564733"/>
                  <a:pt x="3594581" y="4565806"/>
                  <a:pt x="3586775" y="4569840"/>
                </a:cubicBezTo>
                <a:cubicBezTo>
                  <a:pt x="3576223" y="4574303"/>
                  <a:pt x="3565242" y="4576018"/>
                  <a:pt x="3556448" y="4564718"/>
                </a:cubicBezTo>
                <a:cubicBezTo>
                  <a:pt x="3551042" y="4557114"/>
                  <a:pt x="3543236" y="4561149"/>
                  <a:pt x="3536802" y="4564970"/>
                </a:cubicBezTo>
                <a:cubicBezTo>
                  <a:pt x="3530368" y="4568790"/>
                  <a:pt x="3524149" y="4573986"/>
                  <a:pt x="3516857" y="4572308"/>
                </a:cubicBezTo>
                <a:cubicBezTo>
                  <a:pt x="3507034" y="4572434"/>
                  <a:pt x="3509649" y="4562168"/>
                  <a:pt x="3502442" y="4552029"/>
                </a:cubicBezTo>
                <a:cubicBezTo>
                  <a:pt x="3500085" y="4581968"/>
                  <a:pt x="3472718" y="4577792"/>
                  <a:pt x="3456806" y="4592950"/>
                </a:cubicBezTo>
                <a:cubicBezTo>
                  <a:pt x="3458693" y="4587023"/>
                  <a:pt x="3459637" y="4584059"/>
                  <a:pt x="3460579" y="4581095"/>
                </a:cubicBezTo>
                <a:cubicBezTo>
                  <a:pt x="3465595" y="4559190"/>
                  <a:pt x="3458817" y="4551800"/>
                  <a:pt x="3436855" y="4555229"/>
                </a:cubicBezTo>
                <a:cubicBezTo>
                  <a:pt x="3421972" y="4558961"/>
                  <a:pt x="3408245" y="4561104"/>
                  <a:pt x="3392932" y="4562087"/>
                </a:cubicBezTo>
                <a:cubicBezTo>
                  <a:pt x="3368953" y="4561607"/>
                  <a:pt x="3345704" y="4556789"/>
                  <a:pt x="3324341" y="4546043"/>
                </a:cubicBezTo>
                <a:cubicBezTo>
                  <a:pt x="3307740" y="4538778"/>
                  <a:pt x="3301306" y="4542599"/>
                  <a:pt x="3298177" y="4558577"/>
                </a:cubicBezTo>
                <a:cubicBezTo>
                  <a:pt x="3296849" y="4577090"/>
                  <a:pt x="3288100" y="4584088"/>
                  <a:pt x="3269611" y="4582750"/>
                </a:cubicBezTo>
                <a:cubicBezTo>
                  <a:pt x="3258415" y="4583090"/>
                  <a:pt x="3247006" y="4582056"/>
                  <a:pt x="3234866" y="4585360"/>
                </a:cubicBezTo>
                <a:cubicBezTo>
                  <a:pt x="3228004" y="4586431"/>
                  <a:pt x="3220710" y="4584753"/>
                  <a:pt x="3215520" y="4578523"/>
                </a:cubicBezTo>
                <a:cubicBezTo>
                  <a:pt x="3213719" y="4575988"/>
                  <a:pt x="3213289" y="4573239"/>
                  <a:pt x="3209600" y="4576631"/>
                </a:cubicBezTo>
                <a:cubicBezTo>
                  <a:pt x="3195061" y="4591575"/>
                  <a:pt x="3175415" y="4591825"/>
                  <a:pt x="3157357" y="4593237"/>
                </a:cubicBezTo>
                <a:cubicBezTo>
                  <a:pt x="3139298" y="4594649"/>
                  <a:pt x="3123041" y="4598595"/>
                  <a:pt x="3111461" y="4614484"/>
                </a:cubicBezTo>
                <a:cubicBezTo>
                  <a:pt x="3106829" y="4620840"/>
                  <a:pt x="3102496" y="4620108"/>
                  <a:pt x="3097306" y="4613878"/>
                </a:cubicBezTo>
                <a:cubicBezTo>
                  <a:pt x="3086924" y="4601418"/>
                  <a:pt x="3085551" y="4601633"/>
                  <a:pt x="3076073" y="4612969"/>
                </a:cubicBezTo>
                <a:cubicBezTo>
                  <a:pt x="3059431" y="4632466"/>
                  <a:pt x="3040559" y="4646677"/>
                  <a:pt x="3013407" y="4643875"/>
                </a:cubicBezTo>
                <a:cubicBezTo>
                  <a:pt x="3004957" y="4643787"/>
                  <a:pt x="2994919" y="4642539"/>
                  <a:pt x="2985096" y="4642663"/>
                </a:cubicBezTo>
                <a:cubicBezTo>
                  <a:pt x="2977804" y="4640986"/>
                  <a:pt x="2968410" y="4643861"/>
                  <a:pt x="2969223" y="4631061"/>
                </a:cubicBezTo>
                <a:cubicBezTo>
                  <a:pt x="2969737" y="4625347"/>
                  <a:pt x="2962016" y="4620922"/>
                  <a:pt x="2957469" y="4618815"/>
                </a:cubicBezTo>
                <a:cubicBezTo>
                  <a:pt x="2939495" y="4611764"/>
                  <a:pt x="2921007" y="4610426"/>
                  <a:pt x="2902220" y="4616176"/>
                </a:cubicBezTo>
                <a:cubicBezTo>
                  <a:pt x="2886178" y="4621497"/>
                  <a:pt x="2886393" y="4622872"/>
                  <a:pt x="2891713" y="4638939"/>
                </a:cubicBezTo>
                <a:cubicBezTo>
                  <a:pt x="2895961" y="4648133"/>
                  <a:pt x="2895661" y="4655220"/>
                  <a:pt x="2888498" y="4663378"/>
                </a:cubicBezTo>
                <a:cubicBezTo>
                  <a:pt x="2889097" y="4649203"/>
                  <a:pt x="2882105" y="4640439"/>
                  <a:pt x="2869322" y="4639618"/>
                </a:cubicBezTo>
                <a:cubicBezTo>
                  <a:pt x="2851049" y="4639656"/>
                  <a:pt x="2835091" y="4636515"/>
                  <a:pt x="2833974" y="4611343"/>
                </a:cubicBezTo>
                <a:cubicBezTo>
                  <a:pt x="2827585" y="4633462"/>
                  <a:pt x="2812700" y="4637194"/>
                  <a:pt x="2794212" y="4635856"/>
                </a:cubicBezTo>
                <a:cubicBezTo>
                  <a:pt x="2785548" y="4634394"/>
                  <a:pt x="2779328" y="4639589"/>
                  <a:pt x="2773109" y="4644784"/>
                </a:cubicBezTo>
                <a:cubicBezTo>
                  <a:pt x="2755610" y="4658782"/>
                  <a:pt x="2743985" y="4656373"/>
                  <a:pt x="2736648" y="4636396"/>
                </a:cubicBezTo>
                <a:cubicBezTo>
                  <a:pt x="2732186" y="4625828"/>
                  <a:pt x="2728282" y="4627845"/>
                  <a:pt x="2723865" y="4635575"/>
                </a:cubicBezTo>
                <a:cubicBezTo>
                  <a:pt x="2716917" y="4645110"/>
                  <a:pt x="2709325" y="4650519"/>
                  <a:pt x="2695684" y="4644200"/>
                </a:cubicBezTo>
                <a:cubicBezTo>
                  <a:pt x="2699157" y="4639433"/>
                  <a:pt x="2702846" y="4636042"/>
                  <a:pt x="2705163" y="4632863"/>
                </a:cubicBezTo>
                <a:cubicBezTo>
                  <a:pt x="2710952" y="4624919"/>
                  <a:pt x="2709878" y="4618045"/>
                  <a:pt x="2700784" y="4613833"/>
                </a:cubicBezTo>
                <a:cubicBezTo>
                  <a:pt x="2693063" y="4609407"/>
                  <a:pt x="2687573" y="4610264"/>
                  <a:pt x="2684743" y="4619154"/>
                </a:cubicBezTo>
                <a:cubicBezTo>
                  <a:pt x="2676338" y="4637364"/>
                  <a:pt x="2661154" y="4648184"/>
                  <a:pt x="2647558" y="4660164"/>
                </a:cubicBezTo>
                <a:cubicBezTo>
                  <a:pt x="2637435" y="4667377"/>
                  <a:pt x="2626883" y="4671840"/>
                  <a:pt x="2613886" y="4669646"/>
                </a:cubicBezTo>
                <a:cubicBezTo>
                  <a:pt x="2600889" y="4667450"/>
                  <a:pt x="2588535" y="4669379"/>
                  <a:pt x="2576396" y="4672683"/>
                </a:cubicBezTo>
                <a:cubicBezTo>
                  <a:pt x="2563100" y="4677574"/>
                  <a:pt x="2548215" y="4681306"/>
                  <a:pt x="2535517" y="4672025"/>
                </a:cubicBezTo>
                <a:cubicBezTo>
                  <a:pt x="2521447" y="4662957"/>
                  <a:pt x="2515228" y="4668152"/>
                  <a:pt x="2507122" y="4679274"/>
                </a:cubicBezTo>
                <a:cubicBezTo>
                  <a:pt x="2495112" y="4692414"/>
                  <a:pt x="2486877" y="4693700"/>
                  <a:pt x="2472592" y="4683258"/>
                </a:cubicBezTo>
                <a:cubicBezTo>
                  <a:pt x="2468044" y="4681151"/>
                  <a:pt x="2464656" y="4677456"/>
                  <a:pt x="2461481" y="4675136"/>
                </a:cubicBezTo>
                <a:cubicBezTo>
                  <a:pt x="2448783" y="4665854"/>
                  <a:pt x="2436000" y="4665033"/>
                  <a:pt x="2421116" y="4668766"/>
                </a:cubicBezTo>
                <a:cubicBezTo>
                  <a:pt x="2408977" y="4672069"/>
                  <a:pt x="2406362" y="4682334"/>
                  <a:pt x="2403747" y="4692599"/>
                </a:cubicBezTo>
                <a:cubicBezTo>
                  <a:pt x="2400188" y="4705828"/>
                  <a:pt x="2385434" y="4719396"/>
                  <a:pt x="2374965" y="4715399"/>
                </a:cubicBezTo>
                <a:cubicBezTo>
                  <a:pt x="2351287" y="4707831"/>
                  <a:pt x="2339064" y="4719596"/>
                  <a:pt x="2324095" y="4731790"/>
                </a:cubicBezTo>
                <a:cubicBezTo>
                  <a:pt x="2320192" y="4733808"/>
                  <a:pt x="2314701" y="4734665"/>
                  <a:pt x="2310798" y="4736682"/>
                </a:cubicBezTo>
                <a:cubicBezTo>
                  <a:pt x="2286520" y="4743289"/>
                  <a:pt x="2260310" y="4737525"/>
                  <a:pt x="2233287" y="4744560"/>
                </a:cubicBezTo>
                <a:cubicBezTo>
                  <a:pt x="2242980" y="4734599"/>
                  <a:pt x="2245811" y="4725708"/>
                  <a:pt x="2246839" y="4714282"/>
                </a:cubicBezTo>
                <a:cubicBezTo>
                  <a:pt x="2247568" y="4709944"/>
                  <a:pt x="2246709" y="4704445"/>
                  <a:pt x="2250398" y="4701054"/>
                </a:cubicBezTo>
                <a:cubicBezTo>
                  <a:pt x="2253872" y="4696287"/>
                  <a:pt x="2255759" y="4690360"/>
                  <a:pt x="2249624" y="4687093"/>
                </a:cubicBezTo>
                <a:cubicBezTo>
                  <a:pt x="2243490" y="4683827"/>
                  <a:pt x="2239587" y="4685845"/>
                  <a:pt x="2236112" y="4690611"/>
                </a:cubicBezTo>
                <a:cubicBezTo>
                  <a:pt x="2231480" y="4696967"/>
                  <a:pt x="2228221" y="4703108"/>
                  <a:pt x="2223590" y="4709464"/>
                </a:cubicBezTo>
                <a:cubicBezTo>
                  <a:pt x="2220329" y="4715606"/>
                  <a:pt x="2215997" y="4714873"/>
                  <a:pt x="2212180" y="4708429"/>
                </a:cubicBezTo>
                <a:cubicBezTo>
                  <a:pt x="2208575" y="4703359"/>
                  <a:pt x="2207717" y="4697861"/>
                  <a:pt x="2201582" y="4694594"/>
                </a:cubicBezTo>
                <a:cubicBezTo>
                  <a:pt x="2175887" y="4683117"/>
                  <a:pt x="2148864" y="4690153"/>
                  <a:pt x="2132653" y="4712397"/>
                </a:cubicBezTo>
                <a:cubicBezTo>
                  <a:pt x="2127806" y="4717378"/>
                  <a:pt x="2123174" y="4723734"/>
                  <a:pt x="2118542" y="4730090"/>
                </a:cubicBezTo>
                <a:cubicBezTo>
                  <a:pt x="2117683" y="4724591"/>
                  <a:pt x="2116824" y="4719093"/>
                  <a:pt x="2117339" y="4713380"/>
                </a:cubicBezTo>
                <a:cubicBezTo>
                  <a:pt x="2115407" y="4701009"/>
                  <a:pt x="2110860" y="4698902"/>
                  <a:pt x="2100308" y="4703367"/>
                </a:cubicBezTo>
                <a:cubicBezTo>
                  <a:pt x="2092288" y="4706027"/>
                  <a:pt x="2085640" y="4708474"/>
                  <a:pt x="2077833" y="4712508"/>
                </a:cubicBezTo>
                <a:cubicBezTo>
                  <a:pt x="2068653" y="4716757"/>
                  <a:pt x="2065395" y="4722900"/>
                  <a:pt x="2066897" y="4732521"/>
                </a:cubicBezTo>
                <a:cubicBezTo>
                  <a:pt x="2069772" y="4741929"/>
                  <a:pt x="2076335" y="4747946"/>
                  <a:pt x="2077838" y="4757567"/>
                </a:cubicBezTo>
                <a:cubicBezTo>
                  <a:pt x="2068744" y="4753354"/>
                  <a:pt x="2062395" y="4748713"/>
                  <a:pt x="2054673" y="4744287"/>
                </a:cubicBezTo>
                <a:cubicBezTo>
                  <a:pt x="2046951" y="4739860"/>
                  <a:pt x="2040089" y="4740931"/>
                  <a:pt x="2034084" y="4747501"/>
                </a:cubicBezTo>
                <a:cubicBezTo>
                  <a:pt x="2011868" y="4776317"/>
                  <a:pt x="2003631" y="4777603"/>
                  <a:pt x="1969272" y="4764661"/>
                </a:cubicBezTo>
                <a:cubicBezTo>
                  <a:pt x="1951512" y="4758986"/>
                  <a:pt x="1923761" y="4770359"/>
                  <a:pt x="1919474" y="4787926"/>
                </a:cubicBezTo>
                <a:cubicBezTo>
                  <a:pt x="1918016" y="4796603"/>
                  <a:pt x="1915056" y="4795657"/>
                  <a:pt x="1907978" y="4795354"/>
                </a:cubicBezTo>
                <a:cubicBezTo>
                  <a:pt x="1889490" y="4794017"/>
                  <a:pt x="1886960" y="4795819"/>
                  <a:pt x="1878555" y="4814029"/>
                </a:cubicBezTo>
                <a:cubicBezTo>
                  <a:pt x="1878769" y="4815404"/>
                  <a:pt x="1878984" y="4816778"/>
                  <a:pt x="1877610" y="4816992"/>
                </a:cubicBezTo>
                <a:cubicBezTo>
                  <a:pt x="1874352" y="4823134"/>
                  <a:pt x="1870663" y="4826526"/>
                  <a:pt x="1863800" y="4827598"/>
                </a:cubicBezTo>
                <a:cubicBezTo>
                  <a:pt x="1855564" y="4828884"/>
                  <a:pt x="1857237" y="4821582"/>
                  <a:pt x="1855220" y="4817673"/>
                </a:cubicBezTo>
                <a:cubicBezTo>
                  <a:pt x="1848956" y="4804569"/>
                  <a:pt x="1844194" y="4801089"/>
                  <a:pt x="1832914" y="4809891"/>
                </a:cubicBezTo>
                <a:cubicBezTo>
                  <a:pt x="1816358" y="4820924"/>
                  <a:pt x="1798728" y="4825085"/>
                  <a:pt x="1779511" y="4828086"/>
                </a:cubicBezTo>
                <a:cubicBezTo>
                  <a:pt x="1765785" y="4830229"/>
                  <a:pt x="1752488" y="4835121"/>
                  <a:pt x="1739620" y="4842762"/>
                </a:cubicBezTo>
                <a:cubicBezTo>
                  <a:pt x="1734560" y="4846369"/>
                  <a:pt x="1731600" y="4845424"/>
                  <a:pt x="1727995" y="4840353"/>
                </a:cubicBezTo>
                <a:cubicBezTo>
                  <a:pt x="1719416" y="4830429"/>
                  <a:pt x="1706418" y="4828234"/>
                  <a:pt x="1694279" y="4831537"/>
                </a:cubicBezTo>
                <a:cubicBezTo>
                  <a:pt x="1678023" y="4835483"/>
                  <a:pt x="1663353" y="4840590"/>
                  <a:pt x="1644436" y="4836503"/>
                </a:cubicBezTo>
                <a:cubicBezTo>
                  <a:pt x="1649627" y="4842733"/>
                  <a:pt x="1651858" y="4848016"/>
                  <a:pt x="1655248" y="4851713"/>
                </a:cubicBezTo>
                <a:cubicBezTo>
                  <a:pt x="1660438" y="4857943"/>
                  <a:pt x="1658552" y="4863869"/>
                  <a:pt x="1651903" y="4866315"/>
                </a:cubicBezTo>
                <a:cubicBezTo>
                  <a:pt x="1631958" y="4873654"/>
                  <a:pt x="1619434" y="4892507"/>
                  <a:pt x="1604680" y="4906075"/>
                </a:cubicBezTo>
                <a:cubicBezTo>
                  <a:pt x="1583921" y="4926214"/>
                  <a:pt x="1561146" y="4942443"/>
                  <a:pt x="1532751" y="4949693"/>
                </a:cubicBezTo>
                <a:cubicBezTo>
                  <a:pt x="1524514" y="4950979"/>
                  <a:pt x="1522713" y="4948445"/>
                  <a:pt x="1523012" y="4941357"/>
                </a:cubicBezTo>
                <a:cubicBezTo>
                  <a:pt x="1521295" y="4930360"/>
                  <a:pt x="1528673" y="4923576"/>
                  <a:pt x="1536049" y="4916791"/>
                </a:cubicBezTo>
                <a:cubicBezTo>
                  <a:pt x="1540681" y="4910436"/>
                  <a:pt x="1541410" y="4906097"/>
                  <a:pt x="1536220" y="4899867"/>
                </a:cubicBezTo>
                <a:cubicBezTo>
                  <a:pt x="1531243" y="4895012"/>
                  <a:pt x="1525967" y="4897244"/>
                  <a:pt x="1520691" y="4899475"/>
                </a:cubicBezTo>
                <a:cubicBezTo>
                  <a:pt x="1514258" y="4903297"/>
                  <a:pt x="1506665" y="4908707"/>
                  <a:pt x="1500232" y="4912527"/>
                </a:cubicBezTo>
                <a:cubicBezTo>
                  <a:pt x="1496543" y="4915920"/>
                  <a:pt x="1490324" y="4921115"/>
                  <a:pt x="1485347" y="4916260"/>
                </a:cubicBezTo>
                <a:cubicBezTo>
                  <a:pt x="1478998" y="4911619"/>
                  <a:pt x="1483630" y="4905262"/>
                  <a:pt x="1485517" y="4899335"/>
                </a:cubicBezTo>
                <a:cubicBezTo>
                  <a:pt x="1486461" y="4896372"/>
                  <a:pt x="1490149" y="4892979"/>
                  <a:pt x="1486974" y="4890659"/>
                </a:cubicBezTo>
                <a:cubicBezTo>
                  <a:pt x="1483586" y="4886964"/>
                  <a:pt x="1480112" y="4891731"/>
                  <a:pt x="1477581" y="4893534"/>
                </a:cubicBezTo>
                <a:cubicBezTo>
                  <a:pt x="1454376" y="4907014"/>
                  <a:pt x="1433403" y="4925778"/>
                  <a:pt x="1414231" y="4947077"/>
                </a:cubicBezTo>
                <a:cubicBezTo>
                  <a:pt x="1386739" y="4978123"/>
                  <a:pt x="1362636" y="5012866"/>
                  <a:pt x="1331969" y="5041592"/>
                </a:cubicBezTo>
                <a:cubicBezTo>
                  <a:pt x="1329439" y="5043396"/>
                  <a:pt x="1327337" y="5047947"/>
                  <a:pt x="1322791" y="5045841"/>
                </a:cubicBezTo>
                <a:cubicBezTo>
                  <a:pt x="1318243" y="5043735"/>
                  <a:pt x="1316227" y="5039826"/>
                  <a:pt x="1316956" y="5035488"/>
                </a:cubicBezTo>
                <a:cubicBezTo>
                  <a:pt x="1315668" y="5027240"/>
                  <a:pt x="1317125" y="5018564"/>
                  <a:pt x="1318583" y="5009887"/>
                </a:cubicBezTo>
                <a:cubicBezTo>
                  <a:pt x="1320254" y="5002586"/>
                  <a:pt x="1321712" y="4993909"/>
                  <a:pt x="1317894" y="4987465"/>
                </a:cubicBezTo>
                <a:cubicBezTo>
                  <a:pt x="1313861" y="4979646"/>
                  <a:pt x="1307941" y="4977754"/>
                  <a:pt x="1303524" y="4985484"/>
                </a:cubicBezTo>
                <a:cubicBezTo>
                  <a:pt x="1298892" y="4991840"/>
                  <a:pt x="1295632" y="4997981"/>
                  <a:pt x="1291000" y="5004337"/>
                </a:cubicBezTo>
                <a:cubicBezTo>
                  <a:pt x="1286798" y="5013442"/>
                  <a:pt x="1280579" y="5018637"/>
                  <a:pt x="1272213" y="5010087"/>
                </a:cubicBezTo>
                <a:cubicBezTo>
                  <a:pt x="1269038" y="5007766"/>
                  <a:pt x="1266079" y="5006820"/>
                  <a:pt x="1263548" y="5008623"/>
                </a:cubicBezTo>
                <a:cubicBezTo>
                  <a:pt x="1257329" y="5013819"/>
                  <a:pt x="1248879" y="5013730"/>
                  <a:pt x="1242230" y="5016176"/>
                </a:cubicBezTo>
                <a:cubicBezTo>
                  <a:pt x="1221856" y="5020765"/>
                  <a:pt x="1217009" y="5025747"/>
                  <a:pt x="1214524" y="5045849"/>
                </a:cubicBezTo>
                <a:cubicBezTo>
                  <a:pt x="1213196" y="5064361"/>
                  <a:pt x="1203503" y="5074324"/>
                  <a:pt x="1184501" y="5078699"/>
                </a:cubicBezTo>
                <a:cubicBezTo>
                  <a:pt x="1179011" y="5079556"/>
                  <a:pt x="1171932" y="5079253"/>
                  <a:pt x="1166442" y="5080111"/>
                </a:cubicBezTo>
                <a:cubicBezTo>
                  <a:pt x="1122948" y="5089717"/>
                  <a:pt x="1089406" y="5109036"/>
                  <a:pt x="1073883" y="5153704"/>
                </a:cubicBezTo>
                <a:cubicBezTo>
                  <a:pt x="1067794" y="5168735"/>
                  <a:pt x="1056943" y="5180286"/>
                  <a:pt x="1040686" y="5184232"/>
                </a:cubicBezTo>
                <a:cubicBezTo>
                  <a:pt x="1034037" y="5186679"/>
                  <a:pt x="1027389" y="5189125"/>
                  <a:pt x="1020526" y="5190197"/>
                </a:cubicBezTo>
                <a:cubicBezTo>
                  <a:pt x="1005856" y="5195303"/>
                  <a:pt x="992345" y="5198821"/>
                  <a:pt x="984883" y="5214067"/>
                </a:cubicBezTo>
                <a:cubicBezTo>
                  <a:pt x="978365" y="5226350"/>
                  <a:pt x="975833" y="5228153"/>
                  <a:pt x="967039" y="5216853"/>
                </a:cubicBezTo>
                <a:cubicBezTo>
                  <a:pt x="958459" y="5206928"/>
                  <a:pt x="951810" y="5209374"/>
                  <a:pt x="946235" y="5218694"/>
                </a:cubicBezTo>
                <a:cubicBezTo>
                  <a:pt x="941603" y="5225049"/>
                  <a:pt x="937615" y="5235529"/>
                  <a:pt x="926204" y="5234494"/>
                </a:cubicBezTo>
                <a:cubicBezTo>
                  <a:pt x="921873" y="5233762"/>
                  <a:pt x="923889" y="5237672"/>
                  <a:pt x="924104" y="5239046"/>
                </a:cubicBezTo>
                <a:cubicBezTo>
                  <a:pt x="930154" y="5250776"/>
                  <a:pt x="926380" y="5262630"/>
                  <a:pt x="926724" y="5273840"/>
                </a:cubicBezTo>
                <a:cubicBezTo>
                  <a:pt x="926854" y="5283677"/>
                  <a:pt x="918833" y="5286337"/>
                  <a:pt x="910382" y="5286248"/>
                </a:cubicBezTo>
                <a:cubicBezTo>
                  <a:pt x="903305" y="5285946"/>
                  <a:pt x="900859" y="5279287"/>
                  <a:pt x="901373" y="5273574"/>
                </a:cubicBezTo>
                <a:cubicBezTo>
                  <a:pt x="901458" y="5265112"/>
                  <a:pt x="900170" y="5256865"/>
                  <a:pt x="900469" y="5249777"/>
                </a:cubicBezTo>
                <a:cubicBezTo>
                  <a:pt x="893008" y="5265024"/>
                  <a:pt x="888290" y="5279842"/>
                  <a:pt x="882201" y="5294873"/>
                </a:cubicBezTo>
                <a:cubicBezTo>
                  <a:pt x="876112" y="5309905"/>
                  <a:pt x="868221" y="5322402"/>
                  <a:pt x="854195" y="5331633"/>
                </a:cubicBezTo>
                <a:cubicBezTo>
                  <a:pt x="847762" y="5335454"/>
                  <a:pt x="844586" y="5333133"/>
                  <a:pt x="843513" y="5326260"/>
                </a:cubicBezTo>
                <a:cubicBezTo>
                  <a:pt x="842225" y="5318012"/>
                  <a:pt x="845270" y="5310496"/>
                  <a:pt x="849688" y="5302766"/>
                </a:cubicBezTo>
                <a:cubicBezTo>
                  <a:pt x="853890" y="5293661"/>
                  <a:pt x="859680" y="5285717"/>
                  <a:pt x="857963" y="5274720"/>
                </a:cubicBezTo>
                <a:cubicBezTo>
                  <a:pt x="845525" y="5285111"/>
                  <a:pt x="831584" y="5285879"/>
                  <a:pt x="816356" y="5278400"/>
                </a:cubicBezTo>
                <a:cubicBezTo>
                  <a:pt x="823089" y="5267492"/>
                  <a:pt x="832996" y="5258904"/>
                  <a:pt x="841317" y="5249156"/>
                </a:cubicBezTo>
                <a:cubicBezTo>
                  <a:pt x="851954" y="5236230"/>
                  <a:pt x="855512" y="5223002"/>
                  <a:pt x="851565" y="5206721"/>
                </a:cubicBezTo>
                <a:cubicBezTo>
                  <a:pt x="850491" y="5199848"/>
                  <a:pt x="846373" y="5200491"/>
                  <a:pt x="842685" y="5203883"/>
                </a:cubicBezTo>
                <a:cubicBezTo>
                  <a:pt x="838053" y="5210239"/>
                  <a:pt x="833421" y="5216594"/>
                  <a:pt x="828789" y="5222950"/>
                </a:cubicBezTo>
                <a:cubicBezTo>
                  <a:pt x="813735" y="5243607"/>
                  <a:pt x="808244" y="5244464"/>
                  <a:pt x="791085" y="5224613"/>
                </a:cubicBezTo>
                <a:cubicBezTo>
                  <a:pt x="791085" y="5224613"/>
                  <a:pt x="789712" y="5224827"/>
                  <a:pt x="788340" y="5225042"/>
                </a:cubicBezTo>
                <a:cubicBezTo>
                  <a:pt x="778990" y="5246215"/>
                  <a:pt x="761277" y="5258838"/>
                  <a:pt x="739959" y="5266391"/>
                </a:cubicBezTo>
                <a:cubicBezTo>
                  <a:pt x="712207" y="5277764"/>
                  <a:pt x="683597" y="5283640"/>
                  <a:pt x="660951" y="5309705"/>
                </a:cubicBezTo>
                <a:cubicBezTo>
                  <a:pt x="660606" y="5298495"/>
                  <a:pt x="665024" y="5290764"/>
                  <a:pt x="667854" y="5281874"/>
                </a:cubicBezTo>
                <a:cubicBezTo>
                  <a:pt x="671198" y="5267270"/>
                  <a:pt x="669182" y="5263360"/>
                  <a:pt x="652710" y="5265932"/>
                </a:cubicBezTo>
                <a:cubicBezTo>
                  <a:pt x="632121" y="5269147"/>
                  <a:pt x="610887" y="5268238"/>
                  <a:pt x="592999" y="5252725"/>
                </a:cubicBezTo>
                <a:cubicBezTo>
                  <a:pt x="586436" y="5246710"/>
                  <a:pt x="581030" y="5239105"/>
                  <a:pt x="575839" y="5232875"/>
                </a:cubicBezTo>
                <a:cubicBezTo>
                  <a:pt x="568631" y="5222736"/>
                  <a:pt x="559323" y="5217148"/>
                  <a:pt x="548641" y="5211775"/>
                </a:cubicBezTo>
                <a:cubicBezTo>
                  <a:pt x="539762" y="5208937"/>
                  <a:pt x="535130" y="5215293"/>
                  <a:pt x="528481" y="5217740"/>
                </a:cubicBezTo>
                <a:cubicBezTo>
                  <a:pt x="516557" y="5222417"/>
                  <a:pt x="505875" y="5217045"/>
                  <a:pt x="502356" y="5203513"/>
                </a:cubicBezTo>
                <a:cubicBezTo>
                  <a:pt x="499696" y="5195480"/>
                  <a:pt x="497036" y="5187446"/>
                  <a:pt x="494376" y="5179413"/>
                </a:cubicBezTo>
                <a:cubicBezTo>
                  <a:pt x="489484" y="5166096"/>
                  <a:pt x="491885" y="5154456"/>
                  <a:pt x="504752" y="5146814"/>
                </a:cubicBezTo>
                <a:cubicBezTo>
                  <a:pt x="513931" y="5142564"/>
                  <a:pt x="515903" y="5128176"/>
                  <a:pt x="527528" y="5130586"/>
                </a:cubicBezTo>
                <a:cubicBezTo>
                  <a:pt x="537565" y="5131834"/>
                  <a:pt x="539496" y="5144206"/>
                  <a:pt x="546275" y="5151596"/>
                </a:cubicBezTo>
                <a:cubicBezTo>
                  <a:pt x="553268" y="5160361"/>
                  <a:pt x="558758" y="5159504"/>
                  <a:pt x="564549" y="5151558"/>
                </a:cubicBezTo>
                <a:cubicBezTo>
                  <a:pt x="576557" y="5138419"/>
                  <a:pt x="583075" y="5126136"/>
                  <a:pt x="577541" y="5108695"/>
                </a:cubicBezTo>
                <a:cubicBezTo>
                  <a:pt x="575095" y="5102037"/>
                  <a:pt x="575609" y="5096324"/>
                  <a:pt x="574536" y="5089450"/>
                </a:cubicBezTo>
                <a:cubicBezTo>
                  <a:pt x="574536" y="5089450"/>
                  <a:pt x="575908" y="5089236"/>
                  <a:pt x="575694" y="5087862"/>
                </a:cubicBezTo>
                <a:cubicBezTo>
                  <a:pt x="574321" y="5088076"/>
                  <a:pt x="572949" y="5088290"/>
                  <a:pt x="572949" y="5088290"/>
                </a:cubicBezTo>
                <a:cubicBezTo>
                  <a:pt x="544983" y="5098289"/>
                  <a:pt x="521992" y="5113144"/>
                  <a:pt x="499646" y="5132122"/>
                </a:cubicBezTo>
                <a:cubicBezTo>
                  <a:pt x="488795" y="5143673"/>
                  <a:pt x="474555" y="5151529"/>
                  <a:pt x="458083" y="5154101"/>
                </a:cubicBezTo>
                <a:cubicBezTo>
                  <a:pt x="444142" y="5154870"/>
                  <a:pt x="438138" y="5161440"/>
                  <a:pt x="438912" y="5175400"/>
                </a:cubicBezTo>
                <a:cubicBezTo>
                  <a:pt x="438827" y="5183862"/>
                  <a:pt x="435138" y="5187254"/>
                  <a:pt x="427417" y="5182827"/>
                </a:cubicBezTo>
                <a:cubicBezTo>
                  <a:pt x="417893" y="5175866"/>
                  <a:pt x="409872" y="5178526"/>
                  <a:pt x="402924" y="5188060"/>
                </a:cubicBezTo>
                <a:cubicBezTo>
                  <a:pt x="389457" y="5209876"/>
                  <a:pt x="363507" y="5223785"/>
                  <a:pt x="362525" y="5253509"/>
                </a:cubicBezTo>
                <a:cubicBezTo>
                  <a:pt x="361151" y="5253722"/>
                  <a:pt x="361366" y="5255098"/>
                  <a:pt x="360208" y="5256686"/>
                </a:cubicBezTo>
                <a:cubicBezTo>
                  <a:pt x="356520" y="5260079"/>
                  <a:pt x="354204" y="5263256"/>
                  <a:pt x="348284" y="5261364"/>
                </a:cubicBezTo>
                <a:cubicBezTo>
                  <a:pt x="343737" y="5259258"/>
                  <a:pt x="340563" y="5256938"/>
                  <a:pt x="339705" y="5251440"/>
                </a:cubicBezTo>
                <a:cubicBezTo>
                  <a:pt x="338631" y="5244566"/>
                  <a:pt x="342105" y="5239799"/>
                  <a:pt x="344206" y="5235246"/>
                </a:cubicBezTo>
                <a:cubicBezTo>
                  <a:pt x="350725" y="5222965"/>
                  <a:pt x="358616" y="5210468"/>
                  <a:pt x="365134" y="5198184"/>
                </a:cubicBezTo>
                <a:cubicBezTo>
                  <a:pt x="366508" y="5197971"/>
                  <a:pt x="366293" y="5196595"/>
                  <a:pt x="366079" y="5195221"/>
                </a:cubicBezTo>
                <a:cubicBezTo>
                  <a:pt x="367451" y="5195007"/>
                  <a:pt x="367236" y="5193631"/>
                  <a:pt x="368609" y="5193418"/>
                </a:cubicBezTo>
                <a:cubicBezTo>
                  <a:pt x="367236" y="5193631"/>
                  <a:pt x="365864" y="5193847"/>
                  <a:pt x="364491" y="5194061"/>
                </a:cubicBezTo>
                <a:cubicBezTo>
                  <a:pt x="364491" y="5194061"/>
                  <a:pt x="363333" y="5195650"/>
                  <a:pt x="361961" y="5195864"/>
                </a:cubicBezTo>
                <a:cubicBezTo>
                  <a:pt x="350466" y="5203291"/>
                  <a:pt x="337597" y="5210933"/>
                  <a:pt x="326103" y="5218360"/>
                </a:cubicBezTo>
                <a:cubicBezTo>
                  <a:pt x="311862" y="5226216"/>
                  <a:pt x="297623" y="5234072"/>
                  <a:pt x="288788" y="5249532"/>
                </a:cubicBezTo>
                <a:cubicBezTo>
                  <a:pt x="283642" y="5261601"/>
                  <a:pt x="276563" y="5261297"/>
                  <a:pt x="266826" y="5252961"/>
                </a:cubicBezTo>
                <a:cubicBezTo>
                  <a:pt x="258461" y="5244411"/>
                  <a:pt x="260132" y="5237110"/>
                  <a:pt x="265922" y="5229164"/>
                </a:cubicBezTo>
                <a:cubicBezTo>
                  <a:pt x="273599" y="5215293"/>
                  <a:pt x="281276" y="5201422"/>
                  <a:pt x="287579" y="5187764"/>
                </a:cubicBezTo>
                <a:cubicBezTo>
                  <a:pt x="294313" y="5176855"/>
                  <a:pt x="296713" y="5165216"/>
                  <a:pt x="294782" y="5152845"/>
                </a:cubicBezTo>
                <a:cubicBezTo>
                  <a:pt x="284230" y="5157308"/>
                  <a:pt x="282988" y="5167359"/>
                  <a:pt x="279943" y="5174876"/>
                </a:cubicBezTo>
                <a:cubicBezTo>
                  <a:pt x="274283" y="5192656"/>
                  <a:pt x="262273" y="5205797"/>
                  <a:pt x="243486" y="5211546"/>
                </a:cubicBezTo>
                <a:cubicBezTo>
                  <a:pt x="226072" y="5217081"/>
                  <a:pt x="208228" y="5219867"/>
                  <a:pt x="192830" y="5229312"/>
                </a:cubicBezTo>
                <a:cubicBezTo>
                  <a:pt x="170997" y="5242578"/>
                  <a:pt x="158214" y="5241758"/>
                  <a:pt x="143370" y="5218729"/>
                </a:cubicBezTo>
                <a:cubicBezTo>
                  <a:pt x="135733" y="5205840"/>
                  <a:pt x="124967" y="5208930"/>
                  <a:pt x="118663" y="5222587"/>
                </a:cubicBezTo>
                <a:cubicBezTo>
                  <a:pt x="112874" y="5230531"/>
                  <a:pt x="111630" y="5240583"/>
                  <a:pt x="101293" y="5246421"/>
                </a:cubicBezTo>
                <a:cubicBezTo>
                  <a:pt x="84218" y="5218108"/>
                  <a:pt x="56292" y="5201347"/>
                  <a:pt x="32997" y="5178230"/>
                </a:cubicBezTo>
                <a:cubicBezTo>
                  <a:pt x="6528" y="5152793"/>
                  <a:pt x="-9175" y="5124266"/>
                  <a:pt x="5834" y="5085311"/>
                </a:cubicBezTo>
                <a:cubicBezTo>
                  <a:pt x="12438" y="5064566"/>
                  <a:pt x="19041" y="5043821"/>
                  <a:pt x="27232" y="5024238"/>
                </a:cubicBezTo>
                <a:cubicBezTo>
                  <a:pt x="33536" y="5010580"/>
                  <a:pt x="44387" y="4999028"/>
                  <a:pt x="58842" y="4992547"/>
                </a:cubicBezTo>
                <a:cubicBezTo>
                  <a:pt x="61502" y="5000581"/>
                  <a:pt x="60988" y="5006293"/>
                  <a:pt x="64806" y="5012737"/>
                </a:cubicBezTo>
                <a:cubicBezTo>
                  <a:pt x="84837" y="4996937"/>
                  <a:pt x="91570" y="4986029"/>
                  <a:pt x="94999" y="4962964"/>
                </a:cubicBezTo>
                <a:cubicBezTo>
                  <a:pt x="98558" y="4949735"/>
                  <a:pt x="103919" y="4939041"/>
                  <a:pt x="117430" y="4935523"/>
                </a:cubicBezTo>
                <a:cubicBezTo>
                  <a:pt x="132314" y="4931791"/>
                  <a:pt x="144968" y="4922775"/>
                  <a:pt x="156677" y="4916722"/>
                </a:cubicBezTo>
                <a:cubicBezTo>
                  <a:pt x="169544" y="4909081"/>
                  <a:pt x="183056" y="4905563"/>
                  <a:pt x="195839" y="4906383"/>
                </a:cubicBezTo>
                <a:cubicBezTo>
                  <a:pt x="220032" y="4908238"/>
                  <a:pt x="228996" y="4902615"/>
                  <a:pt x="229680" y="4879978"/>
                </a:cubicBezTo>
                <a:cubicBezTo>
                  <a:pt x="229849" y="4863053"/>
                  <a:pt x="236797" y="4853521"/>
                  <a:pt x="249451" y="4844505"/>
                </a:cubicBezTo>
                <a:cubicBezTo>
                  <a:pt x="256099" y="4842058"/>
                  <a:pt x="262318" y="4836862"/>
                  <a:pt x="268538" y="4831667"/>
                </a:cubicBezTo>
                <a:cubicBezTo>
                  <a:pt x="302808" y="4808010"/>
                  <a:pt x="345359" y="4801366"/>
                  <a:pt x="382075" y="4784369"/>
                </a:cubicBezTo>
                <a:cubicBezTo>
                  <a:pt x="392627" y="4779906"/>
                  <a:pt x="403393" y="4776817"/>
                  <a:pt x="415961" y="4776262"/>
                </a:cubicBezTo>
                <a:cubicBezTo>
                  <a:pt x="450491" y="4772279"/>
                  <a:pt x="460184" y="4762316"/>
                  <a:pt x="466014" y="4727611"/>
                </a:cubicBezTo>
                <a:cubicBezTo>
                  <a:pt x="467986" y="4713222"/>
                  <a:pt x="473132" y="4701153"/>
                  <a:pt x="482825" y="4691192"/>
                </a:cubicBezTo>
                <a:cubicBezTo>
                  <a:pt x="498522" y="4674659"/>
                  <a:pt x="503109" y="4650006"/>
                  <a:pt x="494399" y="4630244"/>
                </a:cubicBezTo>
                <a:cubicBezTo>
                  <a:pt x="492383" y="4626334"/>
                  <a:pt x="490581" y="4623799"/>
                  <a:pt x="486463" y="4624441"/>
                </a:cubicBezTo>
                <a:cubicBezTo>
                  <a:pt x="482131" y="4623710"/>
                  <a:pt x="478443" y="4627103"/>
                  <a:pt x="479086" y="4631227"/>
                </a:cubicBezTo>
                <a:cubicBezTo>
                  <a:pt x="478358" y="4635564"/>
                  <a:pt x="478787" y="4638314"/>
                  <a:pt x="479431" y="4642437"/>
                </a:cubicBezTo>
                <a:cubicBezTo>
                  <a:pt x="485824" y="4665377"/>
                  <a:pt x="480978" y="4670358"/>
                  <a:pt x="459231" y="4675162"/>
                </a:cubicBezTo>
                <a:cubicBezTo>
                  <a:pt x="440229" y="4679536"/>
                  <a:pt x="421096" y="4674076"/>
                  <a:pt x="402095" y="4678450"/>
                </a:cubicBezTo>
                <a:cubicBezTo>
                  <a:pt x="407241" y="4666382"/>
                  <a:pt x="411014" y="4654528"/>
                  <a:pt x="416160" y="4642460"/>
                </a:cubicBezTo>
                <a:cubicBezTo>
                  <a:pt x="416889" y="4638121"/>
                  <a:pt x="418776" y="4632194"/>
                  <a:pt x="414228" y="4630089"/>
                </a:cubicBezTo>
                <a:cubicBezTo>
                  <a:pt x="409682" y="4627982"/>
                  <a:pt x="404835" y="4632963"/>
                  <a:pt x="402519" y="4636141"/>
                </a:cubicBezTo>
                <a:cubicBezTo>
                  <a:pt x="399260" y="4642282"/>
                  <a:pt x="396001" y="4648424"/>
                  <a:pt x="389567" y="4652244"/>
                </a:cubicBezTo>
                <a:cubicBezTo>
                  <a:pt x="378286" y="4661046"/>
                  <a:pt x="372366" y="4659155"/>
                  <a:pt x="368848" y="4645622"/>
                </a:cubicBezTo>
                <a:cubicBezTo>
                  <a:pt x="364685" y="4627966"/>
                  <a:pt x="360138" y="4625861"/>
                  <a:pt x="342508" y="4630021"/>
                </a:cubicBezTo>
                <a:cubicBezTo>
                  <a:pt x="331742" y="4633111"/>
                  <a:pt x="326980" y="4629630"/>
                  <a:pt x="328009" y="4618204"/>
                </a:cubicBezTo>
                <a:cubicBezTo>
                  <a:pt x="328737" y="4613866"/>
                  <a:pt x="329681" y="4610903"/>
                  <a:pt x="330625" y="4607939"/>
                </a:cubicBezTo>
                <a:cubicBezTo>
                  <a:pt x="331867" y="4597888"/>
                  <a:pt x="328049" y="4591444"/>
                  <a:pt x="316854" y="4591784"/>
                </a:cubicBezTo>
                <a:cubicBezTo>
                  <a:pt x="290774" y="4595856"/>
                  <a:pt x="267823" y="4583950"/>
                  <a:pt x="243201" y="4579345"/>
                </a:cubicBezTo>
                <a:cubicBezTo>
                  <a:pt x="237281" y="4577454"/>
                  <a:pt x="232519" y="4573973"/>
                  <a:pt x="227544" y="4569117"/>
                </a:cubicBezTo>
                <a:cubicBezTo>
                  <a:pt x="213043" y="4557300"/>
                  <a:pt x="212270" y="4543340"/>
                  <a:pt x="227454" y="4532520"/>
                </a:cubicBezTo>
                <a:cubicBezTo>
                  <a:pt x="239892" y="4522129"/>
                  <a:pt x="252544" y="4513113"/>
                  <a:pt x="266785" y="4505257"/>
                </a:cubicBezTo>
                <a:cubicBezTo>
                  <a:pt x="311822" y="4478511"/>
                  <a:pt x="356429" y="4449017"/>
                  <a:pt x="397647" y="4415827"/>
                </a:cubicBezTo>
                <a:cubicBezTo>
                  <a:pt x="407769" y="4408614"/>
                  <a:pt x="419265" y="4401186"/>
                  <a:pt x="425998" y="4390278"/>
                </a:cubicBezTo>
                <a:cubicBezTo>
                  <a:pt x="451988" y="4349609"/>
                  <a:pt x="488360" y="4321401"/>
                  <a:pt x="531724" y="4301957"/>
                </a:cubicBezTo>
                <a:cubicBezTo>
                  <a:pt x="535628" y="4299939"/>
                  <a:pt x="540904" y="4297708"/>
                  <a:pt x="540260" y="4293584"/>
                </a:cubicBezTo>
                <a:cubicBezTo>
                  <a:pt x="539271" y="4278248"/>
                  <a:pt x="544202" y="4264805"/>
                  <a:pt x="546174" y="4250416"/>
                </a:cubicBezTo>
                <a:cubicBezTo>
                  <a:pt x="546259" y="4241954"/>
                  <a:pt x="545400" y="4236456"/>
                  <a:pt x="537679" y="4232029"/>
                </a:cubicBezTo>
                <a:cubicBezTo>
                  <a:pt x="531330" y="4227389"/>
                  <a:pt x="526698" y="4233743"/>
                  <a:pt x="523009" y="4237136"/>
                </a:cubicBezTo>
                <a:cubicBezTo>
                  <a:pt x="489168" y="4263541"/>
                  <a:pt x="455542" y="4291322"/>
                  <a:pt x="420328" y="4317942"/>
                </a:cubicBezTo>
                <a:cubicBezTo>
                  <a:pt x="382584" y="4346365"/>
                  <a:pt x="342608" y="4369504"/>
                  <a:pt x="296583" y="4380915"/>
                </a:cubicBezTo>
                <a:cubicBezTo>
                  <a:pt x="291093" y="4381772"/>
                  <a:pt x="283286" y="4385808"/>
                  <a:pt x="279897" y="4382111"/>
                </a:cubicBezTo>
                <a:cubicBezTo>
                  <a:pt x="276293" y="4377043"/>
                  <a:pt x="279338" y="4369526"/>
                  <a:pt x="281225" y="4363599"/>
                </a:cubicBezTo>
                <a:cubicBezTo>
                  <a:pt x="283540" y="4360422"/>
                  <a:pt x="284484" y="4357458"/>
                  <a:pt x="286800" y="4354280"/>
                </a:cubicBezTo>
                <a:cubicBezTo>
                  <a:pt x="289630" y="4345389"/>
                  <a:pt x="295420" y="4337445"/>
                  <a:pt x="295290" y="4327608"/>
                </a:cubicBezTo>
                <a:cubicBezTo>
                  <a:pt x="263505" y="4331163"/>
                  <a:pt x="232534" y="4321917"/>
                  <a:pt x="201608" y="4330971"/>
                </a:cubicBezTo>
                <a:cubicBezTo>
                  <a:pt x="194959" y="4333417"/>
                  <a:pt x="188825" y="4330150"/>
                  <a:pt x="194401" y="4320831"/>
                </a:cubicBezTo>
                <a:cubicBezTo>
                  <a:pt x="197659" y="4314690"/>
                  <a:pt x="197745" y="4306227"/>
                  <a:pt x="195299" y="4299569"/>
                </a:cubicBezTo>
                <a:cubicBezTo>
                  <a:pt x="185515" y="4272934"/>
                  <a:pt x="190532" y="4251029"/>
                  <a:pt x="206529" y="4227410"/>
                </a:cubicBezTo>
                <a:cubicBezTo>
                  <a:pt x="231576" y="4189703"/>
                  <a:pt x="250488" y="4148731"/>
                  <a:pt x="280510" y="4115882"/>
                </a:cubicBezTo>
                <a:cubicBezTo>
                  <a:pt x="301999" y="4091406"/>
                  <a:pt x="322328" y="4068517"/>
                  <a:pt x="340641" y="4041719"/>
                </a:cubicBezTo>
                <a:cubicBezTo>
                  <a:pt x="355695" y="4021064"/>
                  <a:pt x="374353" y="4005477"/>
                  <a:pt x="397772" y="3993372"/>
                </a:cubicBezTo>
                <a:cubicBezTo>
                  <a:pt x="413170" y="3983928"/>
                  <a:pt x="428354" y="3973108"/>
                  <a:pt x="438775" y="3958808"/>
                </a:cubicBezTo>
                <a:lnTo>
                  <a:pt x="454229" y="3945331"/>
                </a:lnTo>
                <a:lnTo>
                  <a:pt x="452054" y="3946288"/>
                </a:lnTo>
                <a:cubicBezTo>
                  <a:pt x="431552" y="3952005"/>
                  <a:pt x="416831" y="3944295"/>
                  <a:pt x="401034" y="3917768"/>
                </a:cubicBezTo>
                <a:cubicBezTo>
                  <a:pt x="390256" y="3898006"/>
                  <a:pt x="373924" y="3902070"/>
                  <a:pt x="363729" y="3922241"/>
                </a:cubicBezTo>
                <a:cubicBezTo>
                  <a:pt x="354611" y="3933862"/>
                  <a:pt x="352208" y="3948889"/>
                  <a:pt x="336375" y="3957104"/>
                </a:cubicBezTo>
                <a:cubicBezTo>
                  <a:pt x="312245" y="3913678"/>
                  <a:pt x="271205" y="3887019"/>
                  <a:pt x="237461" y="3851063"/>
                </a:cubicBezTo>
                <a:cubicBezTo>
                  <a:pt x="199072" y="3811454"/>
                  <a:pt x="177015" y="3767780"/>
                  <a:pt x="201631" y="3710087"/>
                </a:cubicBezTo>
                <a:cubicBezTo>
                  <a:pt x="212654" y="3679289"/>
                  <a:pt x="223677" y="3648492"/>
                  <a:pt x="237021" y="3619521"/>
                </a:cubicBezTo>
                <a:cubicBezTo>
                  <a:pt x="247216" y="3599349"/>
                  <a:pt x="264126" y="3582583"/>
                  <a:pt x="286177" y="3573623"/>
                </a:cubicBezTo>
                <a:cubicBezTo>
                  <a:pt x="289744" y="3585827"/>
                  <a:pt x="288666" y="3594378"/>
                  <a:pt x="294056" y="3604259"/>
                </a:cubicBezTo>
                <a:cubicBezTo>
                  <a:pt x="324978" y="3581602"/>
                  <a:pt x="335670" y="3565581"/>
                  <a:pt x="342050" y="3531130"/>
                </a:cubicBezTo>
                <a:cubicBezTo>
                  <a:pt x="348100" y="3511455"/>
                  <a:pt x="356720" y="3495683"/>
                  <a:pt x="377197" y="3491122"/>
                </a:cubicBezTo>
                <a:cubicBezTo>
                  <a:pt x="399746" y="3486312"/>
                  <a:pt x="419226" y="3473448"/>
                  <a:pt x="437132" y="3464985"/>
                </a:cubicBezTo>
                <a:cubicBezTo>
                  <a:pt x="456862" y="3454197"/>
                  <a:pt x="477338" y="3449635"/>
                  <a:pt x="496490" y="3451550"/>
                </a:cubicBezTo>
                <a:cubicBezTo>
                  <a:pt x="532719" y="3455626"/>
                  <a:pt x="546479" y="3447659"/>
                  <a:pt x="548714" y="3413705"/>
                </a:cubicBezTo>
                <a:cubicBezTo>
                  <a:pt x="549872" y="3388301"/>
                  <a:pt x="560814" y="3374356"/>
                  <a:pt x="580295" y="3361493"/>
                </a:cubicBezTo>
                <a:cubicBezTo>
                  <a:pt x="590409" y="3358174"/>
                  <a:pt x="600025" y="3350704"/>
                  <a:pt x="609641" y="3343235"/>
                </a:cubicBezTo>
                <a:cubicBezTo>
                  <a:pt x="662364" y="3309541"/>
                  <a:pt x="726612" y="3301836"/>
                  <a:pt x="782652" y="3278271"/>
                </a:cubicBezTo>
                <a:cubicBezTo>
                  <a:pt x="798735" y="3272132"/>
                  <a:pt x="815066" y="3268068"/>
                  <a:pt x="833967" y="3267906"/>
                </a:cubicBezTo>
                <a:cubicBezTo>
                  <a:pt x="886031" y="3263767"/>
                  <a:pt x="901118" y="3249325"/>
                  <a:pt x="911723" y="3197524"/>
                </a:cubicBezTo>
                <a:cubicBezTo>
                  <a:pt x="915452" y="3176022"/>
                  <a:pt x="923823" y="3158175"/>
                  <a:pt x="938909" y="3143733"/>
                </a:cubicBezTo>
                <a:cubicBezTo>
                  <a:pt x="963365" y="3119746"/>
                  <a:pt x="971568" y="3082969"/>
                  <a:pt x="959543" y="3052831"/>
                </a:cubicBezTo>
                <a:cubicBezTo>
                  <a:pt x="956724" y="3046853"/>
                  <a:pt x="954153" y="3042950"/>
                  <a:pt x="947935" y="3043696"/>
                </a:cubicBezTo>
                <a:cubicBezTo>
                  <a:pt x="941469" y="3042366"/>
                  <a:pt x="935749" y="3047263"/>
                  <a:pt x="936496" y="3053490"/>
                </a:cubicBezTo>
                <a:cubicBezTo>
                  <a:pt x="935171" y="3059965"/>
                  <a:pt x="935668" y="3064116"/>
                  <a:pt x="936416" y="3070342"/>
                </a:cubicBezTo>
                <a:cubicBezTo>
                  <a:pt x="944792" y="3105130"/>
                  <a:pt x="937249" y="3112350"/>
                  <a:pt x="904336" y="3118403"/>
                </a:cubicBezTo>
                <a:cubicBezTo>
                  <a:pt x="875570" y="3123960"/>
                  <a:pt x="847133" y="3114737"/>
                  <a:pt x="818366" y="3120292"/>
                </a:cubicBezTo>
                <a:cubicBezTo>
                  <a:pt x="826738" y="3102445"/>
                  <a:pt x="833036" y="3084847"/>
                  <a:pt x="841408" y="3066999"/>
                </a:cubicBezTo>
                <a:cubicBezTo>
                  <a:pt x="842733" y="3060524"/>
                  <a:pt x="845883" y="3051725"/>
                  <a:pt x="839167" y="3048319"/>
                </a:cubicBezTo>
                <a:cubicBezTo>
                  <a:pt x="832451" y="3044914"/>
                  <a:pt x="824909" y="3052135"/>
                  <a:pt x="821261" y="3056784"/>
                </a:cubicBezTo>
                <a:cubicBezTo>
                  <a:pt x="816040" y="3065831"/>
                  <a:pt x="810817" y="3074879"/>
                  <a:pt x="800952" y="3080273"/>
                </a:cubicBezTo>
                <a:cubicBezTo>
                  <a:pt x="783545" y="3092888"/>
                  <a:pt x="774756" y="3089731"/>
                  <a:pt x="770194" y="3069225"/>
                </a:cubicBezTo>
                <a:cubicBezTo>
                  <a:pt x="764886" y="3042491"/>
                  <a:pt x="758170" y="3039085"/>
                  <a:pt x="731476" y="3044392"/>
                </a:cubicBezTo>
                <a:cubicBezTo>
                  <a:pt x="715144" y="3048456"/>
                  <a:pt x="708180" y="3042975"/>
                  <a:pt x="710333" y="3025874"/>
                </a:cubicBezTo>
                <a:cubicBezTo>
                  <a:pt x="711660" y="3019398"/>
                  <a:pt x="713234" y="3014999"/>
                  <a:pt x="714809" y="3010599"/>
                </a:cubicBezTo>
                <a:cubicBezTo>
                  <a:pt x="717211" y="2995574"/>
                  <a:pt x="711822" y="2985693"/>
                  <a:pt x="694992" y="2985605"/>
                </a:cubicBezTo>
                <a:cubicBezTo>
                  <a:pt x="655615" y="2990328"/>
                  <a:pt x="621788" y="2971226"/>
                  <a:pt x="585061" y="2962997"/>
                </a:cubicBezTo>
                <a:cubicBezTo>
                  <a:pt x="576273" y="2959841"/>
                  <a:pt x="569307" y="2954360"/>
                  <a:pt x="562094" y="2946803"/>
                </a:cubicBezTo>
                <a:cubicBezTo>
                  <a:pt x="540952" y="2928285"/>
                  <a:pt x="540535" y="2907282"/>
                  <a:pt x="563912" y="2891845"/>
                </a:cubicBezTo>
                <a:cubicBezTo>
                  <a:pt x="583144" y="2876905"/>
                  <a:pt x="602625" y="2864042"/>
                  <a:pt x="624428" y="2853006"/>
                </a:cubicBezTo>
                <a:cubicBezTo>
                  <a:pt x="693482" y="2815248"/>
                  <a:pt x="762038" y="2773339"/>
                  <a:pt x="825702" y="2725701"/>
                </a:cubicBezTo>
                <a:cubicBezTo>
                  <a:pt x="841288" y="2715410"/>
                  <a:pt x="858944" y="2704870"/>
                  <a:pt x="869638" y="2688850"/>
                </a:cubicBezTo>
                <a:cubicBezTo>
                  <a:pt x="910834" y="2629168"/>
                  <a:pt x="966955" y="2588751"/>
                  <a:pt x="1033108" y="2561868"/>
                </a:cubicBezTo>
                <a:cubicBezTo>
                  <a:pt x="1039077" y="2559047"/>
                  <a:pt x="1047119" y="2555977"/>
                  <a:pt x="1046372" y="2549750"/>
                </a:cubicBezTo>
                <a:cubicBezTo>
                  <a:pt x="1045706" y="2526671"/>
                  <a:pt x="1053828" y="2506748"/>
                  <a:pt x="1057557" y="2485247"/>
                </a:cubicBezTo>
                <a:cubicBezTo>
                  <a:pt x="1058136" y="2472544"/>
                  <a:pt x="1057140" y="2464242"/>
                  <a:pt x="1045781" y="2457183"/>
                </a:cubicBezTo>
                <a:cubicBezTo>
                  <a:pt x="1036495" y="2449876"/>
                  <a:pt x="1029201" y="2459172"/>
                  <a:pt x="1023481" y="2464069"/>
                </a:cubicBezTo>
                <a:cubicBezTo>
                  <a:pt x="971256" y="2501914"/>
                  <a:pt x="919280" y="2541834"/>
                  <a:pt x="864983" y="2579927"/>
                </a:cubicBezTo>
                <a:cubicBezTo>
                  <a:pt x="806790" y="2620594"/>
                  <a:pt x="745528" y="2653206"/>
                  <a:pt x="675808" y="2667884"/>
                </a:cubicBezTo>
                <a:cubicBezTo>
                  <a:pt x="667517" y="2668878"/>
                  <a:pt x="655580" y="2674520"/>
                  <a:pt x="650688" y="2668791"/>
                </a:cubicBezTo>
                <a:cubicBezTo>
                  <a:pt x="645547" y="2660986"/>
                  <a:pt x="650520" y="2649863"/>
                  <a:pt x="653669" y="2641063"/>
                </a:cubicBezTo>
                <a:cubicBezTo>
                  <a:pt x="657317" y="2636415"/>
                  <a:pt x="658891" y="2632016"/>
                  <a:pt x="662539" y="2627367"/>
                </a:cubicBezTo>
                <a:cubicBezTo>
                  <a:pt x="667263" y="2614167"/>
                  <a:pt x="676381" y="2602546"/>
                  <a:pt x="676711" y="2587770"/>
                </a:cubicBezTo>
                <a:cubicBezTo>
                  <a:pt x="628794" y="2591412"/>
                  <a:pt x="582780" y="2575876"/>
                  <a:pt x="535859" y="2587820"/>
                </a:cubicBezTo>
                <a:cubicBezTo>
                  <a:pt x="525745" y="2591137"/>
                  <a:pt x="516708" y="2585905"/>
                  <a:pt x="525577" y="2572209"/>
                </a:cubicBezTo>
                <a:cubicBezTo>
                  <a:pt x="530800" y="2563161"/>
                  <a:pt x="531378" y="2550460"/>
                  <a:pt x="528062" y="2540330"/>
                </a:cubicBezTo>
                <a:cubicBezTo>
                  <a:pt x="514792" y="2499813"/>
                  <a:pt x="523492" y="2467188"/>
                  <a:pt x="548774" y="2432575"/>
                </a:cubicBezTo>
                <a:cubicBezTo>
                  <a:pt x="588396" y="2377293"/>
                  <a:pt x="618981" y="2316779"/>
                  <a:pt x="665816" y="2269053"/>
                </a:cubicBezTo>
                <a:cubicBezTo>
                  <a:pt x="699388" y="2233446"/>
                  <a:pt x="731136" y="2200163"/>
                  <a:pt x="760066" y="2160900"/>
                </a:cubicBezTo>
                <a:cubicBezTo>
                  <a:pt x="783772" y="2130687"/>
                  <a:pt x="812621" y="2108278"/>
                  <a:pt x="848432" y="2091351"/>
                </a:cubicBezTo>
                <a:cubicBezTo>
                  <a:pt x="872059" y="2077990"/>
                  <a:pt x="895436" y="2062554"/>
                  <a:pt x="911849" y="2041636"/>
                </a:cubicBezTo>
                <a:cubicBezTo>
                  <a:pt x="950642" y="1996981"/>
                  <a:pt x="996070" y="1972584"/>
                  <a:pt x="1054351" y="1967699"/>
                </a:cubicBezTo>
                <a:cubicBezTo>
                  <a:pt x="1099946" y="1962231"/>
                  <a:pt x="1135262" y="1941152"/>
                  <a:pt x="1157475" y="1898485"/>
                </a:cubicBezTo>
                <a:cubicBezTo>
                  <a:pt x="1171068" y="1871590"/>
                  <a:pt x="1186734" y="1844446"/>
                  <a:pt x="1202150" y="1815227"/>
                </a:cubicBezTo>
                <a:cubicBezTo>
                  <a:pt x="1223038" y="1779035"/>
                  <a:pt x="1243926" y="1742843"/>
                  <a:pt x="1276173" y="1713711"/>
                </a:cubicBezTo>
                <a:cubicBezTo>
                  <a:pt x="1283965" y="1708565"/>
                  <a:pt x="1288109" y="1708069"/>
                  <a:pt x="1295075" y="1713550"/>
                </a:cubicBezTo>
                <a:cubicBezTo>
                  <a:pt x="1313397" y="1726089"/>
                  <a:pt x="1331222" y="1734479"/>
                  <a:pt x="1350871" y="1740544"/>
                </a:cubicBezTo>
                <a:cubicBezTo>
                  <a:pt x="1385277" y="1746944"/>
                  <a:pt x="1409151" y="1735659"/>
                  <a:pt x="1426641" y="1706192"/>
                </a:cubicBezTo>
                <a:cubicBezTo>
                  <a:pt x="1433188" y="1690668"/>
                  <a:pt x="1437664" y="1675394"/>
                  <a:pt x="1442139" y="1660119"/>
                </a:cubicBezTo>
                <a:cubicBezTo>
                  <a:pt x="1454487" y="1622847"/>
                  <a:pt x="1468248" y="1614879"/>
                  <a:pt x="1503897" y="1631658"/>
                </a:cubicBezTo>
                <a:cubicBezTo>
                  <a:pt x="1503897" y="1631658"/>
                  <a:pt x="1505722" y="1629333"/>
                  <a:pt x="1507794" y="1629086"/>
                </a:cubicBezTo>
                <a:cubicBezTo>
                  <a:pt x="1509120" y="1622609"/>
                  <a:pt x="1510694" y="1618210"/>
                  <a:pt x="1512020" y="1611735"/>
                </a:cubicBezTo>
                <a:cubicBezTo>
                  <a:pt x="1518899" y="1581434"/>
                  <a:pt x="1526441" y="1574213"/>
                  <a:pt x="1553055" y="1585759"/>
                </a:cubicBezTo>
                <a:cubicBezTo>
                  <a:pt x="1601639" y="1605197"/>
                  <a:pt x="1648809" y="1595329"/>
                  <a:pt x="1694983" y="1577158"/>
                </a:cubicBezTo>
                <a:cubicBezTo>
                  <a:pt x="1744806" y="1554340"/>
                  <a:pt x="1785591" y="1526288"/>
                  <a:pt x="1799845" y="1469839"/>
                </a:cubicBezTo>
                <a:cubicBezTo>
                  <a:pt x="1804071" y="1452488"/>
                  <a:pt x="1812443" y="1434641"/>
                  <a:pt x="1823136" y="1418621"/>
                </a:cubicBezTo>
                <a:cubicBezTo>
                  <a:pt x="1842448" y="1386829"/>
                  <a:pt x="1872541" y="1374798"/>
                  <a:pt x="1908770" y="1378875"/>
                </a:cubicBezTo>
                <a:cubicBezTo>
                  <a:pt x="1927921" y="1380789"/>
                  <a:pt x="1942179" y="1376973"/>
                  <a:pt x="1955443" y="1364855"/>
                </a:cubicBezTo>
                <a:cubicBezTo>
                  <a:pt x="1976249" y="1345517"/>
                  <a:pt x="1997304" y="1328254"/>
                  <a:pt x="2018857" y="1315141"/>
                </a:cubicBezTo>
                <a:cubicBezTo>
                  <a:pt x="2085840" y="1277632"/>
                  <a:pt x="2147680" y="1232318"/>
                  <a:pt x="2202060" y="1177371"/>
                </a:cubicBezTo>
                <a:cubicBezTo>
                  <a:pt x="2222616" y="1155957"/>
                  <a:pt x="2248066" y="1140273"/>
                  <a:pt x="2279154" y="1136543"/>
                </a:cubicBezTo>
                <a:cubicBezTo>
                  <a:pt x="2330720" y="1128254"/>
                  <a:pt x="2369184" y="1098375"/>
                  <a:pt x="2402507" y="1060693"/>
                </a:cubicBezTo>
                <a:cubicBezTo>
                  <a:pt x="2415521" y="1046499"/>
                  <a:pt x="2430857" y="1034133"/>
                  <a:pt x="2451582" y="1031647"/>
                </a:cubicBezTo>
                <a:cubicBezTo>
                  <a:pt x="2459872" y="1030652"/>
                  <a:pt x="2465841" y="1027832"/>
                  <a:pt x="2471312" y="1020859"/>
                </a:cubicBezTo>
                <a:cubicBezTo>
                  <a:pt x="2508033" y="976452"/>
                  <a:pt x="2559430" y="949234"/>
                  <a:pt x="2614144" y="932145"/>
                </a:cubicBezTo>
                <a:cubicBezTo>
                  <a:pt x="2630227" y="926005"/>
                  <a:pt x="2644734" y="924265"/>
                  <a:pt x="2654767" y="937800"/>
                </a:cubicBezTo>
                <a:cubicBezTo>
                  <a:pt x="2669442" y="954988"/>
                  <a:pt x="2648965" y="959549"/>
                  <a:pt x="2643744" y="968598"/>
                </a:cubicBezTo>
                <a:cubicBezTo>
                  <a:pt x="2639021" y="981796"/>
                  <a:pt x="2627083" y="987438"/>
                  <a:pt x="2611828" y="982952"/>
                </a:cubicBezTo>
                <a:cubicBezTo>
                  <a:pt x="2583392" y="973731"/>
                  <a:pt x="2583392" y="973731"/>
                  <a:pt x="2571871" y="1000377"/>
                </a:cubicBezTo>
                <a:cubicBezTo>
                  <a:pt x="2568721" y="1009176"/>
                  <a:pt x="2563499" y="1018224"/>
                  <a:pt x="2558277" y="1027272"/>
                </a:cubicBezTo>
                <a:cubicBezTo>
                  <a:pt x="2556702" y="1031672"/>
                  <a:pt x="2555378" y="1038147"/>
                  <a:pt x="2560020" y="1041801"/>
                </a:cubicBezTo>
                <a:cubicBezTo>
                  <a:pt x="2564663" y="1045455"/>
                  <a:pt x="2569306" y="1049109"/>
                  <a:pt x="2575025" y="1044212"/>
                </a:cubicBezTo>
                <a:cubicBezTo>
                  <a:pt x="2588786" y="1036246"/>
                  <a:pt x="2604290" y="1042808"/>
                  <a:pt x="2616974" y="1043392"/>
                </a:cubicBezTo>
                <a:cubicBezTo>
                  <a:pt x="2629659" y="1043976"/>
                  <a:pt x="2644416" y="1044311"/>
                  <a:pt x="2654032" y="1036841"/>
                </a:cubicBezTo>
                <a:cubicBezTo>
                  <a:pt x="2707582" y="992522"/>
                  <a:pt x="2772659" y="974190"/>
                  <a:pt x="2838482" y="962085"/>
                </a:cubicBezTo>
                <a:cubicBezTo>
                  <a:pt x="2858959" y="957523"/>
                  <a:pt x="2872969" y="951632"/>
                  <a:pt x="2881091" y="931710"/>
                </a:cubicBezTo>
                <a:cubicBezTo>
                  <a:pt x="2885567" y="916434"/>
                  <a:pt x="2893857" y="915441"/>
                  <a:pt x="2905713" y="926651"/>
                </a:cubicBezTo>
                <a:cubicBezTo>
                  <a:pt x="2913175" y="936283"/>
                  <a:pt x="2922462" y="943591"/>
                  <a:pt x="2936223" y="935624"/>
                </a:cubicBezTo>
                <a:cubicBezTo>
                  <a:pt x="2951807" y="925333"/>
                  <a:pt x="2965071" y="913216"/>
                  <a:pt x="2971618" y="897692"/>
                </a:cubicBezTo>
                <a:cubicBezTo>
                  <a:pt x="2976343" y="884493"/>
                  <a:pt x="2984134" y="879348"/>
                  <a:pt x="2998643" y="877608"/>
                </a:cubicBezTo>
                <a:cubicBezTo>
                  <a:pt x="3004860" y="876862"/>
                  <a:pt x="3011078" y="876116"/>
                  <a:pt x="3017047" y="873296"/>
                </a:cubicBezTo>
                <a:cubicBezTo>
                  <a:pt x="3055181" y="858195"/>
                  <a:pt x="3093315" y="843094"/>
                  <a:pt x="3133770" y="829820"/>
                </a:cubicBezTo>
                <a:cubicBezTo>
                  <a:pt x="3150101" y="825756"/>
                  <a:pt x="3164111" y="819866"/>
                  <a:pt x="3172731" y="804093"/>
                </a:cubicBezTo>
                <a:cubicBezTo>
                  <a:pt x="3180026" y="794797"/>
                  <a:pt x="3187818" y="789652"/>
                  <a:pt x="3199176" y="796711"/>
                </a:cubicBezTo>
                <a:cubicBezTo>
                  <a:pt x="3228609" y="814235"/>
                  <a:pt x="3255054" y="806853"/>
                  <a:pt x="3285395" y="796897"/>
                </a:cubicBezTo>
                <a:cubicBezTo>
                  <a:pt x="3361912" y="768771"/>
                  <a:pt x="3437601" y="751272"/>
                  <a:pt x="3519095" y="764657"/>
                </a:cubicBezTo>
                <a:cubicBezTo>
                  <a:pt x="3549107" y="769479"/>
                  <a:pt x="3578372" y="768076"/>
                  <a:pt x="3606641" y="758369"/>
                </a:cubicBezTo>
                <a:cubicBezTo>
                  <a:pt x="3653314" y="744350"/>
                  <a:pt x="3700235" y="732406"/>
                  <a:pt x="3747656" y="724613"/>
                </a:cubicBezTo>
                <a:cubicBezTo>
                  <a:pt x="3811655" y="714832"/>
                  <a:pt x="3876153" y="709201"/>
                  <a:pt x="3937913" y="680740"/>
                </a:cubicBezTo>
                <a:cubicBezTo>
                  <a:pt x="3987486" y="655846"/>
                  <a:pt x="4040626" y="643157"/>
                  <a:pt x="4096087" y="632294"/>
                </a:cubicBezTo>
                <a:cubicBezTo>
                  <a:pt x="4147653" y="624004"/>
                  <a:pt x="4199466" y="617790"/>
                  <a:pt x="4249536" y="597046"/>
                </a:cubicBezTo>
                <a:cubicBezTo>
                  <a:pt x="4285599" y="582194"/>
                  <a:pt x="4322406" y="573569"/>
                  <a:pt x="4359214" y="564943"/>
                </a:cubicBezTo>
                <a:cubicBezTo>
                  <a:pt x="4513411" y="535923"/>
                  <a:pt x="4664291" y="496773"/>
                  <a:pt x="4813595" y="462023"/>
                </a:cubicBezTo>
                <a:cubicBezTo>
                  <a:pt x="4978981" y="421134"/>
                  <a:pt x="5142048" y="378416"/>
                  <a:pt x="5307933" y="341677"/>
                </a:cubicBezTo>
                <a:cubicBezTo>
                  <a:pt x="5465528" y="305933"/>
                  <a:pt x="5623869" y="276416"/>
                  <a:pt x="5783456" y="257275"/>
                </a:cubicBezTo>
                <a:cubicBezTo>
                  <a:pt x="5905737" y="242610"/>
                  <a:pt x="6027270" y="221718"/>
                  <a:pt x="6148305" y="196674"/>
                </a:cubicBezTo>
                <a:cubicBezTo>
                  <a:pt x="6240575" y="177186"/>
                  <a:pt x="6332844" y="157698"/>
                  <a:pt x="6425610" y="142361"/>
                </a:cubicBezTo>
                <a:cubicBezTo>
                  <a:pt x="6491683" y="132331"/>
                  <a:pt x="6557756" y="122302"/>
                  <a:pt x="6625653" y="109948"/>
                </a:cubicBezTo>
                <a:cubicBezTo>
                  <a:pt x="6667103" y="104977"/>
                  <a:pt x="6710627" y="99756"/>
                  <a:pt x="6751829" y="92709"/>
                </a:cubicBezTo>
                <a:cubicBezTo>
                  <a:pt x="6766336" y="90969"/>
                  <a:pt x="6778772" y="89478"/>
                  <a:pt x="6791208" y="87987"/>
                </a:cubicBezTo>
                <a:cubicBezTo>
                  <a:pt x="6795352" y="87489"/>
                  <a:pt x="6797674" y="89316"/>
                  <a:pt x="6799747" y="89067"/>
                </a:cubicBezTo>
                <a:cubicBezTo>
                  <a:pt x="6997883" y="75830"/>
                  <a:pt x="7193531" y="41839"/>
                  <a:pt x="7392414" y="34830"/>
                </a:cubicBezTo>
                <a:cubicBezTo>
                  <a:pt x="7444726" y="32766"/>
                  <a:pt x="7496540" y="26552"/>
                  <a:pt x="7549100" y="26564"/>
                </a:cubicBezTo>
                <a:cubicBezTo>
                  <a:pt x="7664585" y="25347"/>
                  <a:pt x="7777498" y="20225"/>
                  <a:pt x="7892234" y="12781"/>
                </a:cubicBezTo>
                <a:cubicBezTo>
                  <a:pt x="7981852" y="6243"/>
                  <a:pt x="8071469" y="-294"/>
                  <a:pt x="8162580" y="5622"/>
                </a:cubicBezTo>
                <a:cubicBezTo>
                  <a:pt x="8247474" y="12283"/>
                  <a:pt x="8331870" y="14793"/>
                  <a:pt x="8414274" y="699"/>
                </a:cubicBezTo>
                <a:cubicBezTo>
                  <a:pt x="8418419" y="203"/>
                  <a:pt x="8422046" y="-233"/>
                  <a:pt x="8425507" y="142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6" name="자유형: 도형 4">
            <a:extLst>
              <a:ext uri="{FF2B5EF4-FFF2-40B4-BE49-F238E27FC236}">
                <a16:creationId xmlns:a16="http://schemas.microsoft.com/office/drawing/2014/main" id="{714AD0AC-F5D7-4F75-B823-D8232214680C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8049986" y="3264686"/>
            <a:ext cx="3175200" cy="2199600"/>
          </a:xfrm>
          <a:custGeom>
            <a:avLst/>
            <a:gdLst>
              <a:gd name="connsiteX0" fmla="*/ 8425507 w 11235156"/>
              <a:gd name="connsiteY0" fmla="*/ 142 h 5333466"/>
              <a:gd name="connsiteX1" fmla="*/ 8435746 w 11235156"/>
              <a:gd name="connsiteY1" fmla="*/ 4441 h 5333466"/>
              <a:gd name="connsiteX2" fmla="*/ 8568476 w 11235156"/>
              <a:gd name="connsiteY2" fmla="*/ 24314 h 5333466"/>
              <a:gd name="connsiteX3" fmla="*/ 8706011 w 11235156"/>
              <a:gd name="connsiteY3" fmla="*/ 14135 h 5333466"/>
              <a:gd name="connsiteX4" fmla="*/ 8940296 w 11235156"/>
              <a:gd name="connsiteY4" fmla="*/ 21827 h 5333466"/>
              <a:gd name="connsiteX5" fmla="*/ 9035969 w 11235156"/>
              <a:gd name="connsiteY5" fmla="*/ 48250 h 5333466"/>
              <a:gd name="connsiteX6" fmla="*/ 9059016 w 11235156"/>
              <a:gd name="connsiteY6" fmla="*/ 47592 h 5333466"/>
              <a:gd name="connsiteX7" fmla="*/ 9112902 w 11235156"/>
              <a:gd name="connsiteY7" fmla="*/ 41130 h 5333466"/>
              <a:gd name="connsiteX8" fmla="*/ 9192076 w 11235156"/>
              <a:gd name="connsiteY8" fmla="*/ 52688 h 5333466"/>
              <a:gd name="connsiteX9" fmla="*/ 9314443 w 11235156"/>
              <a:gd name="connsiteY9" fmla="*/ 73803 h 5333466"/>
              <a:gd name="connsiteX10" fmla="*/ 9386403 w 11235156"/>
              <a:gd name="connsiteY10" fmla="*/ 77806 h 5333466"/>
              <a:gd name="connsiteX11" fmla="*/ 9488456 w 11235156"/>
              <a:gd name="connsiteY11" fmla="*/ 69776 h 5333466"/>
              <a:gd name="connsiteX12" fmla="*/ 9545909 w 11235156"/>
              <a:gd name="connsiteY12" fmla="*/ 75519 h 5333466"/>
              <a:gd name="connsiteX13" fmla="*/ 9561661 w 11235156"/>
              <a:gd name="connsiteY13" fmla="*/ 84156 h 5333466"/>
              <a:gd name="connsiteX14" fmla="*/ 9563404 w 11235156"/>
              <a:gd name="connsiteY14" fmla="*/ 98685 h 5333466"/>
              <a:gd name="connsiteX15" fmla="*/ 9583550 w 11235156"/>
              <a:gd name="connsiteY15" fmla="*/ 108901 h 5333466"/>
              <a:gd name="connsiteX16" fmla="*/ 9644812 w 11235156"/>
              <a:gd name="connsiteY16" fmla="*/ 76289 h 5333466"/>
              <a:gd name="connsiteX17" fmla="*/ 9667859 w 11235156"/>
              <a:gd name="connsiteY17" fmla="*/ 75630 h 5333466"/>
              <a:gd name="connsiteX18" fmla="*/ 9668276 w 11235156"/>
              <a:gd name="connsiteY18" fmla="*/ 96634 h 5333466"/>
              <a:gd name="connsiteX19" fmla="*/ 9683947 w 11235156"/>
              <a:gd name="connsiteY19" fmla="*/ 122125 h 5333466"/>
              <a:gd name="connsiteX20" fmla="*/ 9703347 w 11235156"/>
              <a:gd name="connsiteY20" fmla="*/ 126114 h 5333466"/>
              <a:gd name="connsiteX21" fmla="*/ 9713878 w 11235156"/>
              <a:gd name="connsiteY21" fmla="*/ 143801 h 5333466"/>
              <a:gd name="connsiteX22" fmla="*/ 9713548 w 11235156"/>
              <a:gd name="connsiteY22" fmla="*/ 158577 h 5333466"/>
              <a:gd name="connsiteX23" fmla="*/ 9730377 w 11235156"/>
              <a:gd name="connsiteY23" fmla="*/ 158665 h 5333466"/>
              <a:gd name="connsiteX24" fmla="*/ 9782191 w 11235156"/>
              <a:gd name="connsiteY24" fmla="*/ 152451 h 5333466"/>
              <a:gd name="connsiteX25" fmla="*/ 9932323 w 11235156"/>
              <a:gd name="connsiteY25" fmla="*/ 107075 h 5333466"/>
              <a:gd name="connsiteX26" fmla="*/ 9953130 w 11235156"/>
              <a:gd name="connsiteY26" fmla="*/ 87735 h 5333466"/>
              <a:gd name="connsiteX27" fmla="*/ 9950397 w 11235156"/>
              <a:gd name="connsiteY27" fmla="*/ 117539 h 5333466"/>
              <a:gd name="connsiteX28" fmla="*/ 9977676 w 11235156"/>
              <a:gd name="connsiteY28" fmla="*/ 152165 h 5333466"/>
              <a:gd name="connsiteX29" fmla="*/ 10169433 w 11235156"/>
              <a:gd name="connsiteY29" fmla="*/ 173380 h 5333466"/>
              <a:gd name="connsiteX30" fmla="*/ 10239072 w 11235156"/>
              <a:gd name="connsiteY30" fmla="*/ 175554 h 5333466"/>
              <a:gd name="connsiteX31" fmla="*/ 10261459 w 11235156"/>
              <a:gd name="connsiteY31" fmla="*/ 204451 h 5333466"/>
              <a:gd name="connsiteX32" fmla="*/ 10299679 w 11235156"/>
              <a:gd name="connsiteY32" fmla="*/ 225132 h 5333466"/>
              <a:gd name="connsiteX33" fmla="*/ 10343452 w 11235156"/>
              <a:gd name="connsiteY33" fmla="*/ 221988 h 5333466"/>
              <a:gd name="connsiteX34" fmla="*/ 10370395 w 11235156"/>
              <a:gd name="connsiteY34" fmla="*/ 218757 h 5333466"/>
              <a:gd name="connsiteX35" fmla="*/ 10404882 w 11235156"/>
              <a:gd name="connsiteY35" fmla="*/ 208304 h 5333466"/>
              <a:gd name="connsiteX36" fmla="*/ 10432820 w 11235156"/>
              <a:gd name="connsiteY36" fmla="*/ 213375 h 5333466"/>
              <a:gd name="connsiteX37" fmla="*/ 10453465 w 11235156"/>
              <a:gd name="connsiteY37" fmla="*/ 227742 h 5333466"/>
              <a:gd name="connsiteX38" fmla="*/ 10485798 w 11235156"/>
              <a:gd name="connsiteY38" fmla="*/ 234392 h 5333466"/>
              <a:gd name="connsiteX39" fmla="*/ 10522438 w 11235156"/>
              <a:gd name="connsiteY39" fmla="*/ 206837 h 5333466"/>
              <a:gd name="connsiteX40" fmla="*/ 10525008 w 11235156"/>
              <a:gd name="connsiteY40" fmla="*/ 210740 h 5333466"/>
              <a:gd name="connsiteX41" fmla="*/ 10529657 w 11235156"/>
              <a:gd name="connsiteY41" fmla="*/ 267028 h 5333466"/>
              <a:gd name="connsiteX42" fmla="*/ 10537119 w 11235156"/>
              <a:gd name="connsiteY42" fmla="*/ 276660 h 5333466"/>
              <a:gd name="connsiteX43" fmla="*/ 10616791 w 11235156"/>
              <a:gd name="connsiteY43" fmla="*/ 292370 h 5333466"/>
              <a:gd name="connsiteX44" fmla="*/ 10651943 w 11235156"/>
              <a:gd name="connsiteY44" fmla="*/ 304998 h 5333466"/>
              <a:gd name="connsiteX45" fmla="*/ 10655677 w 11235156"/>
              <a:gd name="connsiteY45" fmla="*/ 336130 h 5333466"/>
              <a:gd name="connsiteX46" fmla="*/ 10604031 w 11235156"/>
              <a:gd name="connsiteY46" fmla="*/ 361274 h 5333466"/>
              <a:gd name="connsiteX47" fmla="*/ 10549230 w 11235156"/>
              <a:gd name="connsiteY47" fmla="*/ 342581 h 5333466"/>
              <a:gd name="connsiteX48" fmla="*/ 10498823 w 11235156"/>
              <a:gd name="connsiteY48" fmla="*/ 325468 h 5333466"/>
              <a:gd name="connsiteX49" fmla="*/ 10446263 w 11235156"/>
              <a:gd name="connsiteY49" fmla="*/ 325455 h 5333466"/>
              <a:gd name="connsiteX50" fmla="*/ 10395943 w 11235156"/>
              <a:gd name="connsiteY50" fmla="*/ 344122 h 5333466"/>
              <a:gd name="connsiteX51" fmla="*/ 10284436 w 11235156"/>
              <a:gd name="connsiteY51" fmla="*/ 325915 h 5333466"/>
              <a:gd name="connsiteX52" fmla="*/ 10196561 w 11235156"/>
              <a:gd name="connsiteY52" fmla="*/ 346981 h 5333466"/>
              <a:gd name="connsiteX53" fmla="*/ 10160830 w 11235156"/>
              <a:gd name="connsiteY53" fmla="*/ 347056 h 5333466"/>
              <a:gd name="connsiteX54" fmla="*/ 9949424 w 11235156"/>
              <a:gd name="connsiteY54" fmla="*/ 319776 h 5333466"/>
              <a:gd name="connsiteX55" fmla="*/ 9916014 w 11235156"/>
              <a:gd name="connsiteY55" fmla="*/ 321677 h 5333466"/>
              <a:gd name="connsiteX56" fmla="*/ 9892469 w 11235156"/>
              <a:gd name="connsiteY56" fmla="*/ 318184 h 5333466"/>
              <a:gd name="connsiteX57" fmla="*/ 9895457 w 11235156"/>
              <a:gd name="connsiteY57" fmla="*/ 343091 h 5333466"/>
              <a:gd name="connsiteX58" fmla="*/ 9885013 w 11235156"/>
              <a:gd name="connsiteY58" fmla="*/ 361187 h 5333466"/>
              <a:gd name="connsiteX59" fmla="*/ 9846960 w 11235156"/>
              <a:gd name="connsiteY59" fmla="*/ 359435 h 5333466"/>
              <a:gd name="connsiteX60" fmla="*/ 9766710 w 11235156"/>
              <a:gd name="connsiteY60" fmla="*/ 356427 h 5333466"/>
              <a:gd name="connsiteX61" fmla="*/ 9757424 w 11235156"/>
              <a:gd name="connsiteY61" fmla="*/ 349119 h 5333466"/>
              <a:gd name="connsiteX62" fmla="*/ 9717380 w 11235156"/>
              <a:gd name="connsiteY62" fmla="*/ 330763 h 5333466"/>
              <a:gd name="connsiteX63" fmla="*/ 9529438 w 11235156"/>
              <a:gd name="connsiteY63" fmla="*/ 323827 h 5333466"/>
              <a:gd name="connsiteX64" fmla="*/ 9512857 w 11235156"/>
              <a:gd name="connsiteY64" fmla="*/ 325816 h 5333466"/>
              <a:gd name="connsiteX65" fmla="*/ 9469415 w 11235156"/>
              <a:gd name="connsiteY65" fmla="*/ 314182 h 5333466"/>
              <a:gd name="connsiteX66" fmla="*/ 9427217 w 11235156"/>
              <a:gd name="connsiteY66" fmla="*/ 312927 h 5333466"/>
              <a:gd name="connsiteX67" fmla="*/ 9406909 w 11235156"/>
              <a:gd name="connsiteY67" fmla="*/ 336417 h 5333466"/>
              <a:gd name="connsiteX68" fmla="*/ 9372833 w 11235156"/>
              <a:gd name="connsiteY68" fmla="*/ 315239 h 5333466"/>
              <a:gd name="connsiteX69" fmla="*/ 9324915 w 11235156"/>
              <a:gd name="connsiteY69" fmla="*/ 318881 h 5333466"/>
              <a:gd name="connsiteX70" fmla="*/ 9260672 w 11235156"/>
              <a:gd name="connsiteY70" fmla="*/ 379222 h 5333466"/>
              <a:gd name="connsiteX71" fmla="*/ 9258848 w 11235156"/>
              <a:gd name="connsiteY71" fmla="*/ 381546 h 5333466"/>
              <a:gd name="connsiteX72" fmla="*/ 9226104 w 11235156"/>
              <a:gd name="connsiteY72" fmla="*/ 406526 h 5333466"/>
              <a:gd name="connsiteX73" fmla="*/ 8944979 w 11235156"/>
              <a:gd name="connsiteY73" fmla="*/ 393924 h 5333466"/>
              <a:gd name="connsiteX74" fmla="*/ 8766323 w 11235156"/>
              <a:gd name="connsiteY74" fmla="*/ 394297 h 5333466"/>
              <a:gd name="connsiteX75" fmla="*/ 8555415 w 11235156"/>
              <a:gd name="connsiteY75" fmla="*/ 371168 h 5333466"/>
              <a:gd name="connsiteX76" fmla="*/ 8401797 w 11235156"/>
              <a:gd name="connsiteY76" fmla="*/ 387487 h 5333466"/>
              <a:gd name="connsiteX77" fmla="*/ 8340946 w 11235156"/>
              <a:gd name="connsiteY77" fmla="*/ 388469 h 5333466"/>
              <a:gd name="connsiteX78" fmla="*/ 8209461 w 11235156"/>
              <a:gd name="connsiteY78" fmla="*/ 378973 h 5333466"/>
              <a:gd name="connsiteX79" fmla="*/ 8088257 w 11235156"/>
              <a:gd name="connsiteY79" fmla="*/ 385088 h 5333466"/>
              <a:gd name="connsiteX80" fmla="*/ 7903633 w 11235156"/>
              <a:gd name="connsiteY80" fmla="*/ 388283 h 5333466"/>
              <a:gd name="connsiteX81" fmla="*/ 7788647 w 11235156"/>
              <a:gd name="connsiteY81" fmla="*/ 393652 h 5333466"/>
              <a:gd name="connsiteX82" fmla="*/ 7539524 w 11235156"/>
              <a:gd name="connsiteY82" fmla="*/ 402476 h 5333466"/>
              <a:gd name="connsiteX83" fmla="*/ 7292144 w 11235156"/>
              <a:gd name="connsiteY83" fmla="*/ 425829 h 5333466"/>
              <a:gd name="connsiteX84" fmla="*/ 7123023 w 11235156"/>
              <a:gd name="connsiteY84" fmla="*/ 435586 h 5333466"/>
              <a:gd name="connsiteX85" fmla="*/ 6859809 w 11235156"/>
              <a:gd name="connsiteY85" fmla="*/ 467155 h 5333466"/>
              <a:gd name="connsiteX86" fmla="*/ 6726169 w 11235156"/>
              <a:gd name="connsiteY86" fmla="*/ 474761 h 5333466"/>
              <a:gd name="connsiteX87" fmla="*/ 6569652 w 11235156"/>
              <a:gd name="connsiteY87" fmla="*/ 501955 h 5333466"/>
              <a:gd name="connsiteX88" fmla="*/ 6472242 w 11235156"/>
              <a:gd name="connsiteY88" fmla="*/ 513638 h 5333466"/>
              <a:gd name="connsiteX89" fmla="*/ 6368116 w 11235156"/>
              <a:gd name="connsiteY89" fmla="*/ 521914 h 5333466"/>
              <a:gd name="connsiteX90" fmla="*/ 6241610 w 11235156"/>
              <a:gd name="connsiteY90" fmla="*/ 553931 h 5333466"/>
              <a:gd name="connsiteX91" fmla="*/ 6066688 w 11235156"/>
              <a:gd name="connsiteY91" fmla="*/ 585437 h 5333466"/>
              <a:gd name="connsiteX92" fmla="*/ 5832657 w 11235156"/>
              <a:gd name="connsiteY92" fmla="*/ 632454 h 5333466"/>
              <a:gd name="connsiteX93" fmla="*/ 5695041 w 11235156"/>
              <a:gd name="connsiteY93" fmla="*/ 659486 h 5333466"/>
              <a:gd name="connsiteX94" fmla="*/ 5479994 w 11235156"/>
              <a:gd name="connsiteY94" fmla="*/ 689488 h 5333466"/>
              <a:gd name="connsiteX95" fmla="*/ 5466979 w 11235156"/>
              <a:gd name="connsiteY95" fmla="*/ 703682 h 5333466"/>
              <a:gd name="connsiteX96" fmla="*/ 5490444 w 11235156"/>
              <a:gd name="connsiteY96" fmla="*/ 724028 h 5333466"/>
              <a:gd name="connsiteX97" fmla="*/ 5533718 w 11235156"/>
              <a:gd name="connsiteY97" fmla="*/ 716731 h 5333466"/>
              <a:gd name="connsiteX98" fmla="*/ 6465451 w 11235156"/>
              <a:gd name="connsiteY98" fmla="*/ 579719 h 5333466"/>
              <a:gd name="connsiteX99" fmla="*/ 7324731 w 11235156"/>
              <a:gd name="connsiteY99" fmla="*/ 487189 h 5333466"/>
              <a:gd name="connsiteX100" fmla="*/ 7878437 w 11235156"/>
              <a:gd name="connsiteY100" fmla="*/ 458677 h 5333466"/>
              <a:gd name="connsiteX101" fmla="*/ 8363420 w 11235156"/>
              <a:gd name="connsiteY101" fmla="*/ 453146 h 5333466"/>
              <a:gd name="connsiteX102" fmla="*/ 8960574 w 11235156"/>
              <a:gd name="connsiteY102" fmla="*/ 488902 h 5333466"/>
              <a:gd name="connsiteX103" fmla="*/ 9150589 w 11235156"/>
              <a:gd name="connsiteY103" fmla="*/ 495589 h 5333466"/>
              <a:gd name="connsiteX104" fmla="*/ 9351383 w 11235156"/>
              <a:gd name="connsiteY104" fmla="*/ 522036 h 5333466"/>
              <a:gd name="connsiteX105" fmla="*/ 9433457 w 11235156"/>
              <a:gd name="connsiteY105" fmla="*/ 522720 h 5333466"/>
              <a:gd name="connsiteX106" fmla="*/ 9491489 w 11235156"/>
              <a:gd name="connsiteY106" fmla="*/ 515760 h 5333466"/>
              <a:gd name="connsiteX107" fmla="*/ 9588070 w 11235156"/>
              <a:gd name="connsiteY107" fmla="*/ 514704 h 5333466"/>
              <a:gd name="connsiteX108" fmla="*/ 9659452 w 11235156"/>
              <a:gd name="connsiteY108" fmla="*/ 531408 h 5333466"/>
              <a:gd name="connsiteX109" fmla="*/ 9685069 w 11235156"/>
              <a:gd name="connsiteY109" fmla="*/ 534652 h 5333466"/>
              <a:gd name="connsiteX110" fmla="*/ 9732489 w 11235156"/>
              <a:gd name="connsiteY110" fmla="*/ 526859 h 5333466"/>
              <a:gd name="connsiteX111" fmla="*/ 9892909 w 11235156"/>
              <a:gd name="connsiteY111" fmla="*/ 549727 h 5333466"/>
              <a:gd name="connsiteX112" fmla="*/ 9942899 w 11235156"/>
              <a:gd name="connsiteY112" fmla="*/ 545838 h 5333466"/>
              <a:gd name="connsiteX113" fmla="*/ 10013534 w 11235156"/>
              <a:gd name="connsiteY113" fmla="*/ 556314 h 5333466"/>
              <a:gd name="connsiteX114" fmla="*/ 10047111 w 11235156"/>
              <a:gd name="connsiteY114" fmla="*/ 573341 h 5333466"/>
              <a:gd name="connsiteX115" fmla="*/ 10173126 w 11235156"/>
              <a:gd name="connsiteY115" fmla="*/ 589809 h 5333466"/>
              <a:gd name="connsiteX116" fmla="*/ 10282890 w 11235156"/>
              <a:gd name="connsiteY116" fmla="*/ 593488 h 5333466"/>
              <a:gd name="connsiteX117" fmla="*/ 10313399 w 11235156"/>
              <a:gd name="connsiteY117" fmla="*/ 602461 h 5333466"/>
              <a:gd name="connsiteX118" fmla="*/ 10351371 w 11235156"/>
              <a:gd name="connsiteY118" fmla="*/ 621066 h 5333466"/>
              <a:gd name="connsiteX119" fmla="*/ 10444224 w 11235156"/>
              <a:gd name="connsiteY119" fmla="*/ 641511 h 5333466"/>
              <a:gd name="connsiteX120" fmla="*/ 10580851 w 11235156"/>
              <a:gd name="connsiteY120" fmla="*/ 658812 h 5333466"/>
              <a:gd name="connsiteX121" fmla="*/ 10607961 w 11235156"/>
              <a:gd name="connsiteY121" fmla="*/ 674508 h 5333466"/>
              <a:gd name="connsiteX122" fmla="*/ 10612026 w 11235156"/>
              <a:gd name="connsiteY122" fmla="*/ 690865 h 5333466"/>
              <a:gd name="connsiteX123" fmla="*/ 10733321 w 11235156"/>
              <a:gd name="connsiteY123" fmla="*/ 773166 h 5333466"/>
              <a:gd name="connsiteX124" fmla="*/ 10741530 w 11235156"/>
              <a:gd name="connsiteY124" fmla="*/ 789025 h 5333466"/>
              <a:gd name="connsiteX125" fmla="*/ 10732661 w 11235156"/>
              <a:gd name="connsiteY125" fmla="*/ 802721 h 5333466"/>
              <a:gd name="connsiteX126" fmla="*/ 10727607 w 11235156"/>
              <a:gd name="connsiteY126" fmla="*/ 830697 h 5333466"/>
              <a:gd name="connsiteX127" fmla="*/ 10754799 w 11235156"/>
              <a:gd name="connsiteY127" fmla="*/ 829542 h 5333466"/>
              <a:gd name="connsiteX128" fmla="*/ 10814903 w 11235156"/>
              <a:gd name="connsiteY128" fmla="*/ 822333 h 5333466"/>
              <a:gd name="connsiteX129" fmla="*/ 10859504 w 11235156"/>
              <a:gd name="connsiteY129" fmla="*/ 808562 h 5333466"/>
              <a:gd name="connsiteX130" fmla="*/ 10872767 w 11235156"/>
              <a:gd name="connsiteY130" fmla="*/ 796445 h 5333466"/>
              <a:gd name="connsiteX131" fmla="*/ 10893492 w 11235156"/>
              <a:gd name="connsiteY131" fmla="*/ 793959 h 5333466"/>
              <a:gd name="connsiteX132" fmla="*/ 10895982 w 11235156"/>
              <a:gd name="connsiteY132" fmla="*/ 814714 h 5333466"/>
              <a:gd name="connsiteX133" fmla="*/ 10882139 w 11235156"/>
              <a:gd name="connsiteY133" fmla="*/ 839534 h 5333466"/>
              <a:gd name="connsiteX134" fmla="*/ 10877166 w 11235156"/>
              <a:gd name="connsiteY134" fmla="*/ 850658 h 5333466"/>
              <a:gd name="connsiteX135" fmla="*/ 10889851 w 11235156"/>
              <a:gd name="connsiteY135" fmla="*/ 851241 h 5333466"/>
              <a:gd name="connsiteX136" fmla="*/ 10903861 w 11235156"/>
              <a:gd name="connsiteY136" fmla="*/ 845350 h 5333466"/>
              <a:gd name="connsiteX137" fmla="*/ 10916296 w 11235156"/>
              <a:gd name="connsiteY137" fmla="*/ 843859 h 5333466"/>
              <a:gd name="connsiteX138" fmla="*/ 11000859 w 11235156"/>
              <a:gd name="connsiteY138" fmla="*/ 865298 h 5333466"/>
              <a:gd name="connsiteX139" fmla="*/ 11044383 w 11235156"/>
              <a:gd name="connsiteY139" fmla="*/ 860078 h 5333466"/>
              <a:gd name="connsiteX140" fmla="*/ 11070498 w 11235156"/>
              <a:gd name="connsiteY140" fmla="*/ 867473 h 5333466"/>
              <a:gd name="connsiteX141" fmla="*/ 11058480 w 11235156"/>
              <a:gd name="connsiteY141" fmla="*/ 889969 h 5333466"/>
              <a:gd name="connsiteX142" fmla="*/ 11047289 w 11235156"/>
              <a:gd name="connsiteY142" fmla="*/ 901838 h 5333466"/>
              <a:gd name="connsiteX143" fmla="*/ 11038918 w 11235156"/>
              <a:gd name="connsiteY143" fmla="*/ 919685 h 5333466"/>
              <a:gd name="connsiteX144" fmla="*/ 11060390 w 11235156"/>
              <a:gd name="connsiteY144" fmla="*/ 923426 h 5333466"/>
              <a:gd name="connsiteX145" fmla="*/ 11113697 w 11235156"/>
              <a:gd name="connsiteY145" fmla="*/ 929665 h 5333466"/>
              <a:gd name="connsiteX146" fmla="*/ 11190793 w 11235156"/>
              <a:gd name="connsiteY146" fmla="*/ 888837 h 5333466"/>
              <a:gd name="connsiteX147" fmla="*/ 11221215 w 11235156"/>
              <a:gd name="connsiteY147" fmla="*/ 862029 h 5333466"/>
              <a:gd name="connsiteX148" fmla="*/ 11235156 w 11235156"/>
              <a:gd name="connsiteY148" fmla="*/ 978261 h 5333466"/>
              <a:gd name="connsiteX149" fmla="*/ 11211946 w 11235156"/>
              <a:gd name="connsiteY149" fmla="*/ 1012626 h 5333466"/>
              <a:gd name="connsiteX150" fmla="*/ 11220155 w 11235156"/>
              <a:gd name="connsiteY150" fmla="*/ 1028484 h 5333466"/>
              <a:gd name="connsiteX151" fmla="*/ 11199679 w 11235156"/>
              <a:gd name="connsiteY151" fmla="*/ 1033045 h 5333466"/>
              <a:gd name="connsiteX152" fmla="*/ 11184673 w 11235156"/>
              <a:gd name="connsiteY152" fmla="*/ 1030635 h 5333466"/>
              <a:gd name="connsiteX153" fmla="*/ 11165441 w 11235156"/>
              <a:gd name="connsiteY153" fmla="*/ 1045573 h 5333466"/>
              <a:gd name="connsiteX154" fmla="*/ 11148531 w 11235156"/>
              <a:gd name="connsiteY154" fmla="*/ 1062340 h 5333466"/>
              <a:gd name="connsiteX155" fmla="*/ 11104012 w 11235156"/>
              <a:gd name="connsiteY155" fmla="*/ 1059257 h 5333466"/>
              <a:gd name="connsiteX156" fmla="*/ 11062312 w 11235156"/>
              <a:gd name="connsiteY156" fmla="*/ 1062152 h 5333466"/>
              <a:gd name="connsiteX157" fmla="*/ 11049216 w 11235156"/>
              <a:gd name="connsiteY157" fmla="*/ 1093200 h 5333466"/>
              <a:gd name="connsiteX158" fmla="*/ 11042420 w 11235156"/>
              <a:gd name="connsiteY158" fmla="*/ 1106647 h 5333466"/>
              <a:gd name="connsiteX159" fmla="*/ 10994166 w 11235156"/>
              <a:gd name="connsiteY159" fmla="*/ 1072431 h 5333466"/>
              <a:gd name="connsiteX160" fmla="*/ 10981065 w 11235156"/>
              <a:gd name="connsiteY160" fmla="*/ 1050843 h 5333466"/>
              <a:gd name="connsiteX161" fmla="*/ 10934723 w 11235156"/>
              <a:gd name="connsiteY161" fmla="*/ 1050085 h 5333466"/>
              <a:gd name="connsiteX162" fmla="*/ 10932071 w 11235156"/>
              <a:gd name="connsiteY162" fmla="*/ 1063035 h 5333466"/>
              <a:gd name="connsiteX163" fmla="*/ 10930166 w 11235156"/>
              <a:gd name="connsiteY163" fmla="*/ 1082213 h 5333466"/>
              <a:gd name="connsiteX164" fmla="*/ 10910437 w 11235156"/>
              <a:gd name="connsiteY164" fmla="*/ 1093000 h 5333466"/>
              <a:gd name="connsiteX165" fmla="*/ 10847594 w 11235156"/>
              <a:gd name="connsiteY165" fmla="*/ 1077378 h 5333466"/>
              <a:gd name="connsiteX166" fmla="*/ 10810619 w 11235156"/>
              <a:gd name="connsiteY166" fmla="*/ 1067075 h 5333466"/>
              <a:gd name="connsiteX167" fmla="*/ 10712381 w 11235156"/>
              <a:gd name="connsiteY167" fmla="*/ 1089384 h 5333466"/>
              <a:gd name="connsiteX168" fmla="*/ 10683863 w 11235156"/>
              <a:gd name="connsiteY168" fmla="*/ 1097015 h 5333466"/>
              <a:gd name="connsiteX169" fmla="*/ 10590511 w 11235156"/>
              <a:gd name="connsiteY169" fmla="*/ 1072419 h 5333466"/>
              <a:gd name="connsiteX170" fmla="*/ 10538449 w 11235156"/>
              <a:gd name="connsiteY170" fmla="*/ 1076558 h 5333466"/>
              <a:gd name="connsiteX171" fmla="*/ 10471965 w 11235156"/>
              <a:gd name="connsiteY171" fmla="*/ 1118218 h 5333466"/>
              <a:gd name="connsiteX172" fmla="*/ 10463339 w 11235156"/>
              <a:gd name="connsiteY172" fmla="*/ 1081355 h 5333466"/>
              <a:gd name="connsiteX173" fmla="*/ 10425367 w 11235156"/>
              <a:gd name="connsiteY173" fmla="*/ 1062750 h 5333466"/>
              <a:gd name="connsiteX174" fmla="*/ 10420064 w 11235156"/>
              <a:gd name="connsiteY174" fmla="*/ 1088651 h 5333466"/>
              <a:gd name="connsiteX175" fmla="*/ 10399009 w 11235156"/>
              <a:gd name="connsiteY175" fmla="*/ 1105915 h 5333466"/>
              <a:gd name="connsiteX176" fmla="*/ 10348521 w 11235156"/>
              <a:gd name="connsiteY176" fmla="*/ 1105653 h 5333466"/>
              <a:gd name="connsiteX177" fmla="*/ 10280955 w 11235156"/>
              <a:gd name="connsiteY177" fmla="*/ 1103230 h 5333466"/>
              <a:gd name="connsiteX178" fmla="*/ 10245970 w 11235156"/>
              <a:gd name="connsiteY178" fmla="*/ 1109531 h 5333466"/>
              <a:gd name="connsiteX179" fmla="*/ 10231381 w 11235156"/>
              <a:gd name="connsiteY179" fmla="*/ 1128124 h 5333466"/>
              <a:gd name="connsiteX180" fmla="*/ 10204606 w 11235156"/>
              <a:gd name="connsiteY180" fmla="*/ 1150284 h 5333466"/>
              <a:gd name="connsiteX181" fmla="*/ 10190758 w 11235156"/>
              <a:gd name="connsiteY181" fmla="*/ 1122469 h 5333466"/>
              <a:gd name="connsiteX182" fmla="*/ 10175255 w 11235156"/>
              <a:gd name="connsiteY182" fmla="*/ 1115907 h 5333466"/>
              <a:gd name="connsiteX183" fmla="*/ 10165888 w 11235156"/>
              <a:gd name="connsiteY183" fmla="*/ 1125452 h 5333466"/>
              <a:gd name="connsiteX184" fmla="*/ 10142678 w 11235156"/>
              <a:gd name="connsiteY184" fmla="*/ 1159817 h 5333466"/>
              <a:gd name="connsiteX185" fmla="*/ 10137375 w 11235156"/>
              <a:gd name="connsiteY185" fmla="*/ 1185718 h 5333466"/>
              <a:gd name="connsiteX186" fmla="*/ 10152879 w 11235156"/>
              <a:gd name="connsiteY186" fmla="*/ 1192280 h 5333466"/>
              <a:gd name="connsiteX187" fmla="*/ 10330128 w 11235156"/>
              <a:gd name="connsiteY187" fmla="*/ 1215236 h 5333466"/>
              <a:gd name="connsiteX188" fmla="*/ 10466424 w 11235156"/>
              <a:gd name="connsiteY188" fmla="*/ 1247313 h 5333466"/>
              <a:gd name="connsiteX189" fmla="*/ 10528774 w 11235156"/>
              <a:gd name="connsiteY189" fmla="*/ 1311419 h 5333466"/>
              <a:gd name="connsiteX190" fmla="*/ 10573624 w 11235156"/>
              <a:gd name="connsiteY190" fmla="*/ 1299724 h 5333466"/>
              <a:gd name="connsiteX191" fmla="*/ 10585150 w 11235156"/>
              <a:gd name="connsiteY191" fmla="*/ 1325712 h 5333466"/>
              <a:gd name="connsiteX192" fmla="*/ 10615329 w 11235156"/>
              <a:gd name="connsiteY192" fmla="*/ 1349463 h 5333466"/>
              <a:gd name="connsiteX193" fmla="*/ 10640281 w 11235156"/>
              <a:gd name="connsiteY193" fmla="*/ 1329627 h 5333466"/>
              <a:gd name="connsiteX194" fmla="*/ 10652629 w 11235156"/>
              <a:gd name="connsiteY194" fmla="*/ 1292354 h 5333466"/>
              <a:gd name="connsiteX195" fmla="*/ 10679659 w 11235156"/>
              <a:gd name="connsiteY195" fmla="*/ 1324905 h 5333466"/>
              <a:gd name="connsiteX196" fmla="*/ 10711663 w 11235156"/>
              <a:gd name="connsiteY196" fmla="*/ 1346331 h 5333466"/>
              <a:gd name="connsiteX197" fmla="*/ 10698654 w 11235156"/>
              <a:gd name="connsiteY197" fmla="*/ 1413159 h 5333466"/>
              <a:gd name="connsiteX198" fmla="*/ 10668810 w 11235156"/>
              <a:gd name="connsiteY198" fmla="*/ 1427265 h 5333466"/>
              <a:gd name="connsiteX199" fmla="*/ 10653885 w 11235156"/>
              <a:gd name="connsiteY199" fmla="*/ 1408001 h 5333466"/>
              <a:gd name="connsiteX200" fmla="*/ 10639956 w 11235156"/>
              <a:gd name="connsiteY200" fmla="*/ 1397039 h 5333466"/>
              <a:gd name="connsiteX201" fmla="*/ 10583083 w 11235156"/>
              <a:gd name="connsiteY201" fmla="*/ 1378595 h 5333466"/>
              <a:gd name="connsiteX202" fmla="*/ 10537238 w 11235156"/>
              <a:gd name="connsiteY202" fmla="*/ 1381988 h 5333466"/>
              <a:gd name="connsiteX203" fmla="*/ 10524056 w 11235156"/>
              <a:gd name="connsiteY203" fmla="*/ 1377253 h 5333466"/>
              <a:gd name="connsiteX204" fmla="*/ 10509878 w 11235156"/>
              <a:gd name="connsiteY204" fmla="*/ 1364215 h 5333466"/>
              <a:gd name="connsiteX205" fmla="*/ 10402105 w 11235156"/>
              <a:gd name="connsiteY205" fmla="*/ 1377141 h 5333466"/>
              <a:gd name="connsiteX206" fmla="*/ 10346644 w 11235156"/>
              <a:gd name="connsiteY206" fmla="*/ 1388004 h 5333466"/>
              <a:gd name="connsiteX207" fmla="*/ 10300134 w 11235156"/>
              <a:gd name="connsiteY207" fmla="*/ 1368317 h 5333466"/>
              <a:gd name="connsiteX208" fmla="*/ 10278413 w 11235156"/>
              <a:gd name="connsiteY208" fmla="*/ 1362501 h 5333466"/>
              <a:gd name="connsiteX209" fmla="*/ 10273109 w 11235156"/>
              <a:gd name="connsiteY209" fmla="*/ 1388401 h 5333466"/>
              <a:gd name="connsiteX210" fmla="*/ 10279993 w 11235156"/>
              <a:gd name="connsiteY210" fmla="*/ 1410735 h 5333466"/>
              <a:gd name="connsiteX211" fmla="*/ 10315562 w 11235156"/>
              <a:gd name="connsiteY211" fmla="*/ 1444367 h 5333466"/>
              <a:gd name="connsiteX212" fmla="*/ 10424996 w 11235156"/>
              <a:gd name="connsiteY212" fmla="*/ 1462823 h 5333466"/>
              <a:gd name="connsiteX213" fmla="*/ 10437767 w 11235156"/>
              <a:gd name="connsiteY213" fmla="*/ 1499188 h 5333466"/>
              <a:gd name="connsiteX214" fmla="*/ 10436192 w 11235156"/>
              <a:gd name="connsiteY214" fmla="*/ 1503588 h 5333466"/>
              <a:gd name="connsiteX215" fmla="*/ 10408259 w 11235156"/>
              <a:gd name="connsiteY215" fmla="*/ 1551153 h 5333466"/>
              <a:gd name="connsiteX216" fmla="*/ 10391181 w 11235156"/>
              <a:gd name="connsiteY216" fmla="*/ 1548989 h 5333466"/>
              <a:gd name="connsiteX217" fmla="*/ 10410494 w 11235156"/>
              <a:gd name="connsiteY217" fmla="*/ 1517197 h 5333466"/>
              <a:gd name="connsiteX218" fmla="*/ 10387528 w 11235156"/>
              <a:gd name="connsiteY218" fmla="*/ 1501003 h 5333466"/>
              <a:gd name="connsiteX219" fmla="*/ 10378908 w 11235156"/>
              <a:gd name="connsiteY219" fmla="*/ 1516775 h 5333466"/>
              <a:gd name="connsiteX220" fmla="*/ 10335471 w 11235156"/>
              <a:gd name="connsiteY220" fmla="*/ 1557777 h 5333466"/>
              <a:gd name="connsiteX221" fmla="*/ 10246351 w 11235156"/>
              <a:gd name="connsiteY221" fmla="*/ 1568465 h 5333466"/>
              <a:gd name="connsiteX222" fmla="*/ 10199921 w 11235156"/>
              <a:gd name="connsiteY222" fmla="*/ 1531926 h 5333466"/>
              <a:gd name="connsiteX223" fmla="*/ 10199175 w 11235156"/>
              <a:gd name="connsiteY223" fmla="*/ 1525699 h 5333466"/>
              <a:gd name="connsiteX224" fmla="*/ 10194862 w 11235156"/>
              <a:gd name="connsiteY224" fmla="*/ 1507268 h 5333466"/>
              <a:gd name="connsiteX225" fmla="*/ 10168665 w 11235156"/>
              <a:gd name="connsiteY225" fmla="*/ 1516726 h 5333466"/>
              <a:gd name="connsiteX226" fmla="*/ 10161042 w 11235156"/>
              <a:gd name="connsiteY226" fmla="*/ 1540800 h 5333466"/>
              <a:gd name="connsiteX227" fmla="*/ 10132772 w 11235156"/>
              <a:gd name="connsiteY227" fmla="*/ 1550506 h 5333466"/>
              <a:gd name="connsiteX228" fmla="*/ 10127712 w 11235156"/>
              <a:gd name="connsiteY228" fmla="*/ 1525848 h 5333466"/>
              <a:gd name="connsiteX229" fmla="*/ 10132685 w 11235156"/>
              <a:gd name="connsiteY229" fmla="*/ 1514724 h 5333466"/>
              <a:gd name="connsiteX230" fmla="*/ 10130943 w 11235156"/>
              <a:gd name="connsiteY230" fmla="*/ 1500196 h 5333466"/>
              <a:gd name="connsiteX231" fmla="*/ 10119005 w 11235156"/>
              <a:gd name="connsiteY231" fmla="*/ 1505838 h 5333466"/>
              <a:gd name="connsiteX232" fmla="*/ 10103339 w 11235156"/>
              <a:gd name="connsiteY232" fmla="*/ 1532982 h 5333466"/>
              <a:gd name="connsiteX233" fmla="*/ 10051445 w 11235156"/>
              <a:gd name="connsiteY233" fmla="*/ 1556050 h 5333466"/>
              <a:gd name="connsiteX234" fmla="*/ 10011649 w 11235156"/>
              <a:gd name="connsiteY234" fmla="*/ 1539768 h 5333466"/>
              <a:gd name="connsiteX235" fmla="*/ 9985204 w 11235156"/>
              <a:gd name="connsiteY235" fmla="*/ 1547151 h 5333466"/>
              <a:gd name="connsiteX236" fmla="*/ 9950885 w 11235156"/>
              <a:gd name="connsiteY236" fmla="*/ 1576531 h 5333466"/>
              <a:gd name="connsiteX237" fmla="*/ 9919050 w 11235156"/>
              <a:gd name="connsiteY237" fmla="*/ 1574034 h 5333466"/>
              <a:gd name="connsiteX238" fmla="*/ 9739977 w 11235156"/>
              <a:gd name="connsiteY238" fmla="*/ 1553402 h 5333466"/>
              <a:gd name="connsiteX239" fmla="*/ 9712288 w 11235156"/>
              <a:gd name="connsiteY239" fmla="*/ 1550406 h 5333466"/>
              <a:gd name="connsiteX240" fmla="*/ 9643974 w 11235156"/>
              <a:gd name="connsiteY240" fmla="*/ 1541757 h 5333466"/>
              <a:gd name="connsiteX241" fmla="*/ 9550797 w 11235156"/>
              <a:gd name="connsiteY241" fmla="*/ 1588724 h 5333466"/>
              <a:gd name="connsiteX242" fmla="*/ 9506944 w 11235156"/>
              <a:gd name="connsiteY242" fmla="*/ 1608722 h 5333466"/>
              <a:gd name="connsiteX243" fmla="*/ 9340554 w 11235156"/>
              <a:gd name="connsiteY243" fmla="*/ 1588675 h 5333466"/>
              <a:gd name="connsiteX244" fmla="*/ 9312036 w 11235156"/>
              <a:gd name="connsiteY244" fmla="*/ 1596306 h 5333466"/>
              <a:gd name="connsiteX245" fmla="*/ 9300846 w 11235156"/>
              <a:gd name="connsiteY245" fmla="*/ 1608175 h 5333466"/>
              <a:gd name="connsiteX246" fmla="*/ 9296122 w 11235156"/>
              <a:gd name="connsiteY246" fmla="*/ 1621374 h 5333466"/>
              <a:gd name="connsiteX247" fmla="*/ 9323233 w 11235156"/>
              <a:gd name="connsiteY247" fmla="*/ 1637071 h 5333466"/>
              <a:gd name="connsiteX248" fmla="*/ 9344873 w 11235156"/>
              <a:gd name="connsiteY248" fmla="*/ 1659740 h 5333466"/>
              <a:gd name="connsiteX249" fmla="*/ 9322573 w 11235156"/>
              <a:gd name="connsiteY249" fmla="*/ 1666626 h 5333466"/>
              <a:gd name="connsiteX250" fmla="*/ 9282610 w 11235156"/>
              <a:gd name="connsiteY250" fmla="*/ 1631417 h 5333466"/>
              <a:gd name="connsiteX251" fmla="*/ 9140096 w 11235156"/>
              <a:gd name="connsiteY251" fmla="*/ 1600084 h 5333466"/>
              <a:gd name="connsiteX252" fmla="*/ 9097568 w 11235156"/>
              <a:gd name="connsiteY252" fmla="*/ 1613607 h 5333466"/>
              <a:gd name="connsiteX253" fmla="*/ 9081567 w 11235156"/>
              <a:gd name="connsiteY253" fmla="*/ 1602893 h 5333466"/>
              <a:gd name="connsiteX254" fmla="*/ 9052383 w 11235156"/>
              <a:gd name="connsiteY254" fmla="*/ 1587444 h 5333466"/>
              <a:gd name="connsiteX255" fmla="*/ 8950000 w 11235156"/>
              <a:gd name="connsiteY255" fmla="*/ 1610251 h 5333466"/>
              <a:gd name="connsiteX256" fmla="*/ 8804927 w 11235156"/>
              <a:gd name="connsiteY256" fmla="*/ 1680285 h 5333466"/>
              <a:gd name="connsiteX257" fmla="*/ 8802357 w 11235156"/>
              <a:gd name="connsiteY257" fmla="*/ 1676383 h 5333466"/>
              <a:gd name="connsiteX258" fmla="*/ 8808158 w 11235156"/>
              <a:gd name="connsiteY258" fmla="*/ 1654633 h 5333466"/>
              <a:gd name="connsiteX259" fmla="*/ 8785771 w 11235156"/>
              <a:gd name="connsiteY259" fmla="*/ 1625737 h 5333466"/>
              <a:gd name="connsiteX260" fmla="*/ 8757421 w 11235156"/>
              <a:gd name="connsiteY260" fmla="*/ 1652297 h 5333466"/>
              <a:gd name="connsiteX261" fmla="*/ 8751371 w 11235156"/>
              <a:gd name="connsiteY261" fmla="*/ 1671971 h 5333466"/>
              <a:gd name="connsiteX262" fmla="*/ 8724839 w 11235156"/>
              <a:gd name="connsiteY262" fmla="*/ 1643572 h 5333466"/>
              <a:gd name="connsiteX263" fmla="*/ 8714059 w 11235156"/>
              <a:gd name="connsiteY263" fmla="*/ 1623810 h 5333466"/>
              <a:gd name="connsiteX264" fmla="*/ 8630574 w 11235156"/>
              <a:gd name="connsiteY264" fmla="*/ 1593821 h 5333466"/>
              <a:gd name="connsiteX265" fmla="*/ 8564251 w 11235156"/>
              <a:gd name="connsiteY265" fmla="*/ 1601775 h 5333466"/>
              <a:gd name="connsiteX266" fmla="*/ 8540376 w 11235156"/>
              <a:gd name="connsiteY266" fmla="*/ 1613060 h 5333466"/>
              <a:gd name="connsiteX267" fmla="*/ 8489889 w 11235156"/>
              <a:gd name="connsiteY267" fmla="*/ 1612799 h 5333466"/>
              <a:gd name="connsiteX268" fmla="*/ 8460456 w 11235156"/>
              <a:gd name="connsiteY268" fmla="*/ 1595275 h 5333466"/>
              <a:gd name="connsiteX269" fmla="*/ 8436164 w 11235156"/>
              <a:gd name="connsiteY269" fmla="*/ 1585556 h 5333466"/>
              <a:gd name="connsiteX270" fmla="*/ 8403750 w 11235156"/>
              <a:gd name="connsiteY270" fmla="*/ 1595760 h 5333466"/>
              <a:gd name="connsiteX271" fmla="*/ 8365703 w 11235156"/>
              <a:gd name="connsiteY271" fmla="*/ 1646641 h 5333466"/>
              <a:gd name="connsiteX272" fmla="*/ 8364545 w 11235156"/>
              <a:gd name="connsiteY272" fmla="*/ 1672045 h 5333466"/>
              <a:gd name="connsiteX273" fmla="*/ 8255356 w 11235156"/>
              <a:gd name="connsiteY273" fmla="*/ 1603030 h 5333466"/>
              <a:gd name="connsiteX274" fmla="*/ 8221366 w 11235156"/>
              <a:gd name="connsiteY274" fmla="*/ 1617634 h 5333466"/>
              <a:gd name="connsiteX275" fmla="*/ 8214737 w 11235156"/>
              <a:gd name="connsiteY275" fmla="*/ 1650010 h 5333466"/>
              <a:gd name="connsiteX276" fmla="*/ 8238033 w 11235156"/>
              <a:gd name="connsiteY276" fmla="*/ 1651427 h 5333466"/>
              <a:gd name="connsiteX277" fmla="*/ 8257682 w 11235156"/>
              <a:gd name="connsiteY277" fmla="*/ 1657493 h 5333466"/>
              <a:gd name="connsiteX278" fmla="*/ 8250057 w 11235156"/>
              <a:gd name="connsiteY278" fmla="*/ 1681566 h 5333466"/>
              <a:gd name="connsiteX279" fmla="*/ 8223861 w 11235156"/>
              <a:gd name="connsiteY279" fmla="*/ 1691024 h 5333466"/>
              <a:gd name="connsiteX280" fmla="*/ 8197913 w 11235156"/>
              <a:gd name="connsiteY280" fmla="*/ 1702558 h 5333466"/>
              <a:gd name="connsiteX281" fmla="*/ 8241854 w 11235156"/>
              <a:gd name="connsiteY281" fmla="*/ 1718342 h 5333466"/>
              <a:gd name="connsiteX282" fmla="*/ 8368117 w 11235156"/>
              <a:gd name="connsiteY282" fmla="*/ 1736885 h 5333466"/>
              <a:gd name="connsiteX283" fmla="*/ 8448200 w 11235156"/>
              <a:gd name="connsiteY283" fmla="*/ 1720964 h 5333466"/>
              <a:gd name="connsiteX284" fmla="*/ 8473568 w 11235156"/>
              <a:gd name="connsiteY284" fmla="*/ 1722133 h 5333466"/>
              <a:gd name="connsiteX285" fmla="*/ 8529863 w 11235156"/>
              <a:gd name="connsiteY285" fmla="*/ 1753278 h 5333466"/>
              <a:gd name="connsiteX286" fmla="*/ 8560702 w 11235156"/>
              <a:gd name="connsiteY286" fmla="*/ 1747474 h 5333466"/>
              <a:gd name="connsiteX287" fmla="*/ 8625779 w 11235156"/>
              <a:gd name="connsiteY287" fmla="*/ 1729142 h 5333466"/>
              <a:gd name="connsiteX288" fmla="*/ 8688123 w 11235156"/>
              <a:gd name="connsiteY288" fmla="*/ 1740614 h 5333466"/>
              <a:gd name="connsiteX289" fmla="*/ 8711500 w 11235156"/>
              <a:gd name="connsiteY289" fmla="*/ 1725178 h 5333466"/>
              <a:gd name="connsiteX290" fmla="*/ 8726089 w 11235156"/>
              <a:gd name="connsiteY290" fmla="*/ 1706584 h 5333466"/>
              <a:gd name="connsiteX291" fmla="*/ 8752373 w 11235156"/>
              <a:gd name="connsiteY291" fmla="*/ 1732908 h 5333466"/>
              <a:gd name="connsiteX292" fmla="*/ 8783549 w 11235156"/>
              <a:gd name="connsiteY292" fmla="*/ 1764961 h 5333466"/>
              <a:gd name="connsiteX293" fmla="*/ 8836936 w 11235156"/>
              <a:gd name="connsiteY293" fmla="*/ 1754347 h 5333466"/>
              <a:gd name="connsiteX294" fmla="*/ 8914367 w 11235156"/>
              <a:gd name="connsiteY294" fmla="*/ 1751376 h 5333466"/>
              <a:gd name="connsiteX295" fmla="*/ 8938826 w 11235156"/>
              <a:gd name="connsiteY295" fmla="*/ 1780024 h 5333466"/>
              <a:gd name="connsiteX296" fmla="*/ 8962788 w 11235156"/>
              <a:gd name="connsiteY296" fmla="*/ 1804520 h 5333466"/>
              <a:gd name="connsiteX297" fmla="*/ 9110773 w 11235156"/>
              <a:gd name="connsiteY297" fmla="*/ 1828881 h 5333466"/>
              <a:gd name="connsiteX298" fmla="*/ 9187289 w 11235156"/>
              <a:gd name="connsiteY298" fmla="*/ 1800755 h 5333466"/>
              <a:gd name="connsiteX299" fmla="*/ 9191435 w 11235156"/>
              <a:gd name="connsiteY299" fmla="*/ 1800257 h 5333466"/>
              <a:gd name="connsiteX300" fmla="*/ 9204784 w 11235156"/>
              <a:gd name="connsiteY300" fmla="*/ 1823921 h 5333466"/>
              <a:gd name="connsiteX301" fmla="*/ 9226917 w 11235156"/>
              <a:gd name="connsiteY301" fmla="*/ 1798107 h 5333466"/>
              <a:gd name="connsiteX302" fmla="*/ 9232139 w 11235156"/>
              <a:gd name="connsiteY302" fmla="*/ 1789059 h 5333466"/>
              <a:gd name="connsiteX303" fmla="*/ 9245564 w 11235156"/>
              <a:gd name="connsiteY303" fmla="*/ 1743235 h 5333466"/>
              <a:gd name="connsiteX304" fmla="*/ 9267366 w 11235156"/>
              <a:gd name="connsiteY304" fmla="*/ 1732199 h 5333466"/>
              <a:gd name="connsiteX305" fmla="*/ 9279969 w 11235156"/>
              <a:gd name="connsiteY305" fmla="*/ 1749636 h 5333466"/>
              <a:gd name="connsiteX306" fmla="*/ 9289180 w 11235156"/>
              <a:gd name="connsiteY306" fmla="*/ 1826431 h 5333466"/>
              <a:gd name="connsiteX307" fmla="*/ 9310901 w 11235156"/>
              <a:gd name="connsiteY307" fmla="*/ 1832248 h 5333466"/>
              <a:gd name="connsiteX308" fmla="*/ 9376557 w 11235156"/>
              <a:gd name="connsiteY308" fmla="*/ 1801214 h 5333466"/>
              <a:gd name="connsiteX309" fmla="*/ 9393635 w 11235156"/>
              <a:gd name="connsiteY309" fmla="*/ 1803376 h 5333466"/>
              <a:gd name="connsiteX310" fmla="*/ 9455650 w 11235156"/>
              <a:gd name="connsiteY310" fmla="*/ 1829626 h 5333466"/>
              <a:gd name="connsiteX311" fmla="*/ 9510948 w 11235156"/>
              <a:gd name="connsiteY311" fmla="*/ 1852469 h 5333466"/>
              <a:gd name="connsiteX312" fmla="*/ 9530597 w 11235156"/>
              <a:gd name="connsiteY312" fmla="*/ 1858535 h 5333466"/>
              <a:gd name="connsiteX313" fmla="*/ 9635718 w 11235156"/>
              <a:gd name="connsiteY313" fmla="*/ 1858559 h 5333466"/>
              <a:gd name="connsiteX314" fmla="*/ 9669128 w 11235156"/>
              <a:gd name="connsiteY314" fmla="*/ 1856657 h 5333466"/>
              <a:gd name="connsiteX315" fmla="*/ 9750704 w 11235156"/>
              <a:gd name="connsiteY315" fmla="*/ 1853190 h 5333466"/>
              <a:gd name="connsiteX316" fmla="*/ 9771929 w 11235156"/>
              <a:gd name="connsiteY316" fmla="*/ 1854856 h 5333466"/>
              <a:gd name="connsiteX317" fmla="*/ 9890647 w 11235156"/>
              <a:gd name="connsiteY317" fmla="*/ 1880619 h 5333466"/>
              <a:gd name="connsiteX318" fmla="*/ 9945113 w 11235156"/>
              <a:gd name="connsiteY318" fmla="*/ 1861454 h 5333466"/>
              <a:gd name="connsiteX319" fmla="*/ 10031830 w 11235156"/>
              <a:gd name="connsiteY319" fmla="*/ 1865793 h 5333466"/>
              <a:gd name="connsiteX320" fmla="*/ 10111588 w 11235156"/>
              <a:gd name="connsiteY320" fmla="*/ 1917283 h 5333466"/>
              <a:gd name="connsiteX321" fmla="*/ 10114905 w 11235156"/>
              <a:gd name="connsiteY321" fmla="*/ 1927412 h 5333466"/>
              <a:gd name="connsiteX322" fmla="*/ 10138450 w 11235156"/>
              <a:gd name="connsiteY322" fmla="*/ 1930905 h 5333466"/>
              <a:gd name="connsiteX323" fmla="*/ 10162406 w 11235156"/>
              <a:gd name="connsiteY323" fmla="*/ 1902766 h 5333466"/>
              <a:gd name="connsiteX324" fmla="*/ 10266699 w 11235156"/>
              <a:gd name="connsiteY324" fmla="*/ 1913418 h 5333466"/>
              <a:gd name="connsiteX325" fmla="*/ 10311803 w 11235156"/>
              <a:gd name="connsiteY325" fmla="*/ 1956433 h 5333466"/>
              <a:gd name="connsiteX326" fmla="*/ 10360554 w 11235156"/>
              <a:gd name="connsiteY326" fmla="*/ 1994800 h 5333466"/>
              <a:gd name="connsiteX327" fmla="*/ 10365024 w 11235156"/>
              <a:gd name="connsiteY327" fmla="*/ 1926890 h 5333466"/>
              <a:gd name="connsiteX328" fmla="*/ 10414186 w 11235156"/>
              <a:gd name="connsiteY328" fmla="*/ 1933626 h 5333466"/>
              <a:gd name="connsiteX329" fmla="*/ 10447347 w 11235156"/>
              <a:gd name="connsiteY329" fmla="*/ 1929650 h 5333466"/>
              <a:gd name="connsiteX330" fmla="*/ 10551061 w 11235156"/>
              <a:gd name="connsiteY330" fmla="*/ 1953003 h 5333466"/>
              <a:gd name="connsiteX331" fmla="*/ 10866928 w 11235156"/>
              <a:gd name="connsiteY331" fmla="*/ 2009862 h 5333466"/>
              <a:gd name="connsiteX332" fmla="*/ 10889147 w 11235156"/>
              <a:gd name="connsiteY332" fmla="*/ 2019830 h 5333466"/>
              <a:gd name="connsiteX333" fmla="*/ 10877128 w 11235156"/>
              <a:gd name="connsiteY333" fmla="*/ 2042325 h 5333466"/>
              <a:gd name="connsiteX334" fmla="*/ 10868757 w 11235156"/>
              <a:gd name="connsiteY334" fmla="*/ 2060174 h 5333466"/>
              <a:gd name="connsiteX335" fmla="*/ 10889402 w 11235156"/>
              <a:gd name="connsiteY335" fmla="*/ 2074541 h 5333466"/>
              <a:gd name="connsiteX336" fmla="*/ 10908054 w 11235156"/>
              <a:gd name="connsiteY336" fmla="*/ 2072303 h 5333466"/>
              <a:gd name="connsiteX337" fmla="*/ 10959376 w 11235156"/>
              <a:gd name="connsiteY337" fmla="*/ 2114572 h 5333466"/>
              <a:gd name="connsiteX338" fmla="*/ 10958965 w 11235156"/>
              <a:gd name="connsiteY338" fmla="*/ 2146203 h 5333466"/>
              <a:gd name="connsiteX339" fmla="*/ 10979360 w 11235156"/>
              <a:gd name="connsiteY339" fmla="*/ 2158495 h 5333466"/>
              <a:gd name="connsiteX340" fmla="*/ 11004225 w 11235156"/>
              <a:gd name="connsiteY340" fmla="*/ 2102877 h 5333466"/>
              <a:gd name="connsiteX341" fmla="*/ 11041039 w 11235156"/>
              <a:gd name="connsiteY341" fmla="*/ 2146887 h 5333466"/>
              <a:gd name="connsiteX342" fmla="*/ 11034497 w 11235156"/>
              <a:gd name="connsiteY342" fmla="*/ 2215044 h 5333466"/>
              <a:gd name="connsiteX343" fmla="*/ 10982185 w 11235156"/>
              <a:gd name="connsiteY343" fmla="*/ 2217108 h 5333466"/>
              <a:gd name="connsiteX344" fmla="*/ 10911302 w 11235156"/>
              <a:gd name="connsiteY344" fmla="*/ 2204555 h 5333466"/>
              <a:gd name="connsiteX345" fmla="*/ 10863633 w 11235156"/>
              <a:gd name="connsiteY345" fmla="*/ 2210272 h 5333466"/>
              <a:gd name="connsiteX346" fmla="*/ 10667812 w 11235156"/>
              <a:gd name="connsiteY346" fmla="*/ 2172700 h 5333466"/>
              <a:gd name="connsiteX347" fmla="*/ 10625782 w 11235156"/>
              <a:gd name="connsiteY347" fmla="*/ 2190374 h 5333466"/>
              <a:gd name="connsiteX348" fmla="*/ 10623131 w 11235156"/>
              <a:gd name="connsiteY348" fmla="*/ 2203325 h 5333466"/>
              <a:gd name="connsiteX349" fmla="*/ 10609700 w 11235156"/>
              <a:gd name="connsiteY349" fmla="*/ 2196513 h 5333466"/>
              <a:gd name="connsiteX350" fmla="*/ 10602237 w 11235156"/>
              <a:gd name="connsiteY350" fmla="*/ 2186881 h 5333466"/>
              <a:gd name="connsiteX351" fmla="*/ 10576371 w 11235156"/>
              <a:gd name="connsiteY351" fmla="*/ 2181562 h 5333466"/>
              <a:gd name="connsiteX352" fmla="*/ 10586902 w 11235156"/>
              <a:gd name="connsiteY352" fmla="*/ 2199248 h 5333466"/>
              <a:gd name="connsiteX353" fmla="*/ 10589472 w 11235156"/>
              <a:gd name="connsiteY353" fmla="*/ 2203150 h 5333466"/>
              <a:gd name="connsiteX354" fmla="*/ 10593287 w 11235156"/>
              <a:gd name="connsiteY354" fmla="*/ 2217431 h 5333466"/>
              <a:gd name="connsiteX355" fmla="*/ 10579028 w 11235156"/>
              <a:gd name="connsiteY355" fmla="*/ 2221246 h 5333466"/>
              <a:gd name="connsiteX356" fmla="*/ 10517020 w 11235156"/>
              <a:gd name="connsiteY356" fmla="*/ 2247632 h 5333466"/>
              <a:gd name="connsiteX357" fmla="*/ 10506327 w 11235156"/>
              <a:gd name="connsiteY357" fmla="*/ 2263652 h 5333466"/>
              <a:gd name="connsiteX358" fmla="*/ 10554829 w 11235156"/>
              <a:gd name="connsiteY358" fmla="*/ 2299943 h 5333466"/>
              <a:gd name="connsiteX359" fmla="*/ 10677028 w 11235156"/>
              <a:gd name="connsiteY359" fmla="*/ 2302131 h 5333466"/>
              <a:gd name="connsiteX360" fmla="*/ 10718230 w 11235156"/>
              <a:gd name="connsiteY360" fmla="*/ 2295085 h 5333466"/>
              <a:gd name="connsiteX361" fmla="*/ 10735807 w 11235156"/>
              <a:gd name="connsiteY361" fmla="*/ 2301397 h 5333466"/>
              <a:gd name="connsiteX362" fmla="*/ 10768556 w 11235156"/>
              <a:gd name="connsiteY362" fmla="*/ 2329051 h 5333466"/>
              <a:gd name="connsiteX363" fmla="*/ 10824683 w 11235156"/>
              <a:gd name="connsiteY363" fmla="*/ 2341268 h 5333466"/>
              <a:gd name="connsiteX364" fmla="*/ 10849391 w 11235156"/>
              <a:gd name="connsiteY364" fmla="*/ 2371991 h 5333466"/>
              <a:gd name="connsiteX365" fmla="*/ 10848563 w 11235156"/>
              <a:gd name="connsiteY365" fmla="*/ 2382618 h 5333466"/>
              <a:gd name="connsiteX366" fmla="*/ 10867384 w 11235156"/>
              <a:gd name="connsiteY366" fmla="*/ 2399309 h 5333466"/>
              <a:gd name="connsiteX367" fmla="*/ 10873683 w 11235156"/>
              <a:gd name="connsiteY367" fmla="*/ 2381711 h 5333466"/>
              <a:gd name="connsiteX368" fmla="*/ 10885950 w 11235156"/>
              <a:gd name="connsiteY368" fmla="*/ 2361290 h 5333466"/>
              <a:gd name="connsiteX369" fmla="*/ 10921768 w 11235156"/>
              <a:gd name="connsiteY369" fmla="*/ 2396998 h 5333466"/>
              <a:gd name="connsiteX370" fmla="*/ 10923760 w 11235156"/>
              <a:gd name="connsiteY370" fmla="*/ 2413602 h 5333466"/>
              <a:gd name="connsiteX371" fmla="*/ 10933127 w 11235156"/>
              <a:gd name="connsiteY371" fmla="*/ 2404057 h 5333466"/>
              <a:gd name="connsiteX372" fmla="*/ 10960320 w 11235156"/>
              <a:gd name="connsiteY372" fmla="*/ 2402901 h 5333466"/>
              <a:gd name="connsiteX373" fmla="*/ 11010315 w 11235156"/>
              <a:gd name="connsiteY373" fmla="*/ 2451646 h 5333466"/>
              <a:gd name="connsiteX374" fmla="*/ 11055835 w 11235156"/>
              <a:gd name="connsiteY374" fmla="*/ 2515665 h 5333466"/>
              <a:gd name="connsiteX375" fmla="*/ 11075652 w 11235156"/>
              <a:gd name="connsiteY375" fmla="*/ 2540658 h 5333466"/>
              <a:gd name="connsiteX376" fmla="*/ 11180367 w 11235156"/>
              <a:gd name="connsiteY376" fmla="*/ 2624948 h 5333466"/>
              <a:gd name="connsiteX377" fmla="*/ 11187998 w 11235156"/>
              <a:gd name="connsiteY377" fmla="*/ 2653510 h 5333466"/>
              <a:gd name="connsiteX378" fmla="*/ 11164951 w 11235156"/>
              <a:gd name="connsiteY378" fmla="*/ 2654168 h 5333466"/>
              <a:gd name="connsiteX379" fmla="*/ 11127645 w 11235156"/>
              <a:gd name="connsiteY379" fmla="*/ 2658641 h 5333466"/>
              <a:gd name="connsiteX380" fmla="*/ 11079646 w 11235156"/>
              <a:gd name="connsiteY380" fmla="*/ 2679137 h 5333466"/>
              <a:gd name="connsiteX381" fmla="*/ 11033795 w 11235156"/>
              <a:gd name="connsiteY381" fmla="*/ 2629895 h 5333466"/>
              <a:gd name="connsiteX382" fmla="*/ 11035452 w 11235156"/>
              <a:gd name="connsiteY382" fmla="*/ 2608643 h 5333466"/>
              <a:gd name="connsiteX383" fmla="*/ 11037025 w 11235156"/>
              <a:gd name="connsiteY383" fmla="*/ 2604242 h 5333466"/>
              <a:gd name="connsiteX384" fmla="*/ 11033130 w 11235156"/>
              <a:gd name="connsiteY384" fmla="*/ 2606815 h 5333466"/>
              <a:gd name="connsiteX385" fmla="*/ 11010084 w 11235156"/>
              <a:gd name="connsiteY385" fmla="*/ 2607474 h 5333466"/>
              <a:gd name="connsiteX386" fmla="*/ 10950065 w 11235156"/>
              <a:gd name="connsiteY386" fmla="*/ 2650464 h 5333466"/>
              <a:gd name="connsiteX387" fmla="*/ 10917073 w 11235156"/>
              <a:gd name="connsiteY387" fmla="*/ 2673370 h 5333466"/>
              <a:gd name="connsiteX388" fmla="*/ 10882997 w 11235156"/>
              <a:gd name="connsiteY388" fmla="*/ 2652192 h 5333466"/>
              <a:gd name="connsiteX389" fmla="*/ 10767838 w 11235156"/>
              <a:gd name="connsiteY389" fmla="*/ 2585998 h 5333466"/>
              <a:gd name="connsiteX390" fmla="*/ 10740234 w 11235156"/>
              <a:gd name="connsiteY390" fmla="*/ 2618784 h 5333466"/>
              <a:gd name="connsiteX391" fmla="*/ 10726560 w 11235156"/>
              <a:gd name="connsiteY391" fmla="*/ 2662532 h 5333466"/>
              <a:gd name="connsiteX392" fmla="*/ 10678307 w 11235156"/>
              <a:gd name="connsiteY392" fmla="*/ 2628317 h 5333466"/>
              <a:gd name="connsiteX393" fmla="*/ 10618533 w 11235156"/>
              <a:gd name="connsiteY393" fmla="*/ 2620748 h 5333466"/>
              <a:gd name="connsiteX394" fmla="*/ 10614139 w 11235156"/>
              <a:gd name="connsiteY394" fmla="*/ 2619169 h 5333466"/>
              <a:gd name="connsiteX395" fmla="*/ 10581233 w 11235156"/>
              <a:gd name="connsiteY395" fmla="*/ 2677857 h 5333466"/>
              <a:gd name="connsiteX396" fmla="*/ 10568884 w 11235156"/>
              <a:gd name="connsiteY396" fmla="*/ 2715129 h 5333466"/>
              <a:gd name="connsiteX397" fmla="*/ 10560594 w 11235156"/>
              <a:gd name="connsiteY397" fmla="*/ 2716124 h 5333466"/>
              <a:gd name="connsiteX398" fmla="*/ 10528591 w 11235156"/>
              <a:gd name="connsiteY398" fmla="*/ 2694698 h 5333466"/>
              <a:gd name="connsiteX399" fmla="*/ 10503883 w 11235156"/>
              <a:gd name="connsiteY399" fmla="*/ 2663975 h 5333466"/>
              <a:gd name="connsiteX400" fmla="*/ 10476106 w 11235156"/>
              <a:gd name="connsiteY400" fmla="*/ 2625198 h 5333466"/>
              <a:gd name="connsiteX401" fmla="*/ 10433329 w 11235156"/>
              <a:gd name="connsiteY401" fmla="*/ 2636644 h 5333466"/>
              <a:gd name="connsiteX402" fmla="*/ 10415753 w 11235156"/>
              <a:gd name="connsiteY402" fmla="*/ 2630331 h 5333466"/>
              <a:gd name="connsiteX403" fmla="*/ 10386321 w 11235156"/>
              <a:gd name="connsiteY403" fmla="*/ 2612806 h 5333466"/>
              <a:gd name="connsiteX404" fmla="*/ 10374134 w 11235156"/>
              <a:gd name="connsiteY404" fmla="*/ 2616373 h 5333466"/>
              <a:gd name="connsiteX405" fmla="*/ 10330443 w 11235156"/>
              <a:gd name="connsiteY405" fmla="*/ 2602664 h 5333466"/>
              <a:gd name="connsiteX406" fmla="*/ 10279040 w 11235156"/>
              <a:gd name="connsiteY406" fmla="*/ 2577249 h 5333466"/>
              <a:gd name="connsiteX407" fmla="*/ 10254337 w 11235156"/>
              <a:gd name="connsiteY407" fmla="*/ 2599160 h 5333466"/>
              <a:gd name="connsiteX408" fmla="*/ 10252682 w 11235156"/>
              <a:gd name="connsiteY408" fmla="*/ 2620413 h 5333466"/>
              <a:gd name="connsiteX409" fmla="*/ 10259734 w 11235156"/>
              <a:gd name="connsiteY409" fmla="*/ 2661675 h 5333466"/>
              <a:gd name="connsiteX410" fmla="*/ 10290665 w 11235156"/>
              <a:gd name="connsiteY410" fmla="*/ 2744287 h 5333466"/>
              <a:gd name="connsiteX411" fmla="*/ 10243077 w 11235156"/>
              <a:gd name="connsiteY411" fmla="*/ 2733151 h 5333466"/>
              <a:gd name="connsiteX412" fmla="*/ 10185127 w 11235156"/>
              <a:gd name="connsiteY412" fmla="*/ 2723259 h 5333466"/>
              <a:gd name="connsiteX413" fmla="*/ 10134222 w 11235156"/>
              <a:gd name="connsiteY413" fmla="*/ 2701993 h 5333466"/>
              <a:gd name="connsiteX414" fmla="*/ 9980762 w 11235156"/>
              <a:gd name="connsiteY414" fmla="*/ 2631971 h 5333466"/>
              <a:gd name="connsiteX415" fmla="*/ 9960782 w 11235156"/>
              <a:gd name="connsiteY415" fmla="*/ 2640683 h 5333466"/>
              <a:gd name="connsiteX416" fmla="*/ 9949592 w 11235156"/>
              <a:gd name="connsiteY416" fmla="*/ 2652553 h 5333466"/>
              <a:gd name="connsiteX417" fmla="*/ 9941631 w 11235156"/>
              <a:gd name="connsiteY417" fmla="*/ 2638770 h 5333466"/>
              <a:gd name="connsiteX418" fmla="*/ 9926707 w 11235156"/>
              <a:gd name="connsiteY418" fmla="*/ 2619506 h 5333466"/>
              <a:gd name="connsiteX419" fmla="*/ 9896197 w 11235156"/>
              <a:gd name="connsiteY419" fmla="*/ 2610532 h 5333466"/>
              <a:gd name="connsiteX420" fmla="*/ 9882847 w 11235156"/>
              <a:gd name="connsiteY420" fmla="*/ 2586868 h 5333466"/>
              <a:gd name="connsiteX421" fmla="*/ 9864605 w 11235156"/>
              <a:gd name="connsiteY421" fmla="*/ 2557474 h 5333466"/>
              <a:gd name="connsiteX422" fmla="*/ 9845623 w 11235156"/>
              <a:gd name="connsiteY422" fmla="*/ 2574490 h 5333466"/>
              <a:gd name="connsiteX423" fmla="*/ 9838328 w 11235156"/>
              <a:gd name="connsiteY423" fmla="*/ 2583786 h 5333466"/>
              <a:gd name="connsiteX424" fmla="*/ 9821910 w 11235156"/>
              <a:gd name="connsiteY424" fmla="*/ 2552068 h 5333466"/>
              <a:gd name="connsiteX425" fmla="*/ 9801514 w 11235156"/>
              <a:gd name="connsiteY425" fmla="*/ 2539777 h 5333466"/>
              <a:gd name="connsiteX426" fmla="*/ 9791071 w 11235156"/>
              <a:gd name="connsiteY426" fmla="*/ 2557872 h 5333466"/>
              <a:gd name="connsiteX427" fmla="*/ 9712401 w 11235156"/>
              <a:gd name="connsiteY427" fmla="*/ 2603100 h 5333466"/>
              <a:gd name="connsiteX428" fmla="*/ 9688109 w 11235156"/>
              <a:gd name="connsiteY428" fmla="*/ 2593381 h 5333466"/>
              <a:gd name="connsiteX429" fmla="*/ 9594016 w 11235156"/>
              <a:gd name="connsiteY429" fmla="*/ 2615193 h 5333466"/>
              <a:gd name="connsiteX430" fmla="*/ 9592193 w 11235156"/>
              <a:gd name="connsiteY430" fmla="*/ 2617517 h 5333466"/>
              <a:gd name="connsiteX431" fmla="*/ 9563177 w 11235156"/>
              <a:gd name="connsiteY431" fmla="*/ 2620997 h 5333466"/>
              <a:gd name="connsiteX432" fmla="*/ 9555466 w 11235156"/>
              <a:gd name="connsiteY432" fmla="*/ 2609289 h 5333466"/>
              <a:gd name="connsiteX433" fmla="*/ 9574449 w 11235156"/>
              <a:gd name="connsiteY433" fmla="*/ 2592275 h 5333466"/>
              <a:gd name="connsiteX434" fmla="*/ 9587961 w 11235156"/>
              <a:gd name="connsiteY434" fmla="*/ 2582233 h 5333466"/>
              <a:gd name="connsiteX435" fmla="*/ 9574282 w 11235156"/>
              <a:gd name="connsiteY435" fmla="*/ 2573347 h 5333466"/>
              <a:gd name="connsiteX436" fmla="*/ 9541948 w 11235156"/>
              <a:gd name="connsiteY436" fmla="*/ 2566697 h 5333466"/>
              <a:gd name="connsiteX437" fmla="*/ 9503976 w 11235156"/>
              <a:gd name="connsiteY437" fmla="*/ 2548091 h 5333466"/>
              <a:gd name="connsiteX438" fmla="*/ 9480680 w 11235156"/>
              <a:gd name="connsiteY438" fmla="*/ 2546675 h 5333466"/>
              <a:gd name="connsiteX439" fmla="*/ 9411869 w 11235156"/>
              <a:gd name="connsiteY439" fmla="*/ 2533873 h 5333466"/>
              <a:gd name="connsiteX440" fmla="*/ 9382020 w 11235156"/>
              <a:gd name="connsiteY440" fmla="*/ 2495345 h 5333466"/>
              <a:gd name="connsiteX441" fmla="*/ 9334514 w 11235156"/>
              <a:gd name="connsiteY441" fmla="*/ 2467356 h 5333466"/>
              <a:gd name="connsiteX442" fmla="*/ 9295552 w 11235156"/>
              <a:gd name="connsiteY442" fmla="*/ 2493083 h 5333466"/>
              <a:gd name="connsiteX443" fmla="*/ 9249377 w 11235156"/>
              <a:gd name="connsiteY443" fmla="*/ 2511254 h 5333466"/>
              <a:gd name="connsiteX444" fmla="*/ 9225832 w 11235156"/>
              <a:gd name="connsiteY444" fmla="*/ 2507761 h 5333466"/>
              <a:gd name="connsiteX445" fmla="*/ 9198721 w 11235156"/>
              <a:gd name="connsiteY445" fmla="*/ 2492064 h 5333466"/>
              <a:gd name="connsiteX446" fmla="*/ 9197476 w 11235156"/>
              <a:gd name="connsiteY446" fmla="*/ 2481687 h 5333466"/>
              <a:gd name="connsiteX447" fmla="*/ 9170614 w 11235156"/>
              <a:gd name="connsiteY447" fmla="*/ 2468065 h 5333466"/>
              <a:gd name="connsiteX448" fmla="*/ 9135051 w 11235156"/>
              <a:gd name="connsiteY448" fmla="*/ 2487067 h 5333466"/>
              <a:gd name="connsiteX449" fmla="*/ 9005055 w 11235156"/>
              <a:gd name="connsiteY449" fmla="*/ 2437391 h 5333466"/>
              <a:gd name="connsiteX450" fmla="*/ 9002727 w 11235156"/>
              <a:gd name="connsiteY450" fmla="*/ 2382930 h 5333466"/>
              <a:gd name="connsiteX451" fmla="*/ 8963841 w 11235156"/>
              <a:gd name="connsiteY451" fmla="*/ 2339169 h 5333466"/>
              <a:gd name="connsiteX452" fmla="*/ 8925290 w 11235156"/>
              <a:gd name="connsiteY452" fmla="*/ 2333266 h 5333466"/>
              <a:gd name="connsiteX453" fmla="*/ 8878038 w 11235156"/>
              <a:gd name="connsiteY453" fmla="*/ 2359987 h 5333466"/>
              <a:gd name="connsiteX454" fmla="*/ 8853416 w 11235156"/>
              <a:gd name="connsiteY454" fmla="*/ 2365045 h 5333466"/>
              <a:gd name="connsiteX455" fmla="*/ 8803096 w 11235156"/>
              <a:gd name="connsiteY455" fmla="*/ 2383713 h 5333466"/>
              <a:gd name="connsiteX456" fmla="*/ 8811803 w 11235156"/>
              <a:gd name="connsiteY456" fmla="*/ 2403723 h 5333466"/>
              <a:gd name="connsiteX457" fmla="*/ 8824817 w 11235156"/>
              <a:gd name="connsiteY457" fmla="*/ 2389529 h 5333466"/>
              <a:gd name="connsiteX458" fmla="*/ 8836008 w 11235156"/>
              <a:gd name="connsiteY458" fmla="*/ 2377660 h 5333466"/>
              <a:gd name="connsiteX459" fmla="*/ 8850186 w 11235156"/>
              <a:gd name="connsiteY459" fmla="*/ 2390698 h 5333466"/>
              <a:gd name="connsiteX460" fmla="*/ 8856577 w 11235156"/>
              <a:gd name="connsiteY460" fmla="*/ 2461516 h 5333466"/>
              <a:gd name="connsiteX461" fmla="*/ 8844721 w 11235156"/>
              <a:gd name="connsiteY461" fmla="*/ 2450305 h 5333466"/>
              <a:gd name="connsiteX462" fmla="*/ 8799206 w 11235156"/>
              <a:gd name="connsiteY462" fmla="*/ 2438921 h 5333466"/>
              <a:gd name="connsiteX463" fmla="*/ 8784368 w 11235156"/>
              <a:gd name="connsiteY463" fmla="*/ 2455438 h 5333466"/>
              <a:gd name="connsiteX464" fmla="*/ 8749881 w 11235156"/>
              <a:gd name="connsiteY464" fmla="*/ 2465890 h 5333466"/>
              <a:gd name="connsiteX465" fmla="*/ 8707683 w 11235156"/>
              <a:gd name="connsiteY465" fmla="*/ 2464635 h 5333466"/>
              <a:gd name="connsiteX466" fmla="*/ 8724351 w 11235156"/>
              <a:gd name="connsiteY466" fmla="*/ 2498428 h 5333466"/>
              <a:gd name="connsiteX467" fmla="*/ 8688289 w 11235156"/>
              <a:gd name="connsiteY467" fmla="*/ 2513280 h 5333466"/>
              <a:gd name="connsiteX468" fmla="*/ 8684642 w 11235156"/>
              <a:gd name="connsiteY468" fmla="*/ 2517928 h 5333466"/>
              <a:gd name="connsiteX469" fmla="*/ 8695670 w 11235156"/>
              <a:gd name="connsiteY469" fmla="*/ 2539765 h 5333466"/>
              <a:gd name="connsiteX470" fmla="*/ 8741434 w 11235156"/>
              <a:gd name="connsiteY470" fmla="*/ 2553225 h 5333466"/>
              <a:gd name="connsiteX471" fmla="*/ 8779817 w 11235156"/>
              <a:gd name="connsiteY471" fmla="*/ 2540200 h 5333466"/>
              <a:gd name="connsiteX472" fmla="*/ 8804439 w 11235156"/>
              <a:gd name="connsiteY472" fmla="*/ 2535141 h 5333466"/>
              <a:gd name="connsiteX473" fmla="*/ 8858082 w 11235156"/>
              <a:gd name="connsiteY473" fmla="*/ 2579238 h 5333466"/>
              <a:gd name="connsiteX474" fmla="*/ 8889668 w 11235156"/>
              <a:gd name="connsiteY474" fmla="*/ 2579660 h 5333466"/>
              <a:gd name="connsiteX475" fmla="*/ 8919511 w 11235156"/>
              <a:gd name="connsiteY475" fmla="*/ 2565554 h 5333466"/>
              <a:gd name="connsiteX476" fmla="*/ 8942975 w 11235156"/>
              <a:gd name="connsiteY476" fmla="*/ 2585899 h 5333466"/>
              <a:gd name="connsiteX477" fmla="*/ 8985752 w 11235156"/>
              <a:gd name="connsiteY477" fmla="*/ 2574453 h 5333466"/>
              <a:gd name="connsiteX478" fmla="*/ 9021732 w 11235156"/>
              <a:gd name="connsiteY478" fmla="*/ 2576454 h 5333466"/>
              <a:gd name="connsiteX479" fmla="*/ 9077859 w 11235156"/>
              <a:gd name="connsiteY479" fmla="*/ 2588671 h 5333466"/>
              <a:gd name="connsiteX480" fmla="*/ 9109283 w 11235156"/>
              <a:gd name="connsiteY480" fmla="*/ 2622799 h 5333466"/>
              <a:gd name="connsiteX481" fmla="*/ 9167563 w 11235156"/>
              <a:gd name="connsiteY481" fmla="*/ 2617915 h 5333466"/>
              <a:gd name="connsiteX482" fmla="*/ 9183478 w 11235156"/>
              <a:gd name="connsiteY482" fmla="*/ 2592847 h 5333466"/>
              <a:gd name="connsiteX483" fmla="*/ 9201390 w 11235156"/>
              <a:gd name="connsiteY483" fmla="*/ 2637017 h 5333466"/>
              <a:gd name="connsiteX484" fmla="*/ 9206612 w 11235156"/>
              <a:gd name="connsiteY484" fmla="*/ 2627970 h 5333466"/>
              <a:gd name="connsiteX485" fmla="*/ 9268290 w 11235156"/>
              <a:gd name="connsiteY485" fmla="*/ 2616361 h 5333466"/>
              <a:gd name="connsiteX486" fmla="*/ 9283215 w 11235156"/>
              <a:gd name="connsiteY486" fmla="*/ 2635626 h 5333466"/>
              <a:gd name="connsiteX487" fmla="*/ 9284957 w 11235156"/>
              <a:gd name="connsiteY487" fmla="*/ 2650154 h 5333466"/>
              <a:gd name="connsiteX488" fmla="*/ 9295407 w 11235156"/>
              <a:gd name="connsiteY488" fmla="*/ 2684693 h 5333466"/>
              <a:gd name="connsiteX489" fmla="*/ 9406583 w 11235156"/>
              <a:gd name="connsiteY489" fmla="*/ 2717678 h 5333466"/>
              <a:gd name="connsiteX490" fmla="*/ 9588395 w 11235156"/>
              <a:gd name="connsiteY490" fmla="*/ 2761140 h 5333466"/>
              <a:gd name="connsiteX491" fmla="*/ 9646096 w 11235156"/>
              <a:gd name="connsiteY491" fmla="*/ 2768959 h 5333466"/>
              <a:gd name="connsiteX492" fmla="*/ 9689289 w 11235156"/>
              <a:gd name="connsiteY492" fmla="*/ 2778516 h 5333466"/>
              <a:gd name="connsiteX493" fmla="*/ 9763739 w 11235156"/>
              <a:gd name="connsiteY493" fmla="*/ 2803274 h 5333466"/>
              <a:gd name="connsiteX494" fmla="*/ 9841089 w 11235156"/>
              <a:gd name="connsiteY494" fmla="*/ 2817156 h 5333466"/>
              <a:gd name="connsiteX495" fmla="*/ 9905089 w 11235156"/>
              <a:gd name="connsiteY495" fmla="*/ 2807375 h 5333466"/>
              <a:gd name="connsiteX496" fmla="*/ 9959560 w 11235156"/>
              <a:gd name="connsiteY496" fmla="*/ 2840844 h 5333466"/>
              <a:gd name="connsiteX497" fmla="*/ 10013365 w 11235156"/>
              <a:gd name="connsiteY497" fmla="*/ 2851234 h 5333466"/>
              <a:gd name="connsiteX498" fmla="*/ 10091132 w 11235156"/>
              <a:gd name="connsiteY498" fmla="*/ 2886121 h 5333466"/>
              <a:gd name="connsiteX499" fmla="*/ 10238787 w 11235156"/>
              <a:gd name="connsiteY499" fmla="*/ 2925259 h 5333466"/>
              <a:gd name="connsiteX500" fmla="*/ 10357507 w 11235156"/>
              <a:gd name="connsiteY500" fmla="*/ 2951022 h 5333466"/>
              <a:gd name="connsiteX501" fmla="*/ 10384618 w 11235156"/>
              <a:gd name="connsiteY501" fmla="*/ 2966720 h 5333466"/>
              <a:gd name="connsiteX502" fmla="*/ 10451275 w 11235156"/>
              <a:gd name="connsiteY502" fmla="*/ 2996623 h 5333466"/>
              <a:gd name="connsiteX503" fmla="*/ 10465783 w 11235156"/>
              <a:gd name="connsiteY503" fmla="*/ 2994883 h 5333466"/>
              <a:gd name="connsiteX504" fmla="*/ 10451362 w 11235156"/>
              <a:gd name="connsiteY504" fmla="*/ 3032404 h 5333466"/>
              <a:gd name="connsiteX505" fmla="*/ 10409002 w 11235156"/>
              <a:gd name="connsiteY505" fmla="*/ 3064855 h 5333466"/>
              <a:gd name="connsiteX506" fmla="*/ 10373519 w 11235156"/>
              <a:gd name="connsiteY506" fmla="*/ 3067005 h 5333466"/>
              <a:gd name="connsiteX507" fmla="*/ 10339942 w 11235156"/>
              <a:gd name="connsiteY507" fmla="*/ 3049978 h 5333466"/>
              <a:gd name="connsiteX508" fmla="*/ 10336955 w 11235156"/>
              <a:gd name="connsiteY508" fmla="*/ 3025071 h 5333466"/>
              <a:gd name="connsiteX509" fmla="*/ 10320704 w 11235156"/>
              <a:gd name="connsiteY509" fmla="*/ 3012283 h 5333466"/>
              <a:gd name="connsiteX510" fmla="*/ 10269556 w 11235156"/>
              <a:gd name="connsiteY510" fmla="*/ 3041576 h 5333466"/>
              <a:gd name="connsiteX511" fmla="*/ 10257868 w 11235156"/>
              <a:gd name="connsiteY511" fmla="*/ 3049295 h 5333466"/>
              <a:gd name="connsiteX512" fmla="*/ 10250156 w 11235156"/>
              <a:gd name="connsiteY512" fmla="*/ 3037587 h 5333466"/>
              <a:gd name="connsiteX513" fmla="*/ 10248912 w 11235156"/>
              <a:gd name="connsiteY513" fmla="*/ 3027209 h 5333466"/>
              <a:gd name="connsiteX514" fmla="*/ 10228516 w 11235156"/>
              <a:gd name="connsiteY514" fmla="*/ 3014918 h 5333466"/>
              <a:gd name="connsiteX515" fmla="*/ 10202401 w 11235156"/>
              <a:gd name="connsiteY515" fmla="*/ 3007523 h 5333466"/>
              <a:gd name="connsiteX516" fmla="*/ 10201735 w 11235156"/>
              <a:gd name="connsiteY516" fmla="*/ 2984443 h 5333466"/>
              <a:gd name="connsiteX517" fmla="*/ 10226855 w 11235156"/>
              <a:gd name="connsiteY517" fmla="*/ 2983536 h 5333466"/>
              <a:gd name="connsiteX518" fmla="*/ 10243186 w 11235156"/>
              <a:gd name="connsiteY518" fmla="*/ 2979471 h 5333466"/>
              <a:gd name="connsiteX519" fmla="*/ 10238873 w 11235156"/>
              <a:gd name="connsiteY519" fmla="*/ 2961040 h 5333466"/>
              <a:gd name="connsiteX520" fmla="*/ 10188802 w 11235156"/>
              <a:gd name="connsiteY520" fmla="*/ 2981783 h 5333466"/>
              <a:gd name="connsiteX521" fmla="*/ 10145446 w 11235156"/>
              <a:gd name="connsiteY521" fmla="*/ 3005932 h 5333466"/>
              <a:gd name="connsiteX522" fmla="*/ 10027224 w 11235156"/>
              <a:gd name="connsiteY522" fmla="*/ 2984318 h 5333466"/>
              <a:gd name="connsiteX523" fmla="*/ 10018517 w 11235156"/>
              <a:gd name="connsiteY523" fmla="*/ 2964309 h 5333466"/>
              <a:gd name="connsiteX524" fmla="*/ 10024898 w 11235156"/>
              <a:gd name="connsiteY524" fmla="*/ 2929857 h 5333466"/>
              <a:gd name="connsiteX525" fmla="*/ 10005827 w 11235156"/>
              <a:gd name="connsiteY525" fmla="*/ 2911090 h 5333466"/>
              <a:gd name="connsiteX526" fmla="*/ 9994388 w 11235156"/>
              <a:gd name="connsiteY526" fmla="*/ 2920883 h 5333466"/>
              <a:gd name="connsiteX527" fmla="*/ 9966455 w 11235156"/>
              <a:gd name="connsiteY527" fmla="*/ 2968448 h 5333466"/>
              <a:gd name="connsiteX528" fmla="*/ 9963386 w 11235156"/>
              <a:gd name="connsiteY528" fmla="*/ 2960394 h 5333466"/>
              <a:gd name="connsiteX529" fmla="*/ 9937023 w 11235156"/>
              <a:gd name="connsiteY529" fmla="*/ 2950924 h 5333466"/>
              <a:gd name="connsiteX530" fmla="*/ 9924089 w 11235156"/>
              <a:gd name="connsiteY530" fmla="*/ 2948263 h 5333466"/>
              <a:gd name="connsiteX531" fmla="*/ 9888688 w 11235156"/>
              <a:gd name="connsiteY531" fmla="*/ 2933561 h 5333466"/>
              <a:gd name="connsiteX532" fmla="*/ 9821289 w 11235156"/>
              <a:gd name="connsiteY532" fmla="*/ 2950066 h 5333466"/>
              <a:gd name="connsiteX533" fmla="*/ 9812669 w 11235156"/>
              <a:gd name="connsiteY533" fmla="*/ 2965837 h 5333466"/>
              <a:gd name="connsiteX534" fmla="*/ 9805792 w 11235156"/>
              <a:gd name="connsiteY534" fmla="*/ 2996138 h 5333466"/>
              <a:gd name="connsiteX535" fmla="*/ 9861918 w 11235156"/>
              <a:gd name="connsiteY535" fmla="*/ 3008356 h 5333466"/>
              <a:gd name="connsiteX536" fmla="*/ 9910999 w 11235156"/>
              <a:gd name="connsiteY536" fmla="*/ 3031944 h 5333466"/>
              <a:gd name="connsiteX537" fmla="*/ 9843184 w 11235156"/>
              <a:gd name="connsiteY537" fmla="*/ 3027445 h 5333466"/>
              <a:gd name="connsiteX538" fmla="*/ 9792366 w 11235156"/>
              <a:gd name="connsiteY538" fmla="*/ 3041962 h 5333466"/>
              <a:gd name="connsiteX539" fmla="*/ 9765174 w 11235156"/>
              <a:gd name="connsiteY539" fmla="*/ 3043118 h 5333466"/>
              <a:gd name="connsiteX540" fmla="*/ 9762355 w 11235156"/>
              <a:gd name="connsiteY540" fmla="*/ 3037140 h 5333466"/>
              <a:gd name="connsiteX541" fmla="*/ 9663700 w 11235156"/>
              <a:gd name="connsiteY541" fmla="*/ 3038445 h 5333466"/>
              <a:gd name="connsiteX542" fmla="*/ 9609901 w 11235156"/>
              <a:gd name="connsiteY542" fmla="*/ 3080689 h 5333466"/>
              <a:gd name="connsiteX543" fmla="*/ 9539764 w 11235156"/>
              <a:gd name="connsiteY543" fmla="*/ 3074363 h 5333466"/>
              <a:gd name="connsiteX544" fmla="*/ 9451304 w 11235156"/>
              <a:gd name="connsiteY544" fmla="*/ 3055497 h 5333466"/>
              <a:gd name="connsiteX545" fmla="*/ 9384815 w 11235156"/>
              <a:gd name="connsiteY545" fmla="*/ 3044523 h 5333466"/>
              <a:gd name="connsiteX546" fmla="*/ 9333829 w 11235156"/>
              <a:gd name="connsiteY546" fmla="*/ 3040111 h 5333466"/>
              <a:gd name="connsiteX547" fmla="*/ 9290387 w 11235156"/>
              <a:gd name="connsiteY547" fmla="*/ 3028477 h 5333466"/>
              <a:gd name="connsiteX548" fmla="*/ 9250169 w 11235156"/>
              <a:gd name="connsiteY548" fmla="*/ 2938558 h 5333466"/>
              <a:gd name="connsiteX549" fmla="*/ 9235244 w 11235156"/>
              <a:gd name="connsiteY549" fmla="*/ 2919293 h 5333466"/>
              <a:gd name="connsiteX550" fmla="*/ 9213691 w 11235156"/>
              <a:gd name="connsiteY550" fmla="*/ 2932405 h 5333466"/>
              <a:gd name="connsiteX551" fmla="*/ 9203247 w 11235156"/>
              <a:gd name="connsiteY551" fmla="*/ 2950502 h 5333466"/>
              <a:gd name="connsiteX552" fmla="*/ 9144058 w 11235156"/>
              <a:gd name="connsiteY552" fmla="*/ 2982865 h 5333466"/>
              <a:gd name="connsiteX553" fmla="*/ 9113878 w 11235156"/>
              <a:gd name="connsiteY553" fmla="*/ 2959115 h 5333466"/>
              <a:gd name="connsiteX554" fmla="*/ 9071021 w 11235156"/>
              <a:gd name="connsiteY554" fmla="*/ 2987414 h 5333466"/>
              <a:gd name="connsiteX555" fmla="*/ 9002378 w 11235156"/>
              <a:gd name="connsiteY555" fmla="*/ 2993542 h 5333466"/>
              <a:gd name="connsiteX556" fmla="*/ 8868403 w 11235156"/>
              <a:gd name="connsiteY556" fmla="*/ 2963290 h 5333466"/>
              <a:gd name="connsiteX557" fmla="*/ 8846682 w 11235156"/>
              <a:gd name="connsiteY557" fmla="*/ 2957474 h 5333466"/>
              <a:gd name="connsiteX558" fmla="*/ 8797687 w 11235156"/>
              <a:gd name="connsiteY558" fmla="*/ 2969667 h 5333466"/>
              <a:gd name="connsiteX559" fmla="*/ 8784175 w 11235156"/>
              <a:gd name="connsiteY559" fmla="*/ 2979708 h 5333466"/>
              <a:gd name="connsiteX560" fmla="*/ 8763948 w 11235156"/>
              <a:gd name="connsiteY560" fmla="*/ 2986345 h 5333466"/>
              <a:gd name="connsiteX561" fmla="*/ 8734764 w 11235156"/>
              <a:gd name="connsiteY561" fmla="*/ 2970896 h 5333466"/>
              <a:gd name="connsiteX562" fmla="*/ 8708730 w 11235156"/>
              <a:gd name="connsiteY562" fmla="*/ 2946649 h 5333466"/>
              <a:gd name="connsiteX563" fmla="*/ 8680293 w 11235156"/>
              <a:gd name="connsiteY563" fmla="*/ 2937427 h 5333466"/>
              <a:gd name="connsiteX564" fmla="*/ 8639172 w 11235156"/>
              <a:gd name="connsiteY564" fmla="*/ 2927621 h 5333466"/>
              <a:gd name="connsiteX565" fmla="*/ 8620519 w 11235156"/>
              <a:gd name="connsiteY565" fmla="*/ 2929859 h 5333466"/>
              <a:gd name="connsiteX566" fmla="*/ 8532725 w 11235156"/>
              <a:gd name="connsiteY566" fmla="*/ 2934071 h 5333466"/>
              <a:gd name="connsiteX567" fmla="*/ 8500809 w 11235156"/>
              <a:gd name="connsiteY567" fmla="*/ 2948426 h 5333466"/>
              <a:gd name="connsiteX568" fmla="*/ 8526594 w 11235156"/>
              <a:gd name="connsiteY568" fmla="*/ 2970599 h 5333466"/>
              <a:gd name="connsiteX569" fmla="*/ 8533310 w 11235156"/>
              <a:gd name="connsiteY569" fmla="*/ 2974004 h 5333466"/>
              <a:gd name="connsiteX570" fmla="*/ 8552883 w 11235156"/>
              <a:gd name="connsiteY570" fmla="*/ 3049557 h 5333466"/>
              <a:gd name="connsiteX571" fmla="*/ 8517065 w 11235156"/>
              <a:gd name="connsiteY571" fmla="*/ 3013850 h 5333466"/>
              <a:gd name="connsiteX572" fmla="*/ 8468569 w 11235156"/>
              <a:gd name="connsiteY572" fmla="*/ 3030193 h 5333466"/>
              <a:gd name="connsiteX573" fmla="*/ 8457210 w 11235156"/>
              <a:gd name="connsiteY573" fmla="*/ 3023134 h 5333466"/>
              <a:gd name="connsiteX574" fmla="*/ 8459862 w 11235156"/>
              <a:gd name="connsiteY574" fmla="*/ 3010184 h 5333466"/>
              <a:gd name="connsiteX575" fmla="*/ 8457621 w 11235156"/>
              <a:gd name="connsiteY575" fmla="*/ 2991504 h 5333466"/>
              <a:gd name="connsiteX576" fmla="*/ 8445435 w 11235156"/>
              <a:gd name="connsiteY576" fmla="*/ 2995071 h 5333466"/>
              <a:gd name="connsiteX577" fmla="*/ 8427361 w 11235156"/>
              <a:gd name="connsiteY577" fmla="*/ 2984605 h 5333466"/>
              <a:gd name="connsiteX578" fmla="*/ 8423795 w 11235156"/>
              <a:gd name="connsiteY578" fmla="*/ 2972401 h 5333466"/>
              <a:gd name="connsiteX579" fmla="*/ 8319009 w 11235156"/>
              <a:gd name="connsiteY579" fmla="*/ 3010234 h 5333466"/>
              <a:gd name="connsiteX580" fmla="*/ 8314614 w 11235156"/>
              <a:gd name="connsiteY580" fmla="*/ 3008655 h 5333466"/>
              <a:gd name="connsiteX581" fmla="*/ 8174591 w 11235156"/>
              <a:gd name="connsiteY581" fmla="*/ 2998078 h 5333466"/>
              <a:gd name="connsiteX582" fmla="*/ 8139439 w 11235156"/>
              <a:gd name="connsiteY582" fmla="*/ 2985451 h 5333466"/>
              <a:gd name="connsiteX583" fmla="*/ 8099146 w 11235156"/>
              <a:gd name="connsiteY583" fmla="*/ 2965018 h 5333466"/>
              <a:gd name="connsiteX584" fmla="*/ 8019144 w 11235156"/>
              <a:gd name="connsiteY584" fmla="*/ 2964087 h 5333466"/>
              <a:gd name="connsiteX585" fmla="*/ 8003976 w 11235156"/>
              <a:gd name="connsiteY585" fmla="*/ 2995382 h 5333466"/>
              <a:gd name="connsiteX586" fmla="*/ 8008040 w 11235156"/>
              <a:gd name="connsiteY586" fmla="*/ 3011737 h 5333466"/>
              <a:gd name="connsiteX587" fmla="*/ 8003733 w 11235156"/>
              <a:gd name="connsiteY587" fmla="*/ 3045940 h 5333466"/>
              <a:gd name="connsiteX588" fmla="*/ 7999507 w 11235156"/>
              <a:gd name="connsiteY588" fmla="*/ 3063291 h 5333466"/>
              <a:gd name="connsiteX589" fmla="*/ 7983505 w 11235156"/>
              <a:gd name="connsiteY589" fmla="*/ 3052577 h 5333466"/>
              <a:gd name="connsiteX590" fmla="*/ 7959376 w 11235156"/>
              <a:gd name="connsiteY590" fmla="*/ 3009153 h 5333466"/>
              <a:gd name="connsiteX591" fmla="*/ 7874893 w 11235156"/>
              <a:gd name="connsiteY591" fmla="*/ 2970861 h 5333466"/>
              <a:gd name="connsiteX592" fmla="*/ 7819184 w 11235156"/>
              <a:gd name="connsiteY592" fmla="*/ 2979647 h 5333466"/>
              <a:gd name="connsiteX593" fmla="*/ 7774248 w 11235156"/>
              <a:gd name="connsiteY593" fmla="*/ 2955561 h 5333466"/>
              <a:gd name="connsiteX594" fmla="*/ 7766537 w 11235156"/>
              <a:gd name="connsiteY594" fmla="*/ 2943853 h 5333466"/>
              <a:gd name="connsiteX595" fmla="*/ 7745319 w 11235156"/>
              <a:gd name="connsiteY595" fmla="*/ 2994823 h 5333466"/>
              <a:gd name="connsiteX596" fmla="*/ 7722521 w 11235156"/>
              <a:gd name="connsiteY596" fmla="*/ 2997557 h 5333466"/>
              <a:gd name="connsiteX597" fmla="*/ 7686292 w 11235156"/>
              <a:gd name="connsiteY597" fmla="*/ 2993480 h 5333466"/>
              <a:gd name="connsiteX598" fmla="*/ 7637547 w 11235156"/>
              <a:gd name="connsiteY598" fmla="*/ 3007749 h 5333466"/>
              <a:gd name="connsiteX599" fmla="*/ 7557377 w 11235156"/>
              <a:gd name="connsiteY599" fmla="*/ 2987887 h 5333466"/>
              <a:gd name="connsiteX600" fmla="*/ 7504487 w 11235156"/>
              <a:gd name="connsiteY600" fmla="*/ 3002653 h 5333466"/>
              <a:gd name="connsiteX601" fmla="*/ 7445708 w 11235156"/>
              <a:gd name="connsiteY601" fmla="*/ 3003386 h 5333466"/>
              <a:gd name="connsiteX602" fmla="*/ 7412298 w 11235156"/>
              <a:gd name="connsiteY602" fmla="*/ 3005287 h 5333466"/>
              <a:gd name="connsiteX603" fmla="*/ 7408403 w 11235156"/>
              <a:gd name="connsiteY603" fmla="*/ 3007860 h 5333466"/>
              <a:gd name="connsiteX604" fmla="*/ 7385106 w 11235156"/>
              <a:gd name="connsiteY604" fmla="*/ 3006443 h 5333466"/>
              <a:gd name="connsiteX605" fmla="*/ 7376648 w 11235156"/>
              <a:gd name="connsiteY605" fmla="*/ 2988509 h 5333466"/>
              <a:gd name="connsiteX606" fmla="*/ 7330138 w 11235156"/>
              <a:gd name="connsiteY606" fmla="*/ 2968822 h 5333466"/>
              <a:gd name="connsiteX607" fmla="*/ 7279040 w 11235156"/>
              <a:gd name="connsiteY607" fmla="*/ 2987583 h 5333466"/>
              <a:gd name="connsiteX608" fmla="*/ 7276910 w 11235156"/>
              <a:gd name="connsiteY608" fmla="*/ 2988666 h 5333466"/>
              <a:gd name="connsiteX609" fmla="*/ 7279854 w 11235156"/>
              <a:gd name="connsiteY609" fmla="*/ 3007526 h 5333466"/>
              <a:gd name="connsiteX610" fmla="*/ 7265230 w 11235156"/>
              <a:gd name="connsiteY610" fmla="*/ 3030931 h 5333466"/>
              <a:gd name="connsiteX611" fmla="*/ 7271065 w 11235156"/>
              <a:gd name="connsiteY611" fmla="*/ 3041285 h 5333466"/>
              <a:gd name="connsiteX612" fmla="*/ 7257553 w 11235156"/>
              <a:gd name="connsiteY612" fmla="*/ 3044803 h 5333466"/>
              <a:gd name="connsiteX613" fmla="*/ 7247516 w 11235156"/>
              <a:gd name="connsiteY613" fmla="*/ 3043554 h 5333466"/>
              <a:gd name="connsiteX614" fmla="*/ 7235077 w 11235156"/>
              <a:gd name="connsiteY614" fmla="*/ 3053945 h 5333466"/>
              <a:gd name="connsiteX615" fmla="*/ 7224226 w 11235156"/>
              <a:gd name="connsiteY615" fmla="*/ 3065495 h 5333466"/>
              <a:gd name="connsiteX616" fmla="*/ 7194543 w 11235156"/>
              <a:gd name="connsiteY616" fmla="*/ 3064498 h 5333466"/>
              <a:gd name="connsiteX617" fmla="*/ 7166876 w 11235156"/>
              <a:gd name="connsiteY617" fmla="*/ 3067410 h 5333466"/>
              <a:gd name="connsiteX618" fmla="*/ 7158900 w 11235156"/>
              <a:gd name="connsiteY618" fmla="*/ 3088369 h 5333466"/>
              <a:gd name="connsiteX619" fmla="*/ 7154697 w 11235156"/>
              <a:gd name="connsiteY619" fmla="*/ 3097473 h 5333466"/>
              <a:gd name="connsiteX620" fmla="*/ 7121795 w 11235156"/>
              <a:gd name="connsiteY620" fmla="*/ 3075857 h 5333466"/>
              <a:gd name="connsiteX621" fmla="*/ 7112570 w 11235156"/>
              <a:gd name="connsiteY621" fmla="*/ 3061808 h 5333466"/>
              <a:gd name="connsiteX622" fmla="*/ 7097262 w 11235156"/>
              <a:gd name="connsiteY622" fmla="*/ 3059446 h 5333466"/>
              <a:gd name="connsiteX623" fmla="*/ 7088766 w 11235156"/>
              <a:gd name="connsiteY623" fmla="*/ 3061061 h 5333466"/>
              <a:gd name="connsiteX624" fmla="*/ 7087097 w 11235156"/>
              <a:gd name="connsiteY624" fmla="*/ 3065608 h 5333466"/>
              <a:gd name="connsiteX625" fmla="*/ 7079589 w 11235156"/>
              <a:gd name="connsiteY625" fmla="*/ 3067494 h 5333466"/>
              <a:gd name="connsiteX626" fmla="*/ 7080271 w 11235156"/>
              <a:gd name="connsiteY626" fmla="*/ 3071075 h 5333466"/>
              <a:gd name="connsiteX627" fmla="*/ 7079458 w 11235156"/>
              <a:gd name="connsiteY627" fmla="*/ 3083876 h 5333466"/>
              <a:gd name="connsiteX628" fmla="*/ 7066591 w 11235156"/>
              <a:gd name="connsiteY628" fmla="*/ 3091517 h 5333466"/>
              <a:gd name="connsiteX629" fmla="*/ 7046166 w 11235156"/>
              <a:gd name="connsiteY629" fmla="*/ 3081153 h 5333466"/>
              <a:gd name="connsiteX630" fmla="*/ 7027259 w 11235156"/>
              <a:gd name="connsiteY630" fmla="*/ 3082421 h 5333466"/>
              <a:gd name="connsiteX631" fmla="*/ 7023450 w 11235156"/>
              <a:gd name="connsiteY631" fmla="*/ 3095875 h 5333466"/>
              <a:gd name="connsiteX632" fmla="*/ 7022583 w 11235156"/>
              <a:gd name="connsiteY632" fmla="*/ 3121506 h 5333466"/>
              <a:gd name="connsiteX633" fmla="*/ 7005169 w 11235156"/>
              <a:gd name="connsiteY633" fmla="*/ 3081487 h 5333466"/>
              <a:gd name="connsiteX634" fmla="*/ 7005789 w 11235156"/>
              <a:gd name="connsiteY634" fmla="*/ 3079236 h 5333466"/>
              <a:gd name="connsiteX635" fmla="*/ 6999586 w 11235156"/>
              <a:gd name="connsiteY635" fmla="*/ 3076633 h 5333466"/>
              <a:gd name="connsiteX636" fmla="*/ 6978865 w 11235156"/>
              <a:gd name="connsiteY636" fmla="*/ 3065919 h 5333466"/>
              <a:gd name="connsiteX637" fmla="*/ 6966128 w 11235156"/>
              <a:gd name="connsiteY637" fmla="*/ 3065246 h 5333466"/>
              <a:gd name="connsiteX638" fmla="*/ 6963800 w 11235156"/>
              <a:gd name="connsiteY638" fmla="*/ 3069605 h 5333466"/>
              <a:gd name="connsiteX639" fmla="*/ 6926580 w 11235156"/>
              <a:gd name="connsiteY639" fmla="*/ 3109861 h 5333466"/>
              <a:gd name="connsiteX640" fmla="*/ 6918209 w 11235156"/>
              <a:gd name="connsiteY640" fmla="*/ 3127708 h 5333466"/>
              <a:gd name="connsiteX641" fmla="*/ 6908680 w 11235156"/>
              <a:gd name="connsiteY641" fmla="*/ 3170960 h 5333466"/>
              <a:gd name="connsiteX642" fmla="*/ 6900471 w 11235156"/>
              <a:gd name="connsiteY642" fmla="*/ 3155101 h 5333466"/>
              <a:gd name="connsiteX643" fmla="*/ 6853381 w 11235156"/>
              <a:gd name="connsiteY643" fmla="*/ 3148116 h 5333466"/>
              <a:gd name="connsiteX644" fmla="*/ 6794522 w 11235156"/>
              <a:gd name="connsiteY644" fmla="*/ 3165702 h 5333466"/>
              <a:gd name="connsiteX645" fmla="*/ 6747681 w 11235156"/>
              <a:gd name="connsiteY645" fmla="*/ 3160793 h 5333466"/>
              <a:gd name="connsiteX646" fmla="*/ 6677627 w 11235156"/>
              <a:gd name="connsiteY646" fmla="*/ 3150773 h 5333466"/>
              <a:gd name="connsiteX647" fmla="*/ 6614638 w 11235156"/>
              <a:gd name="connsiteY647" fmla="*/ 3132511 h 5333466"/>
              <a:gd name="connsiteX648" fmla="*/ 6608124 w 11235156"/>
              <a:gd name="connsiteY648" fmla="*/ 3141627 h 5333466"/>
              <a:gd name="connsiteX649" fmla="*/ 6598484 w 11235156"/>
              <a:gd name="connsiteY649" fmla="*/ 3146300 h 5333466"/>
              <a:gd name="connsiteX650" fmla="*/ 6588616 w 11235156"/>
              <a:gd name="connsiteY650" fmla="*/ 3128128 h 5333466"/>
              <a:gd name="connsiteX651" fmla="*/ 6578150 w 11235156"/>
              <a:gd name="connsiteY651" fmla="*/ 3124130 h 5333466"/>
              <a:gd name="connsiteX652" fmla="*/ 6572144 w 11235156"/>
              <a:gd name="connsiteY652" fmla="*/ 3130700 h 5333466"/>
              <a:gd name="connsiteX653" fmla="*/ 6557520 w 11235156"/>
              <a:gd name="connsiteY653" fmla="*/ 3154105 h 5333466"/>
              <a:gd name="connsiteX654" fmla="*/ 6554605 w 11235156"/>
              <a:gd name="connsiteY654" fmla="*/ 3171458 h 5333466"/>
              <a:gd name="connsiteX655" fmla="*/ 6565072 w 11235156"/>
              <a:gd name="connsiteY655" fmla="*/ 3175456 h 5333466"/>
              <a:gd name="connsiteX656" fmla="*/ 6683506 w 11235156"/>
              <a:gd name="connsiteY656" fmla="*/ 3186534 h 5333466"/>
              <a:gd name="connsiteX657" fmla="*/ 6774918 w 11235156"/>
              <a:gd name="connsiteY657" fmla="*/ 3204648 h 5333466"/>
              <a:gd name="connsiteX658" fmla="*/ 6817903 w 11235156"/>
              <a:gd name="connsiteY658" fmla="*/ 3245812 h 5333466"/>
              <a:gd name="connsiteX659" fmla="*/ 6847457 w 11235156"/>
              <a:gd name="connsiteY659" fmla="*/ 3236973 h 5333466"/>
              <a:gd name="connsiteX660" fmla="*/ 6855736 w 11235156"/>
              <a:gd name="connsiteY660" fmla="*/ 3253986 h 5333466"/>
              <a:gd name="connsiteX661" fmla="*/ 6876370 w 11235156"/>
              <a:gd name="connsiteY661" fmla="*/ 3269070 h 5333466"/>
              <a:gd name="connsiteX662" fmla="*/ 6892498 w 11235156"/>
              <a:gd name="connsiteY662" fmla="*/ 3255287 h 5333466"/>
              <a:gd name="connsiteX663" fmla="*/ 6899830 w 11235156"/>
              <a:gd name="connsiteY663" fmla="*/ 3230204 h 5333466"/>
              <a:gd name="connsiteX664" fmla="*/ 6918578 w 11235156"/>
              <a:gd name="connsiteY664" fmla="*/ 3251215 h 5333466"/>
              <a:gd name="connsiteX665" fmla="*/ 6940370 w 11235156"/>
              <a:gd name="connsiteY665" fmla="*/ 3264710 h 5333466"/>
              <a:gd name="connsiteX666" fmla="*/ 6933298 w 11235156"/>
              <a:gd name="connsiteY666" fmla="*/ 3309465 h 5333466"/>
              <a:gd name="connsiteX667" fmla="*/ 6913780 w 11235156"/>
              <a:gd name="connsiteY667" fmla="*/ 3319554 h 5333466"/>
              <a:gd name="connsiteX668" fmla="*/ 6903399 w 11235156"/>
              <a:gd name="connsiteY668" fmla="*/ 3307093 h 5333466"/>
              <a:gd name="connsiteX669" fmla="*/ 6893876 w 11235156"/>
              <a:gd name="connsiteY669" fmla="*/ 3300131 h 5333466"/>
              <a:gd name="connsiteX670" fmla="*/ 6855613 w 11235156"/>
              <a:gd name="connsiteY670" fmla="*/ 3289208 h 5333466"/>
              <a:gd name="connsiteX671" fmla="*/ 6825200 w 11235156"/>
              <a:gd name="connsiteY671" fmla="*/ 3292549 h 5333466"/>
              <a:gd name="connsiteX672" fmla="*/ 6816320 w 11235156"/>
              <a:gd name="connsiteY672" fmla="*/ 3289711 h 5333466"/>
              <a:gd name="connsiteX673" fmla="*/ 6806582 w 11235156"/>
              <a:gd name="connsiteY673" fmla="*/ 3281375 h 5333466"/>
              <a:gd name="connsiteX674" fmla="*/ 6735206 w 11235156"/>
              <a:gd name="connsiteY674" fmla="*/ 3292520 h 5333466"/>
              <a:gd name="connsiteX675" fmla="*/ 6698574 w 11235156"/>
              <a:gd name="connsiteY675" fmla="*/ 3301055 h 5333466"/>
              <a:gd name="connsiteX676" fmla="*/ 6667175 w 11235156"/>
              <a:gd name="connsiteY676" fmla="*/ 3289061 h 5333466"/>
              <a:gd name="connsiteX677" fmla="*/ 6652590 w 11235156"/>
              <a:gd name="connsiteY677" fmla="*/ 3285705 h 5333466"/>
              <a:gd name="connsiteX678" fmla="*/ 6649675 w 11235156"/>
              <a:gd name="connsiteY678" fmla="*/ 3303058 h 5333466"/>
              <a:gd name="connsiteX679" fmla="*/ 6654782 w 11235156"/>
              <a:gd name="connsiteY679" fmla="*/ 3317750 h 5333466"/>
              <a:gd name="connsiteX680" fmla="*/ 6679233 w 11235156"/>
              <a:gd name="connsiteY680" fmla="*/ 3339278 h 5333466"/>
              <a:gd name="connsiteX681" fmla="*/ 6752457 w 11235156"/>
              <a:gd name="connsiteY681" fmla="*/ 3348966 h 5333466"/>
              <a:gd name="connsiteX682" fmla="*/ 6761810 w 11235156"/>
              <a:gd name="connsiteY682" fmla="*/ 3372852 h 5333466"/>
              <a:gd name="connsiteX683" fmla="*/ 6760866 w 11235156"/>
              <a:gd name="connsiteY683" fmla="*/ 3375816 h 5333466"/>
              <a:gd name="connsiteX684" fmla="*/ 6743413 w 11235156"/>
              <a:gd name="connsiteY684" fmla="*/ 3408112 h 5333466"/>
              <a:gd name="connsiteX685" fmla="*/ 6732001 w 11235156"/>
              <a:gd name="connsiteY685" fmla="*/ 3407078 h 5333466"/>
              <a:gd name="connsiteX686" fmla="*/ 6744096 w 11235156"/>
              <a:gd name="connsiteY686" fmla="*/ 3385475 h 5333466"/>
              <a:gd name="connsiteX687" fmla="*/ 6728438 w 11235156"/>
              <a:gd name="connsiteY687" fmla="*/ 3375247 h 5333466"/>
              <a:gd name="connsiteX688" fmla="*/ 6723078 w 11235156"/>
              <a:gd name="connsiteY688" fmla="*/ 3385941 h 5333466"/>
              <a:gd name="connsiteX689" fmla="*/ 6695156 w 11235156"/>
              <a:gd name="connsiteY689" fmla="*/ 3414238 h 5333466"/>
              <a:gd name="connsiteX690" fmla="*/ 6636134 w 11235156"/>
              <a:gd name="connsiteY690" fmla="*/ 3423454 h 5333466"/>
              <a:gd name="connsiteX691" fmla="*/ 6604389 w 11235156"/>
              <a:gd name="connsiteY691" fmla="*/ 3400249 h 5333466"/>
              <a:gd name="connsiteX692" fmla="*/ 6603744 w 11235156"/>
              <a:gd name="connsiteY692" fmla="*/ 3396125 h 5333466"/>
              <a:gd name="connsiteX693" fmla="*/ 6600440 w 11235156"/>
              <a:gd name="connsiteY693" fmla="*/ 3383968 h 5333466"/>
              <a:gd name="connsiteX694" fmla="*/ 6583240 w 11235156"/>
              <a:gd name="connsiteY694" fmla="*/ 3390877 h 5333466"/>
              <a:gd name="connsiteX695" fmla="*/ 6578738 w 11235156"/>
              <a:gd name="connsiteY695" fmla="*/ 3407069 h 5333466"/>
              <a:gd name="connsiteX696" fmla="*/ 6560166 w 11235156"/>
              <a:gd name="connsiteY696" fmla="*/ 3414194 h 5333466"/>
              <a:gd name="connsiteX697" fmla="*/ 6556217 w 11235156"/>
              <a:gd name="connsiteY697" fmla="*/ 3397913 h 5333466"/>
              <a:gd name="connsiteX698" fmla="*/ 6559262 w 11235156"/>
              <a:gd name="connsiteY698" fmla="*/ 3390397 h 5333466"/>
              <a:gd name="connsiteX699" fmla="*/ 6557760 w 11235156"/>
              <a:gd name="connsiteY699" fmla="*/ 3380775 h 5333466"/>
              <a:gd name="connsiteX700" fmla="*/ 6549953 w 11235156"/>
              <a:gd name="connsiteY700" fmla="*/ 3384810 h 5333466"/>
              <a:gd name="connsiteX701" fmla="*/ 6540175 w 11235156"/>
              <a:gd name="connsiteY701" fmla="*/ 3403234 h 5333466"/>
              <a:gd name="connsiteX702" fmla="*/ 6506204 w 11235156"/>
              <a:gd name="connsiteY702" fmla="*/ 3419803 h 5333466"/>
              <a:gd name="connsiteX703" fmla="*/ 6479352 w 11235156"/>
              <a:gd name="connsiteY703" fmla="*/ 3409915 h 5333466"/>
              <a:gd name="connsiteX704" fmla="*/ 6461936 w 11235156"/>
              <a:gd name="connsiteY704" fmla="*/ 3415450 h 5333466"/>
              <a:gd name="connsiteX705" fmla="*/ 6439805 w 11235156"/>
              <a:gd name="connsiteY705" fmla="*/ 3435802 h 5333466"/>
              <a:gd name="connsiteX706" fmla="*/ 6418572 w 11235156"/>
              <a:gd name="connsiteY706" fmla="*/ 3434894 h 5333466"/>
              <a:gd name="connsiteX707" fmla="*/ 6298980 w 11235156"/>
              <a:gd name="connsiteY707" fmla="*/ 3425405 h 5333466"/>
              <a:gd name="connsiteX708" fmla="*/ 6280492 w 11235156"/>
              <a:gd name="connsiteY708" fmla="*/ 3424067 h 5333466"/>
              <a:gd name="connsiteX709" fmla="*/ 6234851 w 11235156"/>
              <a:gd name="connsiteY709" fmla="*/ 3419928 h 5333466"/>
              <a:gd name="connsiteX710" fmla="*/ 6173987 w 11235156"/>
              <a:gd name="connsiteY710" fmla="*/ 3453369 h 5333466"/>
              <a:gd name="connsiteX711" fmla="*/ 6145292 w 11235156"/>
              <a:gd name="connsiteY711" fmla="*/ 3467707 h 5333466"/>
              <a:gd name="connsiteX712" fmla="*/ 6034149 w 11235156"/>
              <a:gd name="connsiteY712" fmla="*/ 3458306 h 5333466"/>
              <a:gd name="connsiteX713" fmla="*/ 6015362 w 11235156"/>
              <a:gd name="connsiteY713" fmla="*/ 3464055 h 5333466"/>
              <a:gd name="connsiteX714" fmla="*/ 6008201 w 11235156"/>
              <a:gd name="connsiteY714" fmla="*/ 3472215 h 5333466"/>
              <a:gd name="connsiteX715" fmla="*/ 6005370 w 11235156"/>
              <a:gd name="connsiteY715" fmla="*/ 3481105 h 5333466"/>
              <a:gd name="connsiteX716" fmla="*/ 6023774 w 11235156"/>
              <a:gd name="connsiteY716" fmla="*/ 3490905 h 5333466"/>
              <a:gd name="connsiteX717" fmla="*/ 6038702 w 11235156"/>
              <a:gd name="connsiteY717" fmla="*/ 3505471 h 5333466"/>
              <a:gd name="connsiteX718" fmla="*/ 6024033 w 11235156"/>
              <a:gd name="connsiteY718" fmla="*/ 3510578 h 5333466"/>
              <a:gd name="connsiteX719" fmla="*/ 5996620 w 11235156"/>
              <a:gd name="connsiteY719" fmla="*/ 3488103 h 5333466"/>
              <a:gd name="connsiteX720" fmla="*/ 5901092 w 11235156"/>
              <a:gd name="connsiteY720" fmla="*/ 3470633 h 5333466"/>
              <a:gd name="connsiteX721" fmla="*/ 5873125 w 11235156"/>
              <a:gd name="connsiteY721" fmla="*/ 3480631 h 5333466"/>
              <a:gd name="connsiteX722" fmla="*/ 5862229 w 11235156"/>
              <a:gd name="connsiteY722" fmla="*/ 3473885 h 5333466"/>
              <a:gd name="connsiteX723" fmla="*/ 5842453 w 11235156"/>
              <a:gd name="connsiteY723" fmla="*/ 3464300 h 5333466"/>
              <a:gd name="connsiteX724" fmla="*/ 5774896 w 11235156"/>
              <a:gd name="connsiteY724" fmla="*/ 3481888 h 5333466"/>
              <a:gd name="connsiteX725" fmla="*/ 5680060 w 11235156"/>
              <a:gd name="connsiteY725" fmla="*/ 3531898 h 5333466"/>
              <a:gd name="connsiteX726" fmla="*/ 5678258 w 11235156"/>
              <a:gd name="connsiteY726" fmla="*/ 3529364 h 5333466"/>
              <a:gd name="connsiteX727" fmla="*/ 5681603 w 11235156"/>
              <a:gd name="connsiteY727" fmla="*/ 3514760 h 5333466"/>
              <a:gd name="connsiteX728" fmla="*/ 5666029 w 11235156"/>
              <a:gd name="connsiteY728" fmla="*/ 3496070 h 5333466"/>
              <a:gd name="connsiteX729" fmla="*/ 5647802 w 11235156"/>
              <a:gd name="connsiteY729" fmla="*/ 3514405 h 5333466"/>
              <a:gd name="connsiteX730" fmla="*/ 5644243 w 11235156"/>
              <a:gd name="connsiteY730" fmla="*/ 3527635 h 5333466"/>
              <a:gd name="connsiteX731" fmla="*/ 5625924 w 11235156"/>
              <a:gd name="connsiteY731" fmla="*/ 3509372 h 5333466"/>
              <a:gd name="connsiteX732" fmla="*/ 5618288 w 11235156"/>
              <a:gd name="connsiteY732" fmla="*/ 3496484 h 5333466"/>
              <a:gd name="connsiteX733" fmla="*/ 5562051 w 11235156"/>
              <a:gd name="connsiteY733" fmla="*/ 3478510 h 5333466"/>
              <a:gd name="connsiteX734" fmla="*/ 5518127 w 11235156"/>
              <a:gd name="connsiteY734" fmla="*/ 3485368 h 5333466"/>
              <a:gd name="connsiteX735" fmla="*/ 5502514 w 11235156"/>
              <a:gd name="connsiteY735" fmla="*/ 3493439 h 5333466"/>
              <a:gd name="connsiteX736" fmla="*/ 5468927 w 11235156"/>
              <a:gd name="connsiteY736" fmla="*/ 3494458 h 5333466"/>
              <a:gd name="connsiteX737" fmla="*/ 5448937 w 11235156"/>
              <a:gd name="connsiteY737" fmla="*/ 3483499 h 5333466"/>
              <a:gd name="connsiteX738" fmla="*/ 5432550 w 11235156"/>
              <a:gd name="connsiteY738" fmla="*/ 3477608 h 5333466"/>
              <a:gd name="connsiteX739" fmla="*/ 5411233 w 11235156"/>
              <a:gd name="connsiteY739" fmla="*/ 3485161 h 5333466"/>
              <a:gd name="connsiteX740" fmla="*/ 5387129 w 11235156"/>
              <a:gd name="connsiteY740" fmla="*/ 3519904 h 5333466"/>
              <a:gd name="connsiteX741" fmla="*/ 5386960 w 11235156"/>
              <a:gd name="connsiteY741" fmla="*/ 3536827 h 5333466"/>
              <a:gd name="connsiteX742" fmla="*/ 5312704 w 11235156"/>
              <a:gd name="connsiteY742" fmla="*/ 3493505 h 5333466"/>
              <a:gd name="connsiteX743" fmla="*/ 5290443 w 11235156"/>
              <a:gd name="connsiteY743" fmla="*/ 3504021 h 5333466"/>
              <a:gd name="connsiteX744" fmla="*/ 5286798 w 11235156"/>
              <a:gd name="connsiteY744" fmla="*/ 3525712 h 5333466"/>
              <a:gd name="connsiteX745" fmla="*/ 5302328 w 11235156"/>
              <a:gd name="connsiteY745" fmla="*/ 3526103 h 5333466"/>
              <a:gd name="connsiteX746" fmla="*/ 5315539 w 11235156"/>
              <a:gd name="connsiteY746" fmla="*/ 3529673 h 5333466"/>
              <a:gd name="connsiteX747" fmla="*/ 5311037 w 11235156"/>
              <a:gd name="connsiteY747" fmla="*/ 3545865 h 5333466"/>
              <a:gd name="connsiteX748" fmla="*/ 5293837 w 11235156"/>
              <a:gd name="connsiteY748" fmla="*/ 3552775 h 5333466"/>
              <a:gd name="connsiteX749" fmla="*/ 5276851 w 11235156"/>
              <a:gd name="connsiteY749" fmla="*/ 3561060 h 5333466"/>
              <a:gd name="connsiteX750" fmla="*/ 5306451 w 11235156"/>
              <a:gd name="connsiteY750" fmla="*/ 3570520 h 5333466"/>
              <a:gd name="connsiteX751" fmla="*/ 5390868 w 11235156"/>
              <a:gd name="connsiteY751" fmla="*/ 3579869 h 5333466"/>
              <a:gd name="connsiteX752" fmla="*/ 5443756 w 11235156"/>
              <a:gd name="connsiteY752" fmla="*/ 3567386 h 5333466"/>
              <a:gd name="connsiteX753" fmla="*/ 5460659 w 11235156"/>
              <a:gd name="connsiteY753" fmla="*/ 3567564 h 5333466"/>
              <a:gd name="connsiteX754" fmla="*/ 5498836 w 11235156"/>
              <a:gd name="connsiteY754" fmla="*/ 3586948 h 5333466"/>
              <a:gd name="connsiteX755" fmla="*/ 5519211 w 11235156"/>
              <a:gd name="connsiteY755" fmla="*/ 3582359 h 5333466"/>
              <a:gd name="connsiteX756" fmla="*/ 5562061 w 11235156"/>
              <a:gd name="connsiteY756" fmla="*/ 3568628 h 5333466"/>
              <a:gd name="connsiteX757" fmla="*/ 5603799 w 11235156"/>
              <a:gd name="connsiteY757" fmla="*/ 3574784 h 5333466"/>
              <a:gd name="connsiteX758" fmla="*/ 5618983 w 11235156"/>
              <a:gd name="connsiteY758" fmla="*/ 3563964 h 5333466"/>
              <a:gd name="connsiteX759" fmla="*/ 5628245 w 11235156"/>
              <a:gd name="connsiteY759" fmla="*/ 3551253 h 5333466"/>
              <a:gd name="connsiteX760" fmla="*/ 5646350 w 11235156"/>
              <a:gd name="connsiteY760" fmla="*/ 3568141 h 5333466"/>
              <a:gd name="connsiteX761" fmla="*/ 5667841 w 11235156"/>
              <a:gd name="connsiteY761" fmla="*/ 3588722 h 5333466"/>
              <a:gd name="connsiteX762" fmla="*/ 5703100 w 11235156"/>
              <a:gd name="connsiteY762" fmla="*/ 3580401 h 5333466"/>
              <a:gd name="connsiteX763" fmla="*/ 5754531 w 11235156"/>
              <a:gd name="connsiteY763" fmla="*/ 3576596 h 5333466"/>
              <a:gd name="connsiteX764" fmla="*/ 5771477 w 11235156"/>
              <a:gd name="connsiteY764" fmla="*/ 3595072 h 5333466"/>
              <a:gd name="connsiteX765" fmla="*/ 5787992 w 11235156"/>
              <a:gd name="connsiteY765" fmla="*/ 3610798 h 5333466"/>
              <a:gd name="connsiteX766" fmla="*/ 5886995 w 11235156"/>
              <a:gd name="connsiteY766" fmla="*/ 3623502 h 5333466"/>
              <a:gd name="connsiteX767" fmla="*/ 5937224 w 11235156"/>
              <a:gd name="connsiteY767" fmla="*/ 3602987 h 5333466"/>
              <a:gd name="connsiteX768" fmla="*/ 5939969 w 11235156"/>
              <a:gd name="connsiteY768" fmla="*/ 3602558 h 5333466"/>
              <a:gd name="connsiteX769" fmla="*/ 5949407 w 11235156"/>
              <a:gd name="connsiteY769" fmla="*/ 3617982 h 5333466"/>
              <a:gd name="connsiteX770" fmla="*/ 5963518 w 11235156"/>
              <a:gd name="connsiteY770" fmla="*/ 3600289 h 5333466"/>
              <a:gd name="connsiteX771" fmla="*/ 5966778 w 11235156"/>
              <a:gd name="connsiteY771" fmla="*/ 3594148 h 5333466"/>
              <a:gd name="connsiteX772" fmla="*/ 5974623 w 11235156"/>
              <a:gd name="connsiteY772" fmla="*/ 3563353 h 5333466"/>
              <a:gd name="connsiteX773" fmla="*/ 5988864 w 11235156"/>
              <a:gd name="connsiteY773" fmla="*/ 3555497 h 5333466"/>
              <a:gd name="connsiteX774" fmla="*/ 5997658 w 11235156"/>
              <a:gd name="connsiteY774" fmla="*/ 3566796 h 5333466"/>
              <a:gd name="connsiteX775" fmla="*/ 6005600 w 11235156"/>
              <a:gd name="connsiteY775" fmla="*/ 3617657 h 5333466"/>
              <a:gd name="connsiteX776" fmla="*/ 6020185 w 11235156"/>
              <a:gd name="connsiteY776" fmla="*/ 3621012 h 5333466"/>
              <a:gd name="connsiteX777" fmla="*/ 6063120 w 11235156"/>
              <a:gd name="connsiteY777" fmla="*/ 3598819 h 5333466"/>
              <a:gd name="connsiteX778" fmla="*/ 6074530 w 11235156"/>
              <a:gd name="connsiteY778" fmla="*/ 3599853 h 5333466"/>
              <a:gd name="connsiteX779" fmla="*/ 6116397 w 11235156"/>
              <a:gd name="connsiteY779" fmla="*/ 3615846 h 5333466"/>
              <a:gd name="connsiteX780" fmla="*/ 6153718 w 11235156"/>
              <a:gd name="connsiteY780" fmla="*/ 3629733 h 5333466"/>
              <a:gd name="connsiteX781" fmla="*/ 6166929 w 11235156"/>
              <a:gd name="connsiteY781" fmla="*/ 3633302 h 5333466"/>
              <a:gd name="connsiteX782" fmla="*/ 6236848 w 11235156"/>
              <a:gd name="connsiteY782" fmla="*/ 3630834 h 5333466"/>
              <a:gd name="connsiteX783" fmla="*/ 6259024 w 11235156"/>
              <a:gd name="connsiteY783" fmla="*/ 3628780 h 5333466"/>
              <a:gd name="connsiteX784" fmla="*/ 6313200 w 11235156"/>
              <a:gd name="connsiteY784" fmla="*/ 3624545 h 5333466"/>
              <a:gd name="connsiteX785" fmla="*/ 6327355 w 11235156"/>
              <a:gd name="connsiteY785" fmla="*/ 3625151 h 5333466"/>
              <a:gd name="connsiteX786" fmla="*/ 6406928 w 11235156"/>
              <a:gd name="connsiteY786" fmla="*/ 3639481 h 5333466"/>
              <a:gd name="connsiteX787" fmla="*/ 6442700 w 11235156"/>
              <a:gd name="connsiteY787" fmla="*/ 3625447 h 5333466"/>
              <a:gd name="connsiteX788" fmla="*/ 6500479 w 11235156"/>
              <a:gd name="connsiteY788" fmla="*/ 3626282 h 5333466"/>
              <a:gd name="connsiteX789" fmla="*/ 6554746 w 11235156"/>
              <a:gd name="connsiteY789" fmla="*/ 3658644 h 5333466"/>
              <a:gd name="connsiteX790" fmla="*/ 6557191 w 11235156"/>
              <a:gd name="connsiteY790" fmla="*/ 3665303 h 5333466"/>
              <a:gd name="connsiteX791" fmla="*/ 6572934 w 11235156"/>
              <a:gd name="connsiteY791" fmla="*/ 3667069 h 5333466"/>
              <a:gd name="connsiteX792" fmla="*/ 6588202 w 11235156"/>
              <a:gd name="connsiteY792" fmla="*/ 3647788 h 5333466"/>
              <a:gd name="connsiteX793" fmla="*/ 6657821 w 11235156"/>
              <a:gd name="connsiteY793" fmla="*/ 3652407 h 5333466"/>
              <a:gd name="connsiteX794" fmla="*/ 6688838 w 11235156"/>
              <a:gd name="connsiteY794" fmla="*/ 3679951 h 5333466"/>
              <a:gd name="connsiteX795" fmla="*/ 6722170 w 11235156"/>
              <a:gd name="connsiteY795" fmla="*/ 3704317 h 5333466"/>
              <a:gd name="connsiteX796" fmla="*/ 6723538 w 11235156"/>
              <a:gd name="connsiteY796" fmla="*/ 3659044 h 5333466"/>
              <a:gd name="connsiteX797" fmla="*/ 6756395 w 11235156"/>
              <a:gd name="connsiteY797" fmla="*/ 3662363 h 5333466"/>
              <a:gd name="connsiteX798" fmla="*/ 6778357 w 11235156"/>
              <a:gd name="connsiteY798" fmla="*/ 3658933 h 5333466"/>
              <a:gd name="connsiteX799" fmla="*/ 6847890 w 11235156"/>
              <a:gd name="connsiteY799" fmla="*/ 3672014 h 5333466"/>
              <a:gd name="connsiteX800" fmla="*/ 7059324 w 11235156"/>
              <a:gd name="connsiteY800" fmla="*/ 3702367 h 5333466"/>
              <a:gd name="connsiteX801" fmla="*/ 7074337 w 11235156"/>
              <a:gd name="connsiteY801" fmla="*/ 3708471 h 5333466"/>
              <a:gd name="connsiteX802" fmla="*/ 7066875 w 11235156"/>
              <a:gd name="connsiteY802" fmla="*/ 3723717 h 5333466"/>
              <a:gd name="connsiteX803" fmla="*/ 7061729 w 11235156"/>
              <a:gd name="connsiteY803" fmla="*/ 3735786 h 5333466"/>
              <a:gd name="connsiteX804" fmla="*/ 7075800 w 11235156"/>
              <a:gd name="connsiteY804" fmla="*/ 3744854 h 5333466"/>
              <a:gd name="connsiteX805" fmla="*/ 7088153 w 11235156"/>
              <a:gd name="connsiteY805" fmla="*/ 3742925 h 5333466"/>
              <a:gd name="connsiteX806" fmla="*/ 7123287 w 11235156"/>
              <a:gd name="connsiteY806" fmla="*/ 3769826 h 5333466"/>
              <a:gd name="connsiteX807" fmla="*/ 7123762 w 11235156"/>
              <a:gd name="connsiteY807" fmla="*/ 3790874 h 5333466"/>
              <a:gd name="connsiteX808" fmla="*/ 7137618 w 11235156"/>
              <a:gd name="connsiteY808" fmla="*/ 3798567 h 5333466"/>
              <a:gd name="connsiteX809" fmla="*/ 7152842 w 11235156"/>
              <a:gd name="connsiteY809" fmla="*/ 3760987 h 5333466"/>
              <a:gd name="connsiteX810" fmla="*/ 7178367 w 11235156"/>
              <a:gd name="connsiteY810" fmla="*/ 3789388 h 5333466"/>
              <a:gd name="connsiteX811" fmla="*/ 7175627 w 11235156"/>
              <a:gd name="connsiteY811" fmla="*/ 3834876 h 5333466"/>
              <a:gd name="connsiteX812" fmla="*/ 7140882 w 11235156"/>
              <a:gd name="connsiteY812" fmla="*/ 3837484 h 5333466"/>
              <a:gd name="connsiteX813" fmla="*/ 7093439 w 11235156"/>
              <a:gd name="connsiteY813" fmla="*/ 3830811 h 5333466"/>
              <a:gd name="connsiteX814" fmla="*/ 7061869 w 11235156"/>
              <a:gd name="connsiteY814" fmla="*/ 3835741 h 5333466"/>
              <a:gd name="connsiteX815" fmla="*/ 6930737 w 11235156"/>
              <a:gd name="connsiteY815" fmla="*/ 3815380 h 5333466"/>
              <a:gd name="connsiteX816" fmla="*/ 6903200 w 11235156"/>
              <a:gd name="connsiteY816" fmla="*/ 3828128 h 5333466"/>
              <a:gd name="connsiteX817" fmla="*/ 6901743 w 11235156"/>
              <a:gd name="connsiteY817" fmla="*/ 3836804 h 5333466"/>
              <a:gd name="connsiteX818" fmla="*/ 6892648 w 11235156"/>
              <a:gd name="connsiteY818" fmla="*/ 3832592 h 5333466"/>
              <a:gd name="connsiteX819" fmla="*/ 6887457 w 11235156"/>
              <a:gd name="connsiteY819" fmla="*/ 3826362 h 5333466"/>
              <a:gd name="connsiteX820" fmla="*/ 6870127 w 11235156"/>
              <a:gd name="connsiteY820" fmla="*/ 3823435 h 5333466"/>
              <a:gd name="connsiteX821" fmla="*/ 6877549 w 11235156"/>
              <a:gd name="connsiteY821" fmla="*/ 3834949 h 5333466"/>
              <a:gd name="connsiteX822" fmla="*/ 6879351 w 11235156"/>
              <a:gd name="connsiteY822" fmla="*/ 3837485 h 5333466"/>
              <a:gd name="connsiteX823" fmla="*/ 6882227 w 11235156"/>
              <a:gd name="connsiteY823" fmla="*/ 3846892 h 5333466"/>
              <a:gd name="connsiteX824" fmla="*/ 6872833 w 11235156"/>
              <a:gd name="connsiteY824" fmla="*/ 3849767 h 5333466"/>
              <a:gd name="connsiteX825" fmla="*/ 6832213 w 11235156"/>
              <a:gd name="connsiteY825" fmla="*/ 3868782 h 5333466"/>
              <a:gd name="connsiteX826" fmla="*/ 6825480 w 11235156"/>
              <a:gd name="connsiteY826" fmla="*/ 3879690 h 5333466"/>
              <a:gd name="connsiteX827" fmla="*/ 6858597 w 11235156"/>
              <a:gd name="connsiteY827" fmla="*/ 3902682 h 5333466"/>
              <a:gd name="connsiteX828" fmla="*/ 6939926 w 11235156"/>
              <a:gd name="connsiteY828" fmla="*/ 3901248 h 5333466"/>
              <a:gd name="connsiteX829" fmla="*/ 6967164 w 11235156"/>
              <a:gd name="connsiteY829" fmla="*/ 3895587 h 5333466"/>
              <a:gd name="connsiteX830" fmla="*/ 6979003 w 11235156"/>
              <a:gd name="connsiteY830" fmla="*/ 3899371 h 5333466"/>
              <a:gd name="connsiteX831" fmla="*/ 7001440 w 11235156"/>
              <a:gd name="connsiteY831" fmla="*/ 3916990 h 5333466"/>
              <a:gd name="connsiteX832" fmla="*/ 7039059 w 11235156"/>
              <a:gd name="connsiteY832" fmla="*/ 3923789 h 5333466"/>
              <a:gd name="connsiteX833" fmla="*/ 7056220 w 11235156"/>
              <a:gd name="connsiteY833" fmla="*/ 3943640 h 5333466"/>
              <a:gd name="connsiteX834" fmla="*/ 7055920 w 11235156"/>
              <a:gd name="connsiteY834" fmla="*/ 3950727 h 5333466"/>
              <a:gd name="connsiteX835" fmla="*/ 7068832 w 11235156"/>
              <a:gd name="connsiteY835" fmla="*/ 3961384 h 5333466"/>
              <a:gd name="connsiteX836" fmla="*/ 7072606 w 11235156"/>
              <a:gd name="connsiteY836" fmla="*/ 3949530 h 5333466"/>
              <a:gd name="connsiteX837" fmla="*/ 7080283 w 11235156"/>
              <a:gd name="connsiteY837" fmla="*/ 3935658 h 5333466"/>
              <a:gd name="connsiteX838" fmla="*/ 7104950 w 11235156"/>
              <a:gd name="connsiteY838" fmla="*/ 3958561 h 5333466"/>
              <a:gd name="connsiteX839" fmla="*/ 7106667 w 11235156"/>
              <a:gd name="connsiteY839" fmla="*/ 3969558 h 5333466"/>
              <a:gd name="connsiteX840" fmla="*/ 7112671 w 11235156"/>
              <a:gd name="connsiteY840" fmla="*/ 3962988 h 5333466"/>
              <a:gd name="connsiteX841" fmla="*/ 7130730 w 11235156"/>
              <a:gd name="connsiteY841" fmla="*/ 3961576 h 5333466"/>
              <a:gd name="connsiteX842" fmla="*/ 7165135 w 11235156"/>
              <a:gd name="connsiteY842" fmla="*/ 3992816 h 5333466"/>
              <a:gd name="connsiteX843" fmla="*/ 7196925 w 11235156"/>
              <a:gd name="connsiteY843" fmla="*/ 4034320 h 5333466"/>
              <a:gd name="connsiteX844" fmla="*/ 7210695 w 11235156"/>
              <a:gd name="connsiteY844" fmla="*/ 4050475 h 5333466"/>
              <a:gd name="connsiteX845" fmla="*/ 7282336 w 11235156"/>
              <a:gd name="connsiteY845" fmla="*/ 4104062 h 5333466"/>
              <a:gd name="connsiteX846" fmla="*/ 7288086 w 11235156"/>
              <a:gd name="connsiteY846" fmla="*/ 4122878 h 5333466"/>
              <a:gd name="connsiteX847" fmla="*/ 7272774 w 11235156"/>
              <a:gd name="connsiteY847" fmla="*/ 4123861 h 5333466"/>
              <a:gd name="connsiteX848" fmla="*/ 7248066 w 11235156"/>
              <a:gd name="connsiteY848" fmla="*/ 4127719 h 5333466"/>
              <a:gd name="connsiteX849" fmla="*/ 7216626 w 11235156"/>
              <a:gd name="connsiteY849" fmla="*/ 4142485 h 5333466"/>
              <a:gd name="connsiteX850" fmla="*/ 7184965 w 11235156"/>
              <a:gd name="connsiteY850" fmla="*/ 4110817 h 5333466"/>
              <a:gd name="connsiteX851" fmla="*/ 7185565 w 11235156"/>
              <a:gd name="connsiteY851" fmla="*/ 4096642 h 5333466"/>
              <a:gd name="connsiteX852" fmla="*/ 7186508 w 11235156"/>
              <a:gd name="connsiteY852" fmla="*/ 4093679 h 5333466"/>
              <a:gd name="connsiteX853" fmla="*/ 7183978 w 11235156"/>
              <a:gd name="connsiteY853" fmla="*/ 4095482 h 5333466"/>
              <a:gd name="connsiteX854" fmla="*/ 7168664 w 11235156"/>
              <a:gd name="connsiteY854" fmla="*/ 4096465 h 5333466"/>
              <a:gd name="connsiteX855" fmla="*/ 7129761 w 11235156"/>
              <a:gd name="connsiteY855" fmla="*/ 4126478 h 5333466"/>
              <a:gd name="connsiteX856" fmla="*/ 7108359 w 11235156"/>
              <a:gd name="connsiteY856" fmla="*/ 4142492 h 5333466"/>
              <a:gd name="connsiteX857" fmla="*/ 7085194 w 11235156"/>
              <a:gd name="connsiteY857" fmla="*/ 4129211 h 5333466"/>
              <a:gd name="connsiteX858" fmla="*/ 7007035 w 11235156"/>
              <a:gd name="connsiteY858" fmla="*/ 4087907 h 5333466"/>
              <a:gd name="connsiteX859" fmla="*/ 6989450 w 11235156"/>
              <a:gd name="connsiteY859" fmla="*/ 4110366 h 5333466"/>
              <a:gd name="connsiteX860" fmla="*/ 6981389 w 11235156"/>
              <a:gd name="connsiteY860" fmla="*/ 4139787 h 5333466"/>
              <a:gd name="connsiteX861" fmla="*/ 6948487 w 11235156"/>
              <a:gd name="connsiteY861" fmla="*/ 4118169 h 5333466"/>
              <a:gd name="connsiteX862" fmla="*/ 6908551 w 11235156"/>
              <a:gd name="connsiteY862" fmla="*/ 4114549 h 5333466"/>
              <a:gd name="connsiteX863" fmla="*/ 6905592 w 11235156"/>
              <a:gd name="connsiteY863" fmla="*/ 4113603 h 5333466"/>
              <a:gd name="connsiteX864" fmla="*/ 6885092 w 11235156"/>
              <a:gd name="connsiteY864" fmla="*/ 4153414 h 5333466"/>
              <a:gd name="connsiteX865" fmla="*/ 6877760 w 11235156"/>
              <a:gd name="connsiteY865" fmla="*/ 4178498 h 5333466"/>
              <a:gd name="connsiteX866" fmla="*/ 6872269 w 11235156"/>
              <a:gd name="connsiteY866" fmla="*/ 4179355 h 5333466"/>
              <a:gd name="connsiteX867" fmla="*/ 6850478 w 11235156"/>
              <a:gd name="connsiteY867" fmla="*/ 4165860 h 5333466"/>
              <a:gd name="connsiteX868" fmla="*/ 6833317 w 11235156"/>
              <a:gd name="connsiteY868" fmla="*/ 4146009 h 5333466"/>
              <a:gd name="connsiteX869" fmla="*/ 6813926 w 11235156"/>
              <a:gd name="connsiteY869" fmla="*/ 4120874 h 5333466"/>
              <a:gd name="connsiteX870" fmla="*/ 6785745 w 11235156"/>
              <a:gd name="connsiteY870" fmla="*/ 4129499 h 5333466"/>
              <a:gd name="connsiteX871" fmla="*/ 6773906 w 11235156"/>
              <a:gd name="connsiteY871" fmla="*/ 4125715 h 5333466"/>
              <a:gd name="connsiteX872" fmla="*/ 6753915 w 11235156"/>
              <a:gd name="connsiteY872" fmla="*/ 4114755 h 5333466"/>
              <a:gd name="connsiteX873" fmla="*/ 6745894 w 11235156"/>
              <a:gd name="connsiteY873" fmla="*/ 4117416 h 5333466"/>
              <a:gd name="connsiteX874" fmla="*/ 6716510 w 11235156"/>
              <a:gd name="connsiteY874" fmla="*/ 4109330 h 5333466"/>
              <a:gd name="connsiteX875" fmla="*/ 6681720 w 11235156"/>
              <a:gd name="connsiteY875" fmla="*/ 4093641 h 5333466"/>
              <a:gd name="connsiteX876" fmla="*/ 6665808 w 11235156"/>
              <a:gd name="connsiteY876" fmla="*/ 4108799 h 5333466"/>
              <a:gd name="connsiteX877" fmla="*/ 6665208 w 11235156"/>
              <a:gd name="connsiteY877" fmla="*/ 4122973 h 5333466"/>
              <a:gd name="connsiteX878" fmla="*/ 6670875 w 11235156"/>
              <a:gd name="connsiteY878" fmla="*/ 4150251 h 5333466"/>
              <a:gd name="connsiteX879" fmla="*/ 6693400 w 11235156"/>
              <a:gd name="connsiteY879" fmla="*/ 4204466 h 5333466"/>
              <a:gd name="connsiteX880" fmla="*/ 6661486 w 11235156"/>
              <a:gd name="connsiteY880" fmla="*/ 4198185 h 5333466"/>
              <a:gd name="connsiteX881" fmla="*/ 6622708 w 11235156"/>
              <a:gd name="connsiteY881" fmla="*/ 4192975 h 5333466"/>
              <a:gd name="connsiteX882" fmla="*/ 6588348 w 11235156"/>
              <a:gd name="connsiteY882" fmla="*/ 4180034 h 5333466"/>
              <a:gd name="connsiteX883" fmla="*/ 6484623 w 11235156"/>
              <a:gd name="connsiteY883" fmla="*/ 4137088 h 5333466"/>
              <a:gd name="connsiteX884" fmla="*/ 6471540 w 11235156"/>
              <a:gd name="connsiteY884" fmla="*/ 4143355 h 5333466"/>
              <a:gd name="connsiteX885" fmla="*/ 6464378 w 11235156"/>
              <a:gd name="connsiteY885" fmla="*/ 4151515 h 5333466"/>
              <a:gd name="connsiteX886" fmla="*/ 6458758 w 11235156"/>
              <a:gd name="connsiteY886" fmla="*/ 4142535 h 5333466"/>
              <a:gd name="connsiteX887" fmla="*/ 6448375 w 11235156"/>
              <a:gd name="connsiteY887" fmla="*/ 4130075 h 5333466"/>
              <a:gd name="connsiteX888" fmla="*/ 6427871 w 11235156"/>
              <a:gd name="connsiteY888" fmla="*/ 4124828 h 5333466"/>
              <a:gd name="connsiteX889" fmla="*/ 6418433 w 11235156"/>
              <a:gd name="connsiteY889" fmla="*/ 4109404 h 5333466"/>
              <a:gd name="connsiteX890" fmla="*/ 6405605 w 11235156"/>
              <a:gd name="connsiteY890" fmla="*/ 4090285 h 5333466"/>
              <a:gd name="connsiteX891" fmla="*/ 6393382 w 11235156"/>
              <a:gd name="connsiteY891" fmla="*/ 4102051 h 5333466"/>
              <a:gd name="connsiteX892" fmla="*/ 6388750 w 11235156"/>
              <a:gd name="connsiteY892" fmla="*/ 4108407 h 5333466"/>
              <a:gd name="connsiteX893" fmla="*/ 6377080 w 11235156"/>
              <a:gd name="connsiteY893" fmla="*/ 4087699 h 5333466"/>
              <a:gd name="connsiteX894" fmla="*/ 6363224 w 11235156"/>
              <a:gd name="connsiteY894" fmla="*/ 4080006 h 5333466"/>
              <a:gd name="connsiteX895" fmla="*/ 6356706 w 11235156"/>
              <a:gd name="connsiteY895" fmla="*/ 4092288 h 5333466"/>
              <a:gd name="connsiteX896" fmla="*/ 6305449 w 11235156"/>
              <a:gd name="connsiteY896" fmla="*/ 4124229 h 5333466"/>
              <a:gd name="connsiteX897" fmla="*/ 6289063 w 11235156"/>
              <a:gd name="connsiteY897" fmla="*/ 4118339 h 5333466"/>
              <a:gd name="connsiteX898" fmla="*/ 6226996 w 11235156"/>
              <a:gd name="connsiteY898" fmla="*/ 4135071 h 5333466"/>
              <a:gd name="connsiteX899" fmla="*/ 6225839 w 11235156"/>
              <a:gd name="connsiteY899" fmla="*/ 4136659 h 5333466"/>
              <a:gd name="connsiteX900" fmla="*/ 6206621 w 11235156"/>
              <a:gd name="connsiteY900" fmla="*/ 4139660 h 5333466"/>
              <a:gd name="connsiteX901" fmla="*/ 6201215 w 11235156"/>
              <a:gd name="connsiteY901" fmla="*/ 4132056 h 5333466"/>
              <a:gd name="connsiteX902" fmla="*/ 6213439 w 11235156"/>
              <a:gd name="connsiteY902" fmla="*/ 4120290 h 5333466"/>
              <a:gd name="connsiteX903" fmla="*/ 6222188 w 11235156"/>
              <a:gd name="connsiteY903" fmla="*/ 4113291 h 5333466"/>
              <a:gd name="connsiteX904" fmla="*/ 6212880 w 11235156"/>
              <a:gd name="connsiteY904" fmla="*/ 4107704 h 5333466"/>
              <a:gd name="connsiteX905" fmla="*/ 6191218 w 11235156"/>
              <a:gd name="connsiteY905" fmla="*/ 4104046 h 5333466"/>
              <a:gd name="connsiteX906" fmla="*/ 6165522 w 11235156"/>
              <a:gd name="connsiteY906" fmla="*/ 4092568 h 5333466"/>
              <a:gd name="connsiteX907" fmla="*/ 6149994 w 11235156"/>
              <a:gd name="connsiteY907" fmla="*/ 4092177 h 5333466"/>
              <a:gd name="connsiteX908" fmla="*/ 6103925 w 11235156"/>
              <a:gd name="connsiteY908" fmla="*/ 4085289 h 5333466"/>
              <a:gd name="connsiteX909" fmla="*/ 6083160 w 11235156"/>
              <a:gd name="connsiteY909" fmla="*/ 4060369 h 5333466"/>
              <a:gd name="connsiteX910" fmla="*/ 6050902 w 11235156"/>
              <a:gd name="connsiteY910" fmla="*/ 4042876 h 5333466"/>
              <a:gd name="connsiteX911" fmla="*/ 6025596 w 11235156"/>
              <a:gd name="connsiteY911" fmla="*/ 4060908 h 5333466"/>
              <a:gd name="connsiteX912" fmla="*/ 5995313 w 11235156"/>
              <a:gd name="connsiteY912" fmla="*/ 4074085 h 5333466"/>
              <a:gd name="connsiteX913" fmla="*/ 5979571 w 11235156"/>
              <a:gd name="connsiteY913" fmla="*/ 4072318 h 5333466"/>
              <a:gd name="connsiteX914" fmla="*/ 5961169 w 11235156"/>
              <a:gd name="connsiteY914" fmla="*/ 4062519 h 5333466"/>
              <a:gd name="connsiteX915" fmla="*/ 5960094 w 11235156"/>
              <a:gd name="connsiteY915" fmla="*/ 4055645 h 5333466"/>
              <a:gd name="connsiteX916" fmla="*/ 5941905 w 11235156"/>
              <a:gd name="connsiteY916" fmla="*/ 4047221 h 5333466"/>
              <a:gd name="connsiteX917" fmla="*/ 5918702 w 11235156"/>
              <a:gd name="connsiteY917" fmla="*/ 4060701 h 5333466"/>
              <a:gd name="connsiteX918" fmla="*/ 5831064 w 11235156"/>
              <a:gd name="connsiteY918" fmla="*/ 4030733 h 5333466"/>
              <a:gd name="connsiteX919" fmla="*/ 5828229 w 11235156"/>
              <a:gd name="connsiteY919" fmla="*/ 3994564 h 5333466"/>
              <a:gd name="connsiteX920" fmla="*/ 5801330 w 11235156"/>
              <a:gd name="connsiteY920" fmla="*/ 3966377 h 5333466"/>
              <a:gd name="connsiteX921" fmla="*/ 5775550 w 11235156"/>
              <a:gd name="connsiteY921" fmla="*/ 3963362 h 5333466"/>
              <a:gd name="connsiteX922" fmla="*/ 5744754 w 11235156"/>
              <a:gd name="connsiteY922" fmla="*/ 3982252 h 5333466"/>
              <a:gd name="connsiteX923" fmla="*/ 5728497 w 11235156"/>
              <a:gd name="connsiteY923" fmla="*/ 3986198 h 5333466"/>
              <a:gd name="connsiteX924" fmla="*/ 5695469 w 11235156"/>
              <a:gd name="connsiteY924" fmla="*/ 3999803 h 5333466"/>
              <a:gd name="connsiteX925" fmla="*/ 5701734 w 11235156"/>
              <a:gd name="connsiteY925" fmla="*/ 4012907 h 5333466"/>
              <a:gd name="connsiteX926" fmla="*/ 5710054 w 11235156"/>
              <a:gd name="connsiteY926" fmla="*/ 4003160 h 5333466"/>
              <a:gd name="connsiteX927" fmla="*/ 5717217 w 11235156"/>
              <a:gd name="connsiteY927" fmla="*/ 3995000 h 5333466"/>
              <a:gd name="connsiteX928" fmla="*/ 5726954 w 11235156"/>
              <a:gd name="connsiteY928" fmla="*/ 4003337 h 5333466"/>
              <a:gd name="connsiteX929" fmla="*/ 5732880 w 11235156"/>
              <a:gd name="connsiteY929" fmla="*/ 4050288 h 5333466"/>
              <a:gd name="connsiteX930" fmla="*/ 5724729 w 11235156"/>
              <a:gd name="connsiteY930" fmla="*/ 4043111 h 5333466"/>
              <a:gd name="connsiteX931" fmla="*/ 5694186 w 11235156"/>
              <a:gd name="connsiteY931" fmla="*/ 4036615 h 5333466"/>
              <a:gd name="connsiteX932" fmla="*/ 5684707 w 11235156"/>
              <a:gd name="connsiteY932" fmla="*/ 4047952 h 5333466"/>
              <a:gd name="connsiteX933" fmla="*/ 5662017 w 11235156"/>
              <a:gd name="connsiteY933" fmla="*/ 4055719 h 5333466"/>
              <a:gd name="connsiteX934" fmla="*/ 5633922 w 11235156"/>
              <a:gd name="connsiteY934" fmla="*/ 4055882 h 5333466"/>
              <a:gd name="connsiteX935" fmla="*/ 5645806 w 11235156"/>
              <a:gd name="connsiteY935" fmla="*/ 4077965 h 5333466"/>
              <a:gd name="connsiteX936" fmla="*/ 5622172 w 11235156"/>
              <a:gd name="connsiteY936" fmla="*/ 4088695 h 5333466"/>
              <a:gd name="connsiteX937" fmla="*/ 5619856 w 11235156"/>
              <a:gd name="connsiteY937" fmla="*/ 4091872 h 5333466"/>
              <a:gd name="connsiteX938" fmla="*/ 5627707 w 11235156"/>
              <a:gd name="connsiteY938" fmla="*/ 4106136 h 5333466"/>
              <a:gd name="connsiteX939" fmla="*/ 5658463 w 11235156"/>
              <a:gd name="connsiteY939" fmla="*/ 4114006 h 5333466"/>
              <a:gd name="connsiteX940" fmla="*/ 5683685 w 11235156"/>
              <a:gd name="connsiteY940" fmla="*/ 4104436 h 5333466"/>
              <a:gd name="connsiteX941" fmla="*/ 5699942 w 11235156"/>
              <a:gd name="connsiteY941" fmla="*/ 4100490 h 5333466"/>
              <a:gd name="connsiteX942" fmla="*/ 5736663 w 11235156"/>
              <a:gd name="connsiteY942" fmla="*/ 4128551 h 5333466"/>
              <a:gd name="connsiteX943" fmla="*/ 5757681 w 11235156"/>
              <a:gd name="connsiteY943" fmla="*/ 4128086 h 5333466"/>
              <a:gd name="connsiteX944" fmla="*/ 5777198 w 11235156"/>
              <a:gd name="connsiteY944" fmla="*/ 4117998 h 5333466"/>
              <a:gd name="connsiteX945" fmla="*/ 5793284 w 11235156"/>
              <a:gd name="connsiteY945" fmla="*/ 4130975 h 5333466"/>
              <a:gd name="connsiteX946" fmla="*/ 5821465 w 11235156"/>
              <a:gd name="connsiteY946" fmla="*/ 4122351 h 5333466"/>
              <a:gd name="connsiteX947" fmla="*/ 5845445 w 11235156"/>
              <a:gd name="connsiteY947" fmla="*/ 4122831 h 5333466"/>
              <a:gd name="connsiteX948" fmla="*/ 5883063 w 11235156"/>
              <a:gd name="connsiteY948" fmla="*/ 4129631 h 5333466"/>
              <a:gd name="connsiteX949" fmla="*/ 5904771 w 11235156"/>
              <a:gd name="connsiteY949" fmla="*/ 4151588 h 5333466"/>
              <a:gd name="connsiteX950" fmla="*/ 5943418 w 11235156"/>
              <a:gd name="connsiteY950" fmla="*/ 4146961 h 5333466"/>
              <a:gd name="connsiteX951" fmla="*/ 5953411 w 11235156"/>
              <a:gd name="connsiteY951" fmla="*/ 4129912 h 5333466"/>
              <a:gd name="connsiteX952" fmla="*/ 5966369 w 11235156"/>
              <a:gd name="connsiteY952" fmla="*/ 4158867 h 5333466"/>
              <a:gd name="connsiteX953" fmla="*/ 5969628 w 11235156"/>
              <a:gd name="connsiteY953" fmla="*/ 4152726 h 5333466"/>
              <a:gd name="connsiteX954" fmla="*/ 6010377 w 11235156"/>
              <a:gd name="connsiteY954" fmla="*/ 4143547 h 5333466"/>
              <a:gd name="connsiteX955" fmla="*/ 6020760 w 11235156"/>
              <a:gd name="connsiteY955" fmla="*/ 4156007 h 5333466"/>
              <a:gd name="connsiteX956" fmla="*/ 6022261 w 11235156"/>
              <a:gd name="connsiteY956" fmla="*/ 4165630 h 5333466"/>
              <a:gd name="connsiteX957" fmla="*/ 6030028 w 11235156"/>
              <a:gd name="connsiteY957" fmla="*/ 4188354 h 5333466"/>
              <a:gd name="connsiteX958" fmla="*/ 6104754 w 11235156"/>
              <a:gd name="connsiteY958" fmla="*/ 4207666 h 5333466"/>
              <a:gd name="connsiteX959" fmla="*/ 6226706 w 11235156"/>
              <a:gd name="connsiteY959" fmla="*/ 4232276 h 5333466"/>
              <a:gd name="connsiteX960" fmla="*/ 6265270 w 11235156"/>
              <a:gd name="connsiteY960" fmla="*/ 4236112 h 5333466"/>
              <a:gd name="connsiteX961" fmla="*/ 6294223 w 11235156"/>
              <a:gd name="connsiteY961" fmla="*/ 4241447 h 5333466"/>
              <a:gd name="connsiteX962" fmla="*/ 6344327 w 11235156"/>
              <a:gd name="connsiteY962" fmla="*/ 4256154 h 5333466"/>
              <a:gd name="connsiteX963" fmla="*/ 6396102 w 11235156"/>
              <a:gd name="connsiteY963" fmla="*/ 4263559 h 5333466"/>
              <a:gd name="connsiteX964" fmla="*/ 6438438 w 11235156"/>
              <a:gd name="connsiteY964" fmla="*/ 4255541 h 5333466"/>
              <a:gd name="connsiteX965" fmla="*/ 6475459 w 11235156"/>
              <a:gd name="connsiteY965" fmla="*/ 4276515 h 5333466"/>
              <a:gd name="connsiteX966" fmla="*/ 6511491 w 11235156"/>
              <a:gd name="connsiteY966" fmla="*/ 4282153 h 5333466"/>
              <a:gd name="connsiteX967" fmla="*/ 6564040 w 11235156"/>
              <a:gd name="connsiteY967" fmla="*/ 4303519 h 5333466"/>
              <a:gd name="connsiteX968" fmla="*/ 6663173 w 11235156"/>
              <a:gd name="connsiteY968" fmla="*/ 4326060 h 5333466"/>
              <a:gd name="connsiteX969" fmla="*/ 6742744 w 11235156"/>
              <a:gd name="connsiteY969" fmla="*/ 4340390 h 5333466"/>
              <a:gd name="connsiteX970" fmla="*/ 6761148 w 11235156"/>
              <a:gd name="connsiteY970" fmla="*/ 4350190 h 5333466"/>
              <a:gd name="connsiteX971" fmla="*/ 6806189 w 11235156"/>
              <a:gd name="connsiteY971" fmla="*/ 4368503 h 5333466"/>
              <a:gd name="connsiteX972" fmla="*/ 6815798 w 11235156"/>
              <a:gd name="connsiteY972" fmla="*/ 4367003 h 5333466"/>
              <a:gd name="connsiteX973" fmla="*/ 6807093 w 11235156"/>
              <a:gd name="connsiteY973" fmla="*/ 4392300 h 5333466"/>
              <a:gd name="connsiteX974" fmla="*/ 6779685 w 11235156"/>
              <a:gd name="connsiteY974" fmla="*/ 4414884 h 5333466"/>
              <a:gd name="connsiteX975" fmla="*/ 6756136 w 11235156"/>
              <a:gd name="connsiteY975" fmla="*/ 4417153 h 5333466"/>
              <a:gd name="connsiteX976" fmla="*/ 6733401 w 11235156"/>
              <a:gd name="connsiteY976" fmla="*/ 4406623 h 5333466"/>
              <a:gd name="connsiteX977" fmla="*/ 6730826 w 11235156"/>
              <a:gd name="connsiteY977" fmla="*/ 4390127 h 5333466"/>
              <a:gd name="connsiteX978" fmla="*/ 6719715 w 11235156"/>
              <a:gd name="connsiteY978" fmla="*/ 4382005 h 5333466"/>
              <a:gd name="connsiteX979" fmla="*/ 6686388 w 11235156"/>
              <a:gd name="connsiteY979" fmla="*/ 4402698 h 5333466"/>
              <a:gd name="connsiteX980" fmla="*/ 6678796 w 11235156"/>
              <a:gd name="connsiteY980" fmla="*/ 4408107 h 5333466"/>
              <a:gd name="connsiteX981" fmla="*/ 6673390 w 11235156"/>
              <a:gd name="connsiteY981" fmla="*/ 4400503 h 5333466"/>
              <a:gd name="connsiteX982" fmla="*/ 6672317 w 11235156"/>
              <a:gd name="connsiteY982" fmla="*/ 4393630 h 5333466"/>
              <a:gd name="connsiteX983" fmla="*/ 6658461 w 11235156"/>
              <a:gd name="connsiteY983" fmla="*/ 4385937 h 5333466"/>
              <a:gd name="connsiteX984" fmla="*/ 6640916 w 11235156"/>
              <a:gd name="connsiteY984" fmla="*/ 4381636 h 5333466"/>
              <a:gd name="connsiteX985" fmla="*/ 6639928 w 11235156"/>
              <a:gd name="connsiteY985" fmla="*/ 4366301 h 5333466"/>
              <a:gd name="connsiteX986" fmla="*/ 6656614 w 11235156"/>
              <a:gd name="connsiteY986" fmla="*/ 4365103 h 5333466"/>
              <a:gd name="connsiteX987" fmla="*/ 6667381 w 11235156"/>
              <a:gd name="connsiteY987" fmla="*/ 4362014 h 5333466"/>
              <a:gd name="connsiteX988" fmla="*/ 6664076 w 11235156"/>
              <a:gd name="connsiteY988" fmla="*/ 4349858 h 5333466"/>
              <a:gd name="connsiteX989" fmla="*/ 6631263 w 11235156"/>
              <a:gd name="connsiteY989" fmla="*/ 4364837 h 5333466"/>
              <a:gd name="connsiteX990" fmla="*/ 6602997 w 11235156"/>
              <a:gd name="connsiteY990" fmla="*/ 4381924 h 5333466"/>
              <a:gd name="connsiteX991" fmla="*/ 6523855 w 11235156"/>
              <a:gd name="connsiteY991" fmla="*/ 4370343 h 5333466"/>
              <a:gd name="connsiteX992" fmla="*/ 6517590 w 11235156"/>
              <a:gd name="connsiteY992" fmla="*/ 4357239 h 5333466"/>
              <a:gd name="connsiteX993" fmla="*/ 6521020 w 11235156"/>
              <a:gd name="connsiteY993" fmla="*/ 4334174 h 5333466"/>
              <a:gd name="connsiteX994" fmla="*/ 6507893 w 11235156"/>
              <a:gd name="connsiteY994" fmla="*/ 4322143 h 5333466"/>
              <a:gd name="connsiteX995" fmla="*/ 6500515 w 11235156"/>
              <a:gd name="connsiteY995" fmla="*/ 4328928 h 5333466"/>
              <a:gd name="connsiteX996" fmla="*/ 6483061 w 11235156"/>
              <a:gd name="connsiteY996" fmla="*/ 4361223 h 5333466"/>
              <a:gd name="connsiteX997" fmla="*/ 6480830 w 11235156"/>
              <a:gd name="connsiteY997" fmla="*/ 4355939 h 5333466"/>
              <a:gd name="connsiteX998" fmla="*/ 6463071 w 11235156"/>
              <a:gd name="connsiteY998" fmla="*/ 4350264 h 5333466"/>
              <a:gd name="connsiteX999" fmla="*/ 6454406 w 11235156"/>
              <a:gd name="connsiteY999" fmla="*/ 4348800 h 5333466"/>
              <a:gd name="connsiteX1000" fmla="*/ 6430513 w 11235156"/>
              <a:gd name="connsiteY1000" fmla="*/ 4339858 h 5333466"/>
              <a:gd name="connsiteX1001" fmla="*/ 6386074 w 11235156"/>
              <a:gd name="connsiteY1001" fmla="*/ 4352429 h 5333466"/>
              <a:gd name="connsiteX1002" fmla="*/ 6380713 w 11235156"/>
              <a:gd name="connsiteY1002" fmla="*/ 4363123 h 5333466"/>
              <a:gd name="connsiteX1003" fmla="*/ 6376855 w 11235156"/>
              <a:gd name="connsiteY1003" fmla="*/ 4383438 h 5333466"/>
              <a:gd name="connsiteX1004" fmla="*/ 6414476 w 11235156"/>
              <a:gd name="connsiteY1004" fmla="*/ 4390237 h 5333466"/>
              <a:gd name="connsiteX1005" fmla="*/ 6447677 w 11235156"/>
              <a:gd name="connsiteY1005" fmla="*/ 4404767 h 5333466"/>
              <a:gd name="connsiteX1006" fmla="*/ 6402466 w 11235156"/>
              <a:gd name="connsiteY1006" fmla="*/ 4403378 h 5333466"/>
              <a:gd name="connsiteX1007" fmla="*/ 6369009 w 11235156"/>
              <a:gd name="connsiteY1007" fmla="*/ 4414234 h 5333466"/>
              <a:gd name="connsiteX1008" fmla="*/ 6350951 w 11235156"/>
              <a:gd name="connsiteY1008" fmla="*/ 4415645 h 5333466"/>
              <a:gd name="connsiteX1009" fmla="*/ 6348935 w 11235156"/>
              <a:gd name="connsiteY1009" fmla="*/ 4411736 h 5333466"/>
              <a:gd name="connsiteX1010" fmla="*/ 6283348 w 11235156"/>
              <a:gd name="connsiteY1010" fmla="*/ 4414935 h 5333466"/>
              <a:gd name="connsiteX1011" fmla="*/ 6248563 w 11235156"/>
              <a:gd name="connsiteY1011" fmla="*/ 4444305 h 5333466"/>
              <a:gd name="connsiteX1012" fmla="*/ 6201765 w 11235156"/>
              <a:gd name="connsiteY1012" fmla="*/ 4441755 h 5333466"/>
              <a:gd name="connsiteX1013" fmla="*/ 6142483 w 11235156"/>
              <a:gd name="connsiteY1013" fmla="*/ 4431297 h 5333466"/>
              <a:gd name="connsiteX1014" fmla="*/ 6098000 w 11235156"/>
              <a:gd name="connsiteY1014" fmla="*/ 4425570 h 5333466"/>
              <a:gd name="connsiteX1015" fmla="*/ 6063985 w 11235156"/>
              <a:gd name="connsiteY1015" fmla="*/ 4423841 h 5333466"/>
              <a:gd name="connsiteX1016" fmla="*/ 6034814 w 11235156"/>
              <a:gd name="connsiteY1016" fmla="*/ 4417131 h 5333466"/>
              <a:gd name="connsiteX1017" fmla="*/ 6005940 w 11235156"/>
              <a:gd name="connsiteY1017" fmla="*/ 4358274 h 5333466"/>
              <a:gd name="connsiteX1018" fmla="*/ 5995558 w 11235156"/>
              <a:gd name="connsiteY1018" fmla="*/ 4345813 h 5333466"/>
              <a:gd name="connsiteX1019" fmla="*/ 5981532 w 11235156"/>
              <a:gd name="connsiteY1019" fmla="*/ 4355043 h 5333466"/>
              <a:gd name="connsiteX1020" fmla="*/ 5975014 w 11235156"/>
              <a:gd name="connsiteY1020" fmla="*/ 4367327 h 5333466"/>
              <a:gd name="connsiteX1021" fmla="*/ 5936411 w 11235156"/>
              <a:gd name="connsiteY1021" fmla="*/ 4390252 h 5333466"/>
              <a:gd name="connsiteX1022" fmla="*/ 5915777 w 11235156"/>
              <a:gd name="connsiteY1022" fmla="*/ 4375167 h 5333466"/>
              <a:gd name="connsiteX1023" fmla="*/ 5887941 w 11235156"/>
              <a:gd name="connsiteY1023" fmla="*/ 4395003 h 5333466"/>
              <a:gd name="connsiteX1024" fmla="*/ 5842429 w 11235156"/>
              <a:gd name="connsiteY1024" fmla="*/ 4400701 h 5333466"/>
              <a:gd name="connsiteX1025" fmla="*/ 5752606 w 11235156"/>
              <a:gd name="connsiteY1025" fmla="*/ 4383747 h 5333466"/>
              <a:gd name="connsiteX1026" fmla="*/ 5738021 w 11235156"/>
              <a:gd name="connsiteY1026" fmla="*/ 4380392 h 5333466"/>
              <a:gd name="connsiteX1027" fmla="*/ 5705722 w 11235156"/>
              <a:gd name="connsiteY1027" fmla="*/ 4389660 h 5333466"/>
              <a:gd name="connsiteX1028" fmla="*/ 5696972 w 11235156"/>
              <a:gd name="connsiteY1028" fmla="*/ 4396658 h 5333466"/>
              <a:gd name="connsiteX1029" fmla="*/ 5683675 w 11235156"/>
              <a:gd name="connsiteY1029" fmla="*/ 4401550 h 5333466"/>
              <a:gd name="connsiteX1030" fmla="*/ 5663900 w 11235156"/>
              <a:gd name="connsiteY1030" fmla="*/ 4391965 h 5333466"/>
              <a:gd name="connsiteX1031" fmla="*/ 5646011 w 11235156"/>
              <a:gd name="connsiteY1031" fmla="*/ 4376453 h 5333466"/>
              <a:gd name="connsiteX1032" fmla="*/ 5626879 w 11235156"/>
              <a:gd name="connsiteY1032" fmla="*/ 4370991 h 5333466"/>
              <a:gd name="connsiteX1033" fmla="*/ 5599297 w 11235156"/>
              <a:gd name="connsiteY1033" fmla="*/ 4365441 h 5333466"/>
              <a:gd name="connsiteX1034" fmla="*/ 5586944 w 11235156"/>
              <a:gd name="connsiteY1034" fmla="*/ 4367370 h 5333466"/>
              <a:gd name="connsiteX1035" fmla="*/ 5528650 w 11235156"/>
              <a:gd name="connsiteY1035" fmla="*/ 4372248 h 5333466"/>
              <a:gd name="connsiteX1036" fmla="*/ 5507761 w 11235156"/>
              <a:gd name="connsiteY1036" fmla="*/ 4382550 h 5333466"/>
              <a:gd name="connsiteX1037" fmla="*/ 5525435 w 11235156"/>
              <a:gd name="connsiteY1037" fmla="*/ 4396688 h 5333466"/>
              <a:gd name="connsiteX1038" fmla="*/ 5529982 w 11235156"/>
              <a:gd name="connsiteY1038" fmla="*/ 4398793 h 5333466"/>
              <a:gd name="connsiteX1039" fmla="*/ 5544786 w 11235156"/>
              <a:gd name="connsiteY1039" fmla="*/ 4448583 h 5333466"/>
              <a:gd name="connsiteX1040" fmla="*/ 5520120 w 11235156"/>
              <a:gd name="connsiteY1040" fmla="*/ 4425681 h 5333466"/>
              <a:gd name="connsiteX1041" fmla="*/ 5488250 w 11235156"/>
              <a:gd name="connsiteY1041" fmla="*/ 4437697 h 5333466"/>
              <a:gd name="connsiteX1042" fmla="*/ 5480529 w 11235156"/>
              <a:gd name="connsiteY1042" fmla="*/ 4433269 h 5333466"/>
              <a:gd name="connsiteX1043" fmla="*/ 5481986 w 11235156"/>
              <a:gd name="connsiteY1043" fmla="*/ 4424594 h 5333466"/>
              <a:gd name="connsiteX1044" fmla="*/ 5480054 w 11235156"/>
              <a:gd name="connsiteY1044" fmla="*/ 4412222 h 5333466"/>
              <a:gd name="connsiteX1045" fmla="*/ 5472033 w 11235156"/>
              <a:gd name="connsiteY1045" fmla="*/ 4414883 h 5333466"/>
              <a:gd name="connsiteX1046" fmla="*/ 5459765 w 11235156"/>
              <a:gd name="connsiteY1046" fmla="*/ 4408350 h 5333466"/>
              <a:gd name="connsiteX1047" fmla="*/ 5457104 w 11235156"/>
              <a:gd name="connsiteY1047" fmla="*/ 4400316 h 5333466"/>
              <a:gd name="connsiteX1048" fmla="*/ 5388304 w 11235156"/>
              <a:gd name="connsiteY1048" fmla="*/ 4427956 h 5333466"/>
              <a:gd name="connsiteX1049" fmla="*/ 5385344 w 11235156"/>
              <a:gd name="connsiteY1049" fmla="*/ 4427010 h 5333466"/>
              <a:gd name="connsiteX1050" fmla="*/ 5291962 w 11235156"/>
              <a:gd name="connsiteY1050" fmla="*/ 4423285 h 5333466"/>
              <a:gd name="connsiteX1051" fmla="*/ 5268282 w 11235156"/>
              <a:gd name="connsiteY1051" fmla="*/ 4415717 h 5333466"/>
              <a:gd name="connsiteX1052" fmla="*/ 5241000 w 11235156"/>
              <a:gd name="connsiteY1052" fmla="*/ 4403080 h 5333466"/>
              <a:gd name="connsiteX1053" fmla="*/ 5187767 w 11235156"/>
              <a:gd name="connsiteY1053" fmla="*/ 4404351 h 5333466"/>
              <a:gd name="connsiteX1054" fmla="*/ 5178419 w 11235156"/>
              <a:gd name="connsiteY1054" fmla="*/ 4425524 h 5333466"/>
              <a:gd name="connsiteX1055" fmla="*/ 5181509 w 11235156"/>
              <a:gd name="connsiteY1055" fmla="*/ 4436307 h 5333466"/>
              <a:gd name="connsiteX1056" fmla="*/ 5179452 w 11235156"/>
              <a:gd name="connsiteY1056" fmla="*/ 4459158 h 5333466"/>
              <a:gd name="connsiteX1057" fmla="*/ 5177052 w 11235156"/>
              <a:gd name="connsiteY1057" fmla="*/ 4470798 h 5333466"/>
              <a:gd name="connsiteX1058" fmla="*/ 5166155 w 11235156"/>
              <a:gd name="connsiteY1058" fmla="*/ 4464050 h 5333466"/>
              <a:gd name="connsiteX1059" fmla="*/ 5149081 w 11235156"/>
              <a:gd name="connsiteY1059" fmla="*/ 4435738 h 5333466"/>
              <a:gd name="connsiteX1060" fmla="*/ 5091984 w 11235156"/>
              <a:gd name="connsiteY1060" fmla="*/ 4412265 h 5333466"/>
              <a:gd name="connsiteX1061" fmla="*/ 5055138 w 11235156"/>
              <a:gd name="connsiteY1061" fmla="*/ 4419427 h 5333466"/>
              <a:gd name="connsiteX1062" fmla="*/ 5024681 w 11235156"/>
              <a:gd name="connsiteY1062" fmla="*/ 4404469 h 5333466"/>
              <a:gd name="connsiteX1063" fmla="*/ 5019275 w 11235156"/>
              <a:gd name="connsiteY1063" fmla="*/ 4396865 h 5333466"/>
              <a:gd name="connsiteX1064" fmla="*/ 5006367 w 11235156"/>
              <a:gd name="connsiteY1064" fmla="*/ 4431266 h 5333466"/>
              <a:gd name="connsiteX1065" fmla="*/ 4991268 w 11235156"/>
              <a:gd name="connsiteY1065" fmla="*/ 4433624 h 5333466"/>
              <a:gd name="connsiteX1066" fmla="*/ 4967075 w 11235156"/>
              <a:gd name="connsiteY1066" fmla="*/ 4431768 h 5333466"/>
              <a:gd name="connsiteX1067" fmla="*/ 4934991 w 11235156"/>
              <a:gd name="connsiteY1067" fmla="*/ 4442410 h 5333466"/>
              <a:gd name="connsiteX1068" fmla="*/ 4881200 w 11235156"/>
              <a:gd name="connsiteY1068" fmla="*/ 4431096 h 5333466"/>
              <a:gd name="connsiteX1069" fmla="*/ 4846372 w 11235156"/>
              <a:gd name="connsiteY1069" fmla="*/ 4442167 h 5333466"/>
              <a:gd name="connsiteX1070" fmla="*/ 4807293 w 11235156"/>
              <a:gd name="connsiteY1070" fmla="*/ 4444044 h 5333466"/>
              <a:gd name="connsiteX1071" fmla="*/ 4785117 w 11235156"/>
              <a:gd name="connsiteY1071" fmla="*/ 4446098 h 5333466"/>
              <a:gd name="connsiteX1072" fmla="*/ 4782587 w 11235156"/>
              <a:gd name="connsiteY1072" fmla="*/ 4447901 h 5333466"/>
              <a:gd name="connsiteX1073" fmla="*/ 4767060 w 11235156"/>
              <a:gd name="connsiteY1073" fmla="*/ 4447510 h 5333466"/>
              <a:gd name="connsiteX1074" fmla="*/ 4761009 w 11235156"/>
              <a:gd name="connsiteY1074" fmla="*/ 4435781 h 5333466"/>
              <a:gd name="connsiteX1075" fmla="*/ 4729608 w 11235156"/>
              <a:gd name="connsiteY1075" fmla="*/ 4423787 h 5333466"/>
              <a:gd name="connsiteX1076" fmla="*/ 4664198 w 11235156"/>
              <a:gd name="connsiteY1076" fmla="*/ 4455122 h 5333466"/>
              <a:gd name="connsiteX1077" fmla="*/ 4646867 w 11235156"/>
              <a:gd name="connsiteY1077" fmla="*/ 4452195 h 5333466"/>
              <a:gd name="connsiteX1078" fmla="*/ 4632283 w 11235156"/>
              <a:gd name="connsiteY1078" fmla="*/ 4448840 h 5333466"/>
              <a:gd name="connsiteX1079" fmla="*/ 4598611 w 11235156"/>
              <a:gd name="connsiteY1079" fmla="*/ 4458322 h 5333466"/>
              <a:gd name="connsiteX1080" fmla="*/ 4573220 w 11235156"/>
              <a:gd name="connsiteY1080" fmla="*/ 4484816 h 5333466"/>
              <a:gd name="connsiteX1081" fmla="*/ 4560996 w 11235156"/>
              <a:gd name="connsiteY1081" fmla="*/ 4496582 h 5333466"/>
              <a:gd name="connsiteX1082" fmla="*/ 4532173 w 11235156"/>
              <a:gd name="connsiteY1082" fmla="*/ 4501082 h 5333466"/>
              <a:gd name="connsiteX1083" fmla="*/ 4528658 w 11235156"/>
              <a:gd name="connsiteY1083" fmla="*/ 4532609 h 5333466"/>
              <a:gd name="connsiteX1084" fmla="*/ 4516130 w 11235156"/>
              <a:gd name="connsiteY1084" fmla="*/ 4506403 h 5333466"/>
              <a:gd name="connsiteX1085" fmla="*/ 4545509 w 11235156"/>
              <a:gd name="connsiteY1085" fmla="*/ 4469429 h 5333466"/>
              <a:gd name="connsiteX1086" fmla="*/ 4495795 w 11235156"/>
              <a:gd name="connsiteY1086" fmla="*/ 4484231 h 5333466"/>
              <a:gd name="connsiteX1087" fmla="*/ 4488333 w 11235156"/>
              <a:gd name="connsiteY1087" fmla="*/ 4499478 h 5333466"/>
              <a:gd name="connsiteX1088" fmla="*/ 4464530 w 11235156"/>
              <a:gd name="connsiteY1088" fmla="*/ 4527132 h 5333466"/>
              <a:gd name="connsiteX1089" fmla="*/ 4459384 w 11235156"/>
              <a:gd name="connsiteY1089" fmla="*/ 4539202 h 5333466"/>
              <a:gd name="connsiteX1090" fmla="*/ 4454067 w 11235156"/>
              <a:gd name="connsiteY1090" fmla="*/ 4568194 h 5333466"/>
              <a:gd name="connsiteX1091" fmla="*/ 4448232 w 11235156"/>
              <a:gd name="connsiteY1091" fmla="*/ 4557840 h 5333466"/>
              <a:gd name="connsiteX1092" fmla="*/ 4416748 w 11235156"/>
              <a:gd name="connsiteY1092" fmla="*/ 4554307 h 5333466"/>
              <a:gd name="connsiteX1093" fmla="*/ 4378015 w 11235156"/>
              <a:gd name="connsiteY1093" fmla="*/ 4567395 h 5333466"/>
              <a:gd name="connsiteX1094" fmla="*/ 4346745 w 11235156"/>
              <a:gd name="connsiteY1094" fmla="*/ 4565237 h 5333466"/>
              <a:gd name="connsiteX1095" fmla="*/ 4254176 w 11235156"/>
              <a:gd name="connsiteY1095" fmla="*/ 4548712 h 5333466"/>
              <a:gd name="connsiteX1096" fmla="*/ 4243879 w 11235156"/>
              <a:gd name="connsiteY1096" fmla="*/ 4527790 h 5333466"/>
              <a:gd name="connsiteX1097" fmla="*/ 4261462 w 11235156"/>
              <a:gd name="connsiteY1097" fmla="*/ 4505330 h 5333466"/>
              <a:gd name="connsiteX1098" fmla="*/ 4285695 w 11235156"/>
              <a:gd name="connsiteY1098" fmla="*/ 4480426 h 5333466"/>
              <a:gd name="connsiteX1099" fmla="*/ 4166582 w 11235156"/>
              <a:gd name="connsiteY1099" fmla="*/ 4537043 h 5333466"/>
              <a:gd name="connsiteX1100" fmla="*/ 4151913 w 11235156"/>
              <a:gd name="connsiteY1100" fmla="*/ 4542149 h 5333466"/>
              <a:gd name="connsiteX1101" fmla="*/ 4139728 w 11235156"/>
              <a:gd name="connsiteY1101" fmla="*/ 4527154 h 5333466"/>
              <a:gd name="connsiteX1102" fmla="*/ 4143287 w 11235156"/>
              <a:gd name="connsiteY1102" fmla="*/ 4513926 h 5333466"/>
              <a:gd name="connsiteX1103" fmla="*/ 4161685 w 11235156"/>
              <a:gd name="connsiteY1103" fmla="*/ 4478667 h 5333466"/>
              <a:gd name="connsiteX1104" fmla="*/ 4147869 w 11235156"/>
              <a:gd name="connsiteY1104" fmla="*/ 4444213 h 5333466"/>
              <a:gd name="connsiteX1105" fmla="*/ 4121920 w 11235156"/>
              <a:gd name="connsiteY1105" fmla="*/ 4458121 h 5333466"/>
              <a:gd name="connsiteX1106" fmla="*/ 4117418 w 11235156"/>
              <a:gd name="connsiteY1106" fmla="*/ 4474314 h 5333466"/>
              <a:gd name="connsiteX1107" fmla="*/ 4077916 w 11235156"/>
              <a:gd name="connsiteY1107" fmla="*/ 4518500 h 5333466"/>
              <a:gd name="connsiteX1108" fmla="*/ 4040127 w 11235156"/>
              <a:gd name="connsiteY1108" fmla="*/ 4528624 h 5333466"/>
              <a:gd name="connsiteX1109" fmla="*/ 3942412 w 11235156"/>
              <a:gd name="connsiteY1109" fmla="*/ 4524169 h 5333466"/>
              <a:gd name="connsiteX1110" fmla="*/ 3918349 w 11235156"/>
              <a:gd name="connsiteY1110" fmla="*/ 4532150 h 5333466"/>
              <a:gd name="connsiteX1111" fmla="*/ 3880260 w 11235156"/>
              <a:gd name="connsiteY1111" fmla="*/ 4549362 h 5333466"/>
              <a:gd name="connsiteX1112" fmla="*/ 3833333 w 11235156"/>
              <a:gd name="connsiteY1112" fmla="*/ 4536976 h 5333466"/>
              <a:gd name="connsiteX1113" fmla="*/ 3802704 w 11235156"/>
              <a:gd name="connsiteY1113" fmla="*/ 4538942 h 5333466"/>
              <a:gd name="connsiteX1114" fmla="*/ 3781815 w 11235156"/>
              <a:gd name="connsiteY1114" fmla="*/ 4549244 h 5333466"/>
              <a:gd name="connsiteX1115" fmla="*/ 3770535 w 11235156"/>
              <a:gd name="connsiteY1115" fmla="*/ 4558045 h 5333466"/>
              <a:gd name="connsiteX1116" fmla="*/ 3762469 w 11235156"/>
              <a:gd name="connsiteY1116" fmla="*/ 4542407 h 5333466"/>
              <a:gd name="connsiteX1117" fmla="*/ 3769288 w 11235156"/>
              <a:gd name="connsiteY1117" fmla="*/ 4523038 h 5333466"/>
              <a:gd name="connsiteX1118" fmla="*/ 3736040 w 11235156"/>
              <a:gd name="connsiteY1118" fmla="*/ 4490209 h 5333466"/>
              <a:gd name="connsiteX1119" fmla="*/ 3720214 w 11235156"/>
              <a:gd name="connsiteY1119" fmla="*/ 4496906 h 5333466"/>
              <a:gd name="connsiteX1120" fmla="*/ 3704899 w 11235156"/>
              <a:gd name="connsiteY1120" fmla="*/ 4497888 h 5333466"/>
              <a:gd name="connsiteX1121" fmla="*/ 3633609 w 11235156"/>
              <a:gd name="connsiteY1121" fmla="*/ 4500571 h 5333466"/>
              <a:gd name="connsiteX1122" fmla="*/ 3630349 w 11235156"/>
              <a:gd name="connsiteY1122" fmla="*/ 4506712 h 5333466"/>
              <a:gd name="connsiteX1123" fmla="*/ 3637986 w 11235156"/>
              <a:gd name="connsiteY1123" fmla="*/ 4519600 h 5333466"/>
              <a:gd name="connsiteX1124" fmla="*/ 3643047 w 11235156"/>
              <a:gd name="connsiteY1124" fmla="*/ 4515994 h 5333466"/>
              <a:gd name="connsiteX1125" fmla="*/ 3676933 w 11235156"/>
              <a:gd name="connsiteY1125" fmla="*/ 4507887 h 5333466"/>
              <a:gd name="connsiteX1126" fmla="*/ 3696240 w 11235156"/>
              <a:gd name="connsiteY1126" fmla="*/ 4541484 h 5333466"/>
              <a:gd name="connsiteX1127" fmla="*/ 3685688 w 11235156"/>
              <a:gd name="connsiteY1127" fmla="*/ 4545947 h 5333466"/>
              <a:gd name="connsiteX1128" fmla="*/ 3661625 w 11235156"/>
              <a:gd name="connsiteY1128" fmla="*/ 4553929 h 5333466"/>
              <a:gd name="connsiteX1129" fmla="*/ 3610968 w 11235156"/>
              <a:gd name="connsiteY1129" fmla="*/ 4571695 h 5333466"/>
              <a:gd name="connsiteX1130" fmla="*/ 3586775 w 11235156"/>
              <a:gd name="connsiteY1130" fmla="*/ 4569840 h 5333466"/>
              <a:gd name="connsiteX1131" fmla="*/ 3556448 w 11235156"/>
              <a:gd name="connsiteY1131" fmla="*/ 4564718 h 5333466"/>
              <a:gd name="connsiteX1132" fmla="*/ 3536802 w 11235156"/>
              <a:gd name="connsiteY1132" fmla="*/ 4564970 h 5333466"/>
              <a:gd name="connsiteX1133" fmla="*/ 3516857 w 11235156"/>
              <a:gd name="connsiteY1133" fmla="*/ 4572308 h 5333466"/>
              <a:gd name="connsiteX1134" fmla="*/ 3502442 w 11235156"/>
              <a:gd name="connsiteY1134" fmla="*/ 4552029 h 5333466"/>
              <a:gd name="connsiteX1135" fmla="*/ 3456806 w 11235156"/>
              <a:gd name="connsiteY1135" fmla="*/ 4592950 h 5333466"/>
              <a:gd name="connsiteX1136" fmla="*/ 3460579 w 11235156"/>
              <a:gd name="connsiteY1136" fmla="*/ 4581095 h 5333466"/>
              <a:gd name="connsiteX1137" fmla="*/ 3436855 w 11235156"/>
              <a:gd name="connsiteY1137" fmla="*/ 4555229 h 5333466"/>
              <a:gd name="connsiteX1138" fmla="*/ 3392932 w 11235156"/>
              <a:gd name="connsiteY1138" fmla="*/ 4562087 h 5333466"/>
              <a:gd name="connsiteX1139" fmla="*/ 3324341 w 11235156"/>
              <a:gd name="connsiteY1139" fmla="*/ 4546043 h 5333466"/>
              <a:gd name="connsiteX1140" fmla="*/ 3298177 w 11235156"/>
              <a:gd name="connsiteY1140" fmla="*/ 4558577 h 5333466"/>
              <a:gd name="connsiteX1141" fmla="*/ 3269611 w 11235156"/>
              <a:gd name="connsiteY1141" fmla="*/ 4582750 h 5333466"/>
              <a:gd name="connsiteX1142" fmla="*/ 3234866 w 11235156"/>
              <a:gd name="connsiteY1142" fmla="*/ 4585360 h 5333466"/>
              <a:gd name="connsiteX1143" fmla="*/ 3215520 w 11235156"/>
              <a:gd name="connsiteY1143" fmla="*/ 4578523 h 5333466"/>
              <a:gd name="connsiteX1144" fmla="*/ 3209600 w 11235156"/>
              <a:gd name="connsiteY1144" fmla="*/ 4576631 h 5333466"/>
              <a:gd name="connsiteX1145" fmla="*/ 3157357 w 11235156"/>
              <a:gd name="connsiteY1145" fmla="*/ 4593237 h 5333466"/>
              <a:gd name="connsiteX1146" fmla="*/ 3111461 w 11235156"/>
              <a:gd name="connsiteY1146" fmla="*/ 4614484 h 5333466"/>
              <a:gd name="connsiteX1147" fmla="*/ 3097306 w 11235156"/>
              <a:gd name="connsiteY1147" fmla="*/ 4613878 h 5333466"/>
              <a:gd name="connsiteX1148" fmla="*/ 3076073 w 11235156"/>
              <a:gd name="connsiteY1148" fmla="*/ 4612969 h 5333466"/>
              <a:gd name="connsiteX1149" fmla="*/ 3013407 w 11235156"/>
              <a:gd name="connsiteY1149" fmla="*/ 4643875 h 5333466"/>
              <a:gd name="connsiteX1150" fmla="*/ 2985096 w 11235156"/>
              <a:gd name="connsiteY1150" fmla="*/ 4642663 h 5333466"/>
              <a:gd name="connsiteX1151" fmla="*/ 2969223 w 11235156"/>
              <a:gd name="connsiteY1151" fmla="*/ 4631061 h 5333466"/>
              <a:gd name="connsiteX1152" fmla="*/ 2957469 w 11235156"/>
              <a:gd name="connsiteY1152" fmla="*/ 4618815 h 5333466"/>
              <a:gd name="connsiteX1153" fmla="*/ 2902220 w 11235156"/>
              <a:gd name="connsiteY1153" fmla="*/ 4616176 h 5333466"/>
              <a:gd name="connsiteX1154" fmla="*/ 2891713 w 11235156"/>
              <a:gd name="connsiteY1154" fmla="*/ 4638939 h 5333466"/>
              <a:gd name="connsiteX1155" fmla="*/ 2888498 w 11235156"/>
              <a:gd name="connsiteY1155" fmla="*/ 4663378 h 5333466"/>
              <a:gd name="connsiteX1156" fmla="*/ 2869322 w 11235156"/>
              <a:gd name="connsiteY1156" fmla="*/ 4639618 h 5333466"/>
              <a:gd name="connsiteX1157" fmla="*/ 2833974 w 11235156"/>
              <a:gd name="connsiteY1157" fmla="*/ 4611343 h 5333466"/>
              <a:gd name="connsiteX1158" fmla="*/ 2794212 w 11235156"/>
              <a:gd name="connsiteY1158" fmla="*/ 4635856 h 5333466"/>
              <a:gd name="connsiteX1159" fmla="*/ 2773109 w 11235156"/>
              <a:gd name="connsiteY1159" fmla="*/ 4644784 h 5333466"/>
              <a:gd name="connsiteX1160" fmla="*/ 2736648 w 11235156"/>
              <a:gd name="connsiteY1160" fmla="*/ 4636396 h 5333466"/>
              <a:gd name="connsiteX1161" fmla="*/ 2723865 w 11235156"/>
              <a:gd name="connsiteY1161" fmla="*/ 4635575 h 5333466"/>
              <a:gd name="connsiteX1162" fmla="*/ 2695684 w 11235156"/>
              <a:gd name="connsiteY1162" fmla="*/ 4644200 h 5333466"/>
              <a:gd name="connsiteX1163" fmla="*/ 2705163 w 11235156"/>
              <a:gd name="connsiteY1163" fmla="*/ 4632863 h 5333466"/>
              <a:gd name="connsiteX1164" fmla="*/ 2700784 w 11235156"/>
              <a:gd name="connsiteY1164" fmla="*/ 4613833 h 5333466"/>
              <a:gd name="connsiteX1165" fmla="*/ 2684743 w 11235156"/>
              <a:gd name="connsiteY1165" fmla="*/ 4619154 h 5333466"/>
              <a:gd name="connsiteX1166" fmla="*/ 2647558 w 11235156"/>
              <a:gd name="connsiteY1166" fmla="*/ 4660164 h 5333466"/>
              <a:gd name="connsiteX1167" fmla="*/ 2613886 w 11235156"/>
              <a:gd name="connsiteY1167" fmla="*/ 4669646 h 5333466"/>
              <a:gd name="connsiteX1168" fmla="*/ 2576396 w 11235156"/>
              <a:gd name="connsiteY1168" fmla="*/ 4672683 h 5333466"/>
              <a:gd name="connsiteX1169" fmla="*/ 2535517 w 11235156"/>
              <a:gd name="connsiteY1169" fmla="*/ 4672025 h 5333466"/>
              <a:gd name="connsiteX1170" fmla="*/ 2507122 w 11235156"/>
              <a:gd name="connsiteY1170" fmla="*/ 4679274 h 5333466"/>
              <a:gd name="connsiteX1171" fmla="*/ 2472592 w 11235156"/>
              <a:gd name="connsiteY1171" fmla="*/ 4683258 h 5333466"/>
              <a:gd name="connsiteX1172" fmla="*/ 2461481 w 11235156"/>
              <a:gd name="connsiteY1172" fmla="*/ 4675136 h 5333466"/>
              <a:gd name="connsiteX1173" fmla="*/ 2421116 w 11235156"/>
              <a:gd name="connsiteY1173" fmla="*/ 4668766 h 5333466"/>
              <a:gd name="connsiteX1174" fmla="*/ 2403747 w 11235156"/>
              <a:gd name="connsiteY1174" fmla="*/ 4692599 h 5333466"/>
              <a:gd name="connsiteX1175" fmla="*/ 2374965 w 11235156"/>
              <a:gd name="connsiteY1175" fmla="*/ 4715399 h 5333466"/>
              <a:gd name="connsiteX1176" fmla="*/ 2324095 w 11235156"/>
              <a:gd name="connsiteY1176" fmla="*/ 4731790 h 5333466"/>
              <a:gd name="connsiteX1177" fmla="*/ 2310798 w 11235156"/>
              <a:gd name="connsiteY1177" fmla="*/ 4736682 h 5333466"/>
              <a:gd name="connsiteX1178" fmla="*/ 2233287 w 11235156"/>
              <a:gd name="connsiteY1178" fmla="*/ 4744560 h 5333466"/>
              <a:gd name="connsiteX1179" fmla="*/ 2246839 w 11235156"/>
              <a:gd name="connsiteY1179" fmla="*/ 4714282 h 5333466"/>
              <a:gd name="connsiteX1180" fmla="*/ 2250398 w 11235156"/>
              <a:gd name="connsiteY1180" fmla="*/ 4701054 h 5333466"/>
              <a:gd name="connsiteX1181" fmla="*/ 2249624 w 11235156"/>
              <a:gd name="connsiteY1181" fmla="*/ 4687093 h 5333466"/>
              <a:gd name="connsiteX1182" fmla="*/ 2236112 w 11235156"/>
              <a:gd name="connsiteY1182" fmla="*/ 4690611 h 5333466"/>
              <a:gd name="connsiteX1183" fmla="*/ 2223590 w 11235156"/>
              <a:gd name="connsiteY1183" fmla="*/ 4709464 h 5333466"/>
              <a:gd name="connsiteX1184" fmla="*/ 2212180 w 11235156"/>
              <a:gd name="connsiteY1184" fmla="*/ 4708429 h 5333466"/>
              <a:gd name="connsiteX1185" fmla="*/ 2201582 w 11235156"/>
              <a:gd name="connsiteY1185" fmla="*/ 4694594 h 5333466"/>
              <a:gd name="connsiteX1186" fmla="*/ 2132653 w 11235156"/>
              <a:gd name="connsiteY1186" fmla="*/ 4712397 h 5333466"/>
              <a:gd name="connsiteX1187" fmla="*/ 2118542 w 11235156"/>
              <a:gd name="connsiteY1187" fmla="*/ 4730090 h 5333466"/>
              <a:gd name="connsiteX1188" fmla="*/ 2117339 w 11235156"/>
              <a:gd name="connsiteY1188" fmla="*/ 4713380 h 5333466"/>
              <a:gd name="connsiteX1189" fmla="*/ 2100308 w 11235156"/>
              <a:gd name="connsiteY1189" fmla="*/ 4703367 h 5333466"/>
              <a:gd name="connsiteX1190" fmla="*/ 2077833 w 11235156"/>
              <a:gd name="connsiteY1190" fmla="*/ 4712508 h 5333466"/>
              <a:gd name="connsiteX1191" fmla="*/ 2066897 w 11235156"/>
              <a:gd name="connsiteY1191" fmla="*/ 4732521 h 5333466"/>
              <a:gd name="connsiteX1192" fmla="*/ 2077838 w 11235156"/>
              <a:gd name="connsiteY1192" fmla="*/ 4757567 h 5333466"/>
              <a:gd name="connsiteX1193" fmla="*/ 2054673 w 11235156"/>
              <a:gd name="connsiteY1193" fmla="*/ 4744287 h 5333466"/>
              <a:gd name="connsiteX1194" fmla="*/ 2034084 w 11235156"/>
              <a:gd name="connsiteY1194" fmla="*/ 4747501 h 5333466"/>
              <a:gd name="connsiteX1195" fmla="*/ 1969272 w 11235156"/>
              <a:gd name="connsiteY1195" fmla="*/ 4764661 h 5333466"/>
              <a:gd name="connsiteX1196" fmla="*/ 1919474 w 11235156"/>
              <a:gd name="connsiteY1196" fmla="*/ 4787926 h 5333466"/>
              <a:gd name="connsiteX1197" fmla="*/ 1907978 w 11235156"/>
              <a:gd name="connsiteY1197" fmla="*/ 4795354 h 5333466"/>
              <a:gd name="connsiteX1198" fmla="*/ 1878555 w 11235156"/>
              <a:gd name="connsiteY1198" fmla="*/ 4814029 h 5333466"/>
              <a:gd name="connsiteX1199" fmla="*/ 1877610 w 11235156"/>
              <a:gd name="connsiteY1199" fmla="*/ 4816992 h 5333466"/>
              <a:gd name="connsiteX1200" fmla="*/ 1863800 w 11235156"/>
              <a:gd name="connsiteY1200" fmla="*/ 4827598 h 5333466"/>
              <a:gd name="connsiteX1201" fmla="*/ 1855220 w 11235156"/>
              <a:gd name="connsiteY1201" fmla="*/ 4817673 h 5333466"/>
              <a:gd name="connsiteX1202" fmla="*/ 1832914 w 11235156"/>
              <a:gd name="connsiteY1202" fmla="*/ 4809891 h 5333466"/>
              <a:gd name="connsiteX1203" fmla="*/ 1779511 w 11235156"/>
              <a:gd name="connsiteY1203" fmla="*/ 4828086 h 5333466"/>
              <a:gd name="connsiteX1204" fmla="*/ 1739620 w 11235156"/>
              <a:gd name="connsiteY1204" fmla="*/ 4842762 h 5333466"/>
              <a:gd name="connsiteX1205" fmla="*/ 1727995 w 11235156"/>
              <a:gd name="connsiteY1205" fmla="*/ 4840353 h 5333466"/>
              <a:gd name="connsiteX1206" fmla="*/ 1694279 w 11235156"/>
              <a:gd name="connsiteY1206" fmla="*/ 4831537 h 5333466"/>
              <a:gd name="connsiteX1207" fmla="*/ 1644436 w 11235156"/>
              <a:gd name="connsiteY1207" fmla="*/ 4836503 h 5333466"/>
              <a:gd name="connsiteX1208" fmla="*/ 1655248 w 11235156"/>
              <a:gd name="connsiteY1208" fmla="*/ 4851713 h 5333466"/>
              <a:gd name="connsiteX1209" fmla="*/ 1651903 w 11235156"/>
              <a:gd name="connsiteY1209" fmla="*/ 4866315 h 5333466"/>
              <a:gd name="connsiteX1210" fmla="*/ 1604680 w 11235156"/>
              <a:gd name="connsiteY1210" fmla="*/ 4906075 h 5333466"/>
              <a:gd name="connsiteX1211" fmla="*/ 1532751 w 11235156"/>
              <a:gd name="connsiteY1211" fmla="*/ 4949693 h 5333466"/>
              <a:gd name="connsiteX1212" fmla="*/ 1523012 w 11235156"/>
              <a:gd name="connsiteY1212" fmla="*/ 4941357 h 5333466"/>
              <a:gd name="connsiteX1213" fmla="*/ 1536049 w 11235156"/>
              <a:gd name="connsiteY1213" fmla="*/ 4916791 h 5333466"/>
              <a:gd name="connsiteX1214" fmla="*/ 1536220 w 11235156"/>
              <a:gd name="connsiteY1214" fmla="*/ 4899867 h 5333466"/>
              <a:gd name="connsiteX1215" fmla="*/ 1520691 w 11235156"/>
              <a:gd name="connsiteY1215" fmla="*/ 4899475 h 5333466"/>
              <a:gd name="connsiteX1216" fmla="*/ 1500232 w 11235156"/>
              <a:gd name="connsiteY1216" fmla="*/ 4912527 h 5333466"/>
              <a:gd name="connsiteX1217" fmla="*/ 1485347 w 11235156"/>
              <a:gd name="connsiteY1217" fmla="*/ 4916260 h 5333466"/>
              <a:gd name="connsiteX1218" fmla="*/ 1485517 w 11235156"/>
              <a:gd name="connsiteY1218" fmla="*/ 4899335 h 5333466"/>
              <a:gd name="connsiteX1219" fmla="*/ 1486974 w 11235156"/>
              <a:gd name="connsiteY1219" fmla="*/ 4890659 h 5333466"/>
              <a:gd name="connsiteX1220" fmla="*/ 1477581 w 11235156"/>
              <a:gd name="connsiteY1220" fmla="*/ 4893534 h 5333466"/>
              <a:gd name="connsiteX1221" fmla="*/ 1414231 w 11235156"/>
              <a:gd name="connsiteY1221" fmla="*/ 4947077 h 5333466"/>
              <a:gd name="connsiteX1222" fmla="*/ 1331969 w 11235156"/>
              <a:gd name="connsiteY1222" fmla="*/ 5041592 h 5333466"/>
              <a:gd name="connsiteX1223" fmla="*/ 1322791 w 11235156"/>
              <a:gd name="connsiteY1223" fmla="*/ 5045841 h 5333466"/>
              <a:gd name="connsiteX1224" fmla="*/ 1316956 w 11235156"/>
              <a:gd name="connsiteY1224" fmla="*/ 5035488 h 5333466"/>
              <a:gd name="connsiteX1225" fmla="*/ 1318583 w 11235156"/>
              <a:gd name="connsiteY1225" fmla="*/ 5009887 h 5333466"/>
              <a:gd name="connsiteX1226" fmla="*/ 1317894 w 11235156"/>
              <a:gd name="connsiteY1226" fmla="*/ 4987465 h 5333466"/>
              <a:gd name="connsiteX1227" fmla="*/ 1303524 w 11235156"/>
              <a:gd name="connsiteY1227" fmla="*/ 4985484 h 5333466"/>
              <a:gd name="connsiteX1228" fmla="*/ 1291000 w 11235156"/>
              <a:gd name="connsiteY1228" fmla="*/ 5004337 h 5333466"/>
              <a:gd name="connsiteX1229" fmla="*/ 1272213 w 11235156"/>
              <a:gd name="connsiteY1229" fmla="*/ 5010087 h 5333466"/>
              <a:gd name="connsiteX1230" fmla="*/ 1263548 w 11235156"/>
              <a:gd name="connsiteY1230" fmla="*/ 5008623 h 5333466"/>
              <a:gd name="connsiteX1231" fmla="*/ 1242230 w 11235156"/>
              <a:gd name="connsiteY1231" fmla="*/ 5016176 h 5333466"/>
              <a:gd name="connsiteX1232" fmla="*/ 1214524 w 11235156"/>
              <a:gd name="connsiteY1232" fmla="*/ 5045849 h 5333466"/>
              <a:gd name="connsiteX1233" fmla="*/ 1184501 w 11235156"/>
              <a:gd name="connsiteY1233" fmla="*/ 5078699 h 5333466"/>
              <a:gd name="connsiteX1234" fmla="*/ 1166442 w 11235156"/>
              <a:gd name="connsiteY1234" fmla="*/ 5080111 h 5333466"/>
              <a:gd name="connsiteX1235" fmla="*/ 1073883 w 11235156"/>
              <a:gd name="connsiteY1235" fmla="*/ 5153704 h 5333466"/>
              <a:gd name="connsiteX1236" fmla="*/ 1040686 w 11235156"/>
              <a:gd name="connsiteY1236" fmla="*/ 5184232 h 5333466"/>
              <a:gd name="connsiteX1237" fmla="*/ 1020526 w 11235156"/>
              <a:gd name="connsiteY1237" fmla="*/ 5190197 h 5333466"/>
              <a:gd name="connsiteX1238" fmla="*/ 984883 w 11235156"/>
              <a:gd name="connsiteY1238" fmla="*/ 5214067 h 5333466"/>
              <a:gd name="connsiteX1239" fmla="*/ 967039 w 11235156"/>
              <a:gd name="connsiteY1239" fmla="*/ 5216853 h 5333466"/>
              <a:gd name="connsiteX1240" fmla="*/ 946235 w 11235156"/>
              <a:gd name="connsiteY1240" fmla="*/ 5218694 h 5333466"/>
              <a:gd name="connsiteX1241" fmla="*/ 926204 w 11235156"/>
              <a:gd name="connsiteY1241" fmla="*/ 5234494 h 5333466"/>
              <a:gd name="connsiteX1242" fmla="*/ 924104 w 11235156"/>
              <a:gd name="connsiteY1242" fmla="*/ 5239046 h 5333466"/>
              <a:gd name="connsiteX1243" fmla="*/ 926724 w 11235156"/>
              <a:gd name="connsiteY1243" fmla="*/ 5273840 h 5333466"/>
              <a:gd name="connsiteX1244" fmla="*/ 910382 w 11235156"/>
              <a:gd name="connsiteY1244" fmla="*/ 5286248 h 5333466"/>
              <a:gd name="connsiteX1245" fmla="*/ 901373 w 11235156"/>
              <a:gd name="connsiteY1245" fmla="*/ 5273574 h 5333466"/>
              <a:gd name="connsiteX1246" fmla="*/ 900469 w 11235156"/>
              <a:gd name="connsiteY1246" fmla="*/ 5249777 h 5333466"/>
              <a:gd name="connsiteX1247" fmla="*/ 882201 w 11235156"/>
              <a:gd name="connsiteY1247" fmla="*/ 5294873 h 5333466"/>
              <a:gd name="connsiteX1248" fmla="*/ 854195 w 11235156"/>
              <a:gd name="connsiteY1248" fmla="*/ 5331633 h 5333466"/>
              <a:gd name="connsiteX1249" fmla="*/ 843513 w 11235156"/>
              <a:gd name="connsiteY1249" fmla="*/ 5326260 h 5333466"/>
              <a:gd name="connsiteX1250" fmla="*/ 849688 w 11235156"/>
              <a:gd name="connsiteY1250" fmla="*/ 5302766 h 5333466"/>
              <a:gd name="connsiteX1251" fmla="*/ 857963 w 11235156"/>
              <a:gd name="connsiteY1251" fmla="*/ 5274720 h 5333466"/>
              <a:gd name="connsiteX1252" fmla="*/ 816356 w 11235156"/>
              <a:gd name="connsiteY1252" fmla="*/ 5278400 h 5333466"/>
              <a:gd name="connsiteX1253" fmla="*/ 841317 w 11235156"/>
              <a:gd name="connsiteY1253" fmla="*/ 5249156 h 5333466"/>
              <a:gd name="connsiteX1254" fmla="*/ 851565 w 11235156"/>
              <a:gd name="connsiteY1254" fmla="*/ 5206721 h 5333466"/>
              <a:gd name="connsiteX1255" fmla="*/ 842685 w 11235156"/>
              <a:gd name="connsiteY1255" fmla="*/ 5203883 h 5333466"/>
              <a:gd name="connsiteX1256" fmla="*/ 828789 w 11235156"/>
              <a:gd name="connsiteY1256" fmla="*/ 5222950 h 5333466"/>
              <a:gd name="connsiteX1257" fmla="*/ 791085 w 11235156"/>
              <a:gd name="connsiteY1257" fmla="*/ 5224613 h 5333466"/>
              <a:gd name="connsiteX1258" fmla="*/ 788340 w 11235156"/>
              <a:gd name="connsiteY1258" fmla="*/ 5225042 h 5333466"/>
              <a:gd name="connsiteX1259" fmla="*/ 739959 w 11235156"/>
              <a:gd name="connsiteY1259" fmla="*/ 5266391 h 5333466"/>
              <a:gd name="connsiteX1260" fmla="*/ 660951 w 11235156"/>
              <a:gd name="connsiteY1260" fmla="*/ 5309705 h 5333466"/>
              <a:gd name="connsiteX1261" fmla="*/ 667854 w 11235156"/>
              <a:gd name="connsiteY1261" fmla="*/ 5281874 h 5333466"/>
              <a:gd name="connsiteX1262" fmla="*/ 652710 w 11235156"/>
              <a:gd name="connsiteY1262" fmla="*/ 5265932 h 5333466"/>
              <a:gd name="connsiteX1263" fmla="*/ 592999 w 11235156"/>
              <a:gd name="connsiteY1263" fmla="*/ 5252725 h 5333466"/>
              <a:gd name="connsiteX1264" fmla="*/ 575839 w 11235156"/>
              <a:gd name="connsiteY1264" fmla="*/ 5232875 h 5333466"/>
              <a:gd name="connsiteX1265" fmla="*/ 548641 w 11235156"/>
              <a:gd name="connsiteY1265" fmla="*/ 5211775 h 5333466"/>
              <a:gd name="connsiteX1266" fmla="*/ 528481 w 11235156"/>
              <a:gd name="connsiteY1266" fmla="*/ 5217740 h 5333466"/>
              <a:gd name="connsiteX1267" fmla="*/ 502356 w 11235156"/>
              <a:gd name="connsiteY1267" fmla="*/ 5203513 h 5333466"/>
              <a:gd name="connsiteX1268" fmla="*/ 494376 w 11235156"/>
              <a:gd name="connsiteY1268" fmla="*/ 5179413 h 5333466"/>
              <a:gd name="connsiteX1269" fmla="*/ 504752 w 11235156"/>
              <a:gd name="connsiteY1269" fmla="*/ 5146814 h 5333466"/>
              <a:gd name="connsiteX1270" fmla="*/ 527528 w 11235156"/>
              <a:gd name="connsiteY1270" fmla="*/ 5130586 h 5333466"/>
              <a:gd name="connsiteX1271" fmla="*/ 546275 w 11235156"/>
              <a:gd name="connsiteY1271" fmla="*/ 5151596 h 5333466"/>
              <a:gd name="connsiteX1272" fmla="*/ 564549 w 11235156"/>
              <a:gd name="connsiteY1272" fmla="*/ 5151558 h 5333466"/>
              <a:gd name="connsiteX1273" fmla="*/ 577541 w 11235156"/>
              <a:gd name="connsiteY1273" fmla="*/ 5108695 h 5333466"/>
              <a:gd name="connsiteX1274" fmla="*/ 574536 w 11235156"/>
              <a:gd name="connsiteY1274" fmla="*/ 5089450 h 5333466"/>
              <a:gd name="connsiteX1275" fmla="*/ 575694 w 11235156"/>
              <a:gd name="connsiteY1275" fmla="*/ 5087862 h 5333466"/>
              <a:gd name="connsiteX1276" fmla="*/ 572949 w 11235156"/>
              <a:gd name="connsiteY1276" fmla="*/ 5088290 h 5333466"/>
              <a:gd name="connsiteX1277" fmla="*/ 499646 w 11235156"/>
              <a:gd name="connsiteY1277" fmla="*/ 5132122 h 5333466"/>
              <a:gd name="connsiteX1278" fmla="*/ 458083 w 11235156"/>
              <a:gd name="connsiteY1278" fmla="*/ 5154101 h 5333466"/>
              <a:gd name="connsiteX1279" fmla="*/ 438912 w 11235156"/>
              <a:gd name="connsiteY1279" fmla="*/ 5175400 h 5333466"/>
              <a:gd name="connsiteX1280" fmla="*/ 427417 w 11235156"/>
              <a:gd name="connsiteY1280" fmla="*/ 5182827 h 5333466"/>
              <a:gd name="connsiteX1281" fmla="*/ 402924 w 11235156"/>
              <a:gd name="connsiteY1281" fmla="*/ 5188060 h 5333466"/>
              <a:gd name="connsiteX1282" fmla="*/ 362525 w 11235156"/>
              <a:gd name="connsiteY1282" fmla="*/ 5253509 h 5333466"/>
              <a:gd name="connsiteX1283" fmla="*/ 360208 w 11235156"/>
              <a:gd name="connsiteY1283" fmla="*/ 5256686 h 5333466"/>
              <a:gd name="connsiteX1284" fmla="*/ 348284 w 11235156"/>
              <a:gd name="connsiteY1284" fmla="*/ 5261364 h 5333466"/>
              <a:gd name="connsiteX1285" fmla="*/ 339705 w 11235156"/>
              <a:gd name="connsiteY1285" fmla="*/ 5251440 h 5333466"/>
              <a:gd name="connsiteX1286" fmla="*/ 344206 w 11235156"/>
              <a:gd name="connsiteY1286" fmla="*/ 5235246 h 5333466"/>
              <a:gd name="connsiteX1287" fmla="*/ 365134 w 11235156"/>
              <a:gd name="connsiteY1287" fmla="*/ 5198184 h 5333466"/>
              <a:gd name="connsiteX1288" fmla="*/ 366079 w 11235156"/>
              <a:gd name="connsiteY1288" fmla="*/ 5195221 h 5333466"/>
              <a:gd name="connsiteX1289" fmla="*/ 368609 w 11235156"/>
              <a:gd name="connsiteY1289" fmla="*/ 5193418 h 5333466"/>
              <a:gd name="connsiteX1290" fmla="*/ 364491 w 11235156"/>
              <a:gd name="connsiteY1290" fmla="*/ 5194061 h 5333466"/>
              <a:gd name="connsiteX1291" fmla="*/ 361961 w 11235156"/>
              <a:gd name="connsiteY1291" fmla="*/ 5195864 h 5333466"/>
              <a:gd name="connsiteX1292" fmla="*/ 326103 w 11235156"/>
              <a:gd name="connsiteY1292" fmla="*/ 5218360 h 5333466"/>
              <a:gd name="connsiteX1293" fmla="*/ 288788 w 11235156"/>
              <a:gd name="connsiteY1293" fmla="*/ 5249532 h 5333466"/>
              <a:gd name="connsiteX1294" fmla="*/ 266826 w 11235156"/>
              <a:gd name="connsiteY1294" fmla="*/ 5252961 h 5333466"/>
              <a:gd name="connsiteX1295" fmla="*/ 265922 w 11235156"/>
              <a:gd name="connsiteY1295" fmla="*/ 5229164 h 5333466"/>
              <a:gd name="connsiteX1296" fmla="*/ 287579 w 11235156"/>
              <a:gd name="connsiteY1296" fmla="*/ 5187764 h 5333466"/>
              <a:gd name="connsiteX1297" fmla="*/ 294782 w 11235156"/>
              <a:gd name="connsiteY1297" fmla="*/ 5152845 h 5333466"/>
              <a:gd name="connsiteX1298" fmla="*/ 279943 w 11235156"/>
              <a:gd name="connsiteY1298" fmla="*/ 5174876 h 5333466"/>
              <a:gd name="connsiteX1299" fmla="*/ 243486 w 11235156"/>
              <a:gd name="connsiteY1299" fmla="*/ 5211546 h 5333466"/>
              <a:gd name="connsiteX1300" fmla="*/ 192830 w 11235156"/>
              <a:gd name="connsiteY1300" fmla="*/ 5229312 h 5333466"/>
              <a:gd name="connsiteX1301" fmla="*/ 143370 w 11235156"/>
              <a:gd name="connsiteY1301" fmla="*/ 5218729 h 5333466"/>
              <a:gd name="connsiteX1302" fmla="*/ 118663 w 11235156"/>
              <a:gd name="connsiteY1302" fmla="*/ 5222587 h 5333466"/>
              <a:gd name="connsiteX1303" fmla="*/ 101293 w 11235156"/>
              <a:gd name="connsiteY1303" fmla="*/ 5246421 h 5333466"/>
              <a:gd name="connsiteX1304" fmla="*/ 32997 w 11235156"/>
              <a:gd name="connsiteY1304" fmla="*/ 5178230 h 5333466"/>
              <a:gd name="connsiteX1305" fmla="*/ 5834 w 11235156"/>
              <a:gd name="connsiteY1305" fmla="*/ 5085311 h 5333466"/>
              <a:gd name="connsiteX1306" fmla="*/ 27232 w 11235156"/>
              <a:gd name="connsiteY1306" fmla="*/ 5024238 h 5333466"/>
              <a:gd name="connsiteX1307" fmla="*/ 58842 w 11235156"/>
              <a:gd name="connsiteY1307" fmla="*/ 4992547 h 5333466"/>
              <a:gd name="connsiteX1308" fmla="*/ 64806 w 11235156"/>
              <a:gd name="connsiteY1308" fmla="*/ 5012737 h 5333466"/>
              <a:gd name="connsiteX1309" fmla="*/ 94999 w 11235156"/>
              <a:gd name="connsiteY1309" fmla="*/ 4962964 h 5333466"/>
              <a:gd name="connsiteX1310" fmla="*/ 117430 w 11235156"/>
              <a:gd name="connsiteY1310" fmla="*/ 4935523 h 5333466"/>
              <a:gd name="connsiteX1311" fmla="*/ 156677 w 11235156"/>
              <a:gd name="connsiteY1311" fmla="*/ 4916722 h 5333466"/>
              <a:gd name="connsiteX1312" fmla="*/ 195839 w 11235156"/>
              <a:gd name="connsiteY1312" fmla="*/ 4906383 h 5333466"/>
              <a:gd name="connsiteX1313" fmla="*/ 229680 w 11235156"/>
              <a:gd name="connsiteY1313" fmla="*/ 4879978 h 5333466"/>
              <a:gd name="connsiteX1314" fmla="*/ 249451 w 11235156"/>
              <a:gd name="connsiteY1314" fmla="*/ 4844505 h 5333466"/>
              <a:gd name="connsiteX1315" fmla="*/ 268538 w 11235156"/>
              <a:gd name="connsiteY1315" fmla="*/ 4831667 h 5333466"/>
              <a:gd name="connsiteX1316" fmla="*/ 382075 w 11235156"/>
              <a:gd name="connsiteY1316" fmla="*/ 4784369 h 5333466"/>
              <a:gd name="connsiteX1317" fmla="*/ 415961 w 11235156"/>
              <a:gd name="connsiteY1317" fmla="*/ 4776262 h 5333466"/>
              <a:gd name="connsiteX1318" fmla="*/ 466014 w 11235156"/>
              <a:gd name="connsiteY1318" fmla="*/ 4727611 h 5333466"/>
              <a:gd name="connsiteX1319" fmla="*/ 482825 w 11235156"/>
              <a:gd name="connsiteY1319" fmla="*/ 4691192 h 5333466"/>
              <a:gd name="connsiteX1320" fmla="*/ 494399 w 11235156"/>
              <a:gd name="connsiteY1320" fmla="*/ 4630244 h 5333466"/>
              <a:gd name="connsiteX1321" fmla="*/ 486463 w 11235156"/>
              <a:gd name="connsiteY1321" fmla="*/ 4624441 h 5333466"/>
              <a:gd name="connsiteX1322" fmla="*/ 479086 w 11235156"/>
              <a:gd name="connsiteY1322" fmla="*/ 4631227 h 5333466"/>
              <a:gd name="connsiteX1323" fmla="*/ 479431 w 11235156"/>
              <a:gd name="connsiteY1323" fmla="*/ 4642437 h 5333466"/>
              <a:gd name="connsiteX1324" fmla="*/ 459231 w 11235156"/>
              <a:gd name="connsiteY1324" fmla="*/ 4675162 h 5333466"/>
              <a:gd name="connsiteX1325" fmla="*/ 402095 w 11235156"/>
              <a:gd name="connsiteY1325" fmla="*/ 4678450 h 5333466"/>
              <a:gd name="connsiteX1326" fmla="*/ 416160 w 11235156"/>
              <a:gd name="connsiteY1326" fmla="*/ 4642460 h 5333466"/>
              <a:gd name="connsiteX1327" fmla="*/ 414228 w 11235156"/>
              <a:gd name="connsiteY1327" fmla="*/ 4630089 h 5333466"/>
              <a:gd name="connsiteX1328" fmla="*/ 402519 w 11235156"/>
              <a:gd name="connsiteY1328" fmla="*/ 4636141 h 5333466"/>
              <a:gd name="connsiteX1329" fmla="*/ 389567 w 11235156"/>
              <a:gd name="connsiteY1329" fmla="*/ 4652244 h 5333466"/>
              <a:gd name="connsiteX1330" fmla="*/ 368848 w 11235156"/>
              <a:gd name="connsiteY1330" fmla="*/ 4645622 h 5333466"/>
              <a:gd name="connsiteX1331" fmla="*/ 342508 w 11235156"/>
              <a:gd name="connsiteY1331" fmla="*/ 4630021 h 5333466"/>
              <a:gd name="connsiteX1332" fmla="*/ 328009 w 11235156"/>
              <a:gd name="connsiteY1332" fmla="*/ 4618204 h 5333466"/>
              <a:gd name="connsiteX1333" fmla="*/ 330625 w 11235156"/>
              <a:gd name="connsiteY1333" fmla="*/ 4607939 h 5333466"/>
              <a:gd name="connsiteX1334" fmla="*/ 316854 w 11235156"/>
              <a:gd name="connsiteY1334" fmla="*/ 4591784 h 5333466"/>
              <a:gd name="connsiteX1335" fmla="*/ 243201 w 11235156"/>
              <a:gd name="connsiteY1335" fmla="*/ 4579345 h 5333466"/>
              <a:gd name="connsiteX1336" fmla="*/ 227544 w 11235156"/>
              <a:gd name="connsiteY1336" fmla="*/ 4569117 h 5333466"/>
              <a:gd name="connsiteX1337" fmla="*/ 227454 w 11235156"/>
              <a:gd name="connsiteY1337" fmla="*/ 4532520 h 5333466"/>
              <a:gd name="connsiteX1338" fmla="*/ 266785 w 11235156"/>
              <a:gd name="connsiteY1338" fmla="*/ 4505257 h 5333466"/>
              <a:gd name="connsiteX1339" fmla="*/ 397647 w 11235156"/>
              <a:gd name="connsiteY1339" fmla="*/ 4415827 h 5333466"/>
              <a:gd name="connsiteX1340" fmla="*/ 425998 w 11235156"/>
              <a:gd name="connsiteY1340" fmla="*/ 4390278 h 5333466"/>
              <a:gd name="connsiteX1341" fmla="*/ 531724 w 11235156"/>
              <a:gd name="connsiteY1341" fmla="*/ 4301957 h 5333466"/>
              <a:gd name="connsiteX1342" fmla="*/ 540260 w 11235156"/>
              <a:gd name="connsiteY1342" fmla="*/ 4293584 h 5333466"/>
              <a:gd name="connsiteX1343" fmla="*/ 546174 w 11235156"/>
              <a:gd name="connsiteY1343" fmla="*/ 4250416 h 5333466"/>
              <a:gd name="connsiteX1344" fmla="*/ 537679 w 11235156"/>
              <a:gd name="connsiteY1344" fmla="*/ 4232029 h 5333466"/>
              <a:gd name="connsiteX1345" fmla="*/ 523009 w 11235156"/>
              <a:gd name="connsiteY1345" fmla="*/ 4237136 h 5333466"/>
              <a:gd name="connsiteX1346" fmla="*/ 420328 w 11235156"/>
              <a:gd name="connsiteY1346" fmla="*/ 4317942 h 5333466"/>
              <a:gd name="connsiteX1347" fmla="*/ 296583 w 11235156"/>
              <a:gd name="connsiteY1347" fmla="*/ 4380915 h 5333466"/>
              <a:gd name="connsiteX1348" fmla="*/ 279897 w 11235156"/>
              <a:gd name="connsiteY1348" fmla="*/ 4382111 h 5333466"/>
              <a:gd name="connsiteX1349" fmla="*/ 281225 w 11235156"/>
              <a:gd name="connsiteY1349" fmla="*/ 4363599 h 5333466"/>
              <a:gd name="connsiteX1350" fmla="*/ 286800 w 11235156"/>
              <a:gd name="connsiteY1350" fmla="*/ 4354280 h 5333466"/>
              <a:gd name="connsiteX1351" fmla="*/ 295290 w 11235156"/>
              <a:gd name="connsiteY1351" fmla="*/ 4327608 h 5333466"/>
              <a:gd name="connsiteX1352" fmla="*/ 201608 w 11235156"/>
              <a:gd name="connsiteY1352" fmla="*/ 4330971 h 5333466"/>
              <a:gd name="connsiteX1353" fmla="*/ 194401 w 11235156"/>
              <a:gd name="connsiteY1353" fmla="*/ 4320831 h 5333466"/>
              <a:gd name="connsiteX1354" fmla="*/ 195299 w 11235156"/>
              <a:gd name="connsiteY1354" fmla="*/ 4299569 h 5333466"/>
              <a:gd name="connsiteX1355" fmla="*/ 206529 w 11235156"/>
              <a:gd name="connsiteY1355" fmla="*/ 4227410 h 5333466"/>
              <a:gd name="connsiteX1356" fmla="*/ 280510 w 11235156"/>
              <a:gd name="connsiteY1356" fmla="*/ 4115882 h 5333466"/>
              <a:gd name="connsiteX1357" fmla="*/ 340641 w 11235156"/>
              <a:gd name="connsiteY1357" fmla="*/ 4041719 h 5333466"/>
              <a:gd name="connsiteX1358" fmla="*/ 397772 w 11235156"/>
              <a:gd name="connsiteY1358" fmla="*/ 3993372 h 5333466"/>
              <a:gd name="connsiteX1359" fmla="*/ 438775 w 11235156"/>
              <a:gd name="connsiteY1359" fmla="*/ 3958808 h 5333466"/>
              <a:gd name="connsiteX1360" fmla="*/ 454229 w 11235156"/>
              <a:gd name="connsiteY1360" fmla="*/ 3945331 h 5333466"/>
              <a:gd name="connsiteX1361" fmla="*/ 452054 w 11235156"/>
              <a:gd name="connsiteY1361" fmla="*/ 3946288 h 5333466"/>
              <a:gd name="connsiteX1362" fmla="*/ 401034 w 11235156"/>
              <a:gd name="connsiteY1362" fmla="*/ 3917768 h 5333466"/>
              <a:gd name="connsiteX1363" fmla="*/ 363729 w 11235156"/>
              <a:gd name="connsiteY1363" fmla="*/ 3922241 h 5333466"/>
              <a:gd name="connsiteX1364" fmla="*/ 336375 w 11235156"/>
              <a:gd name="connsiteY1364" fmla="*/ 3957104 h 5333466"/>
              <a:gd name="connsiteX1365" fmla="*/ 237461 w 11235156"/>
              <a:gd name="connsiteY1365" fmla="*/ 3851063 h 5333466"/>
              <a:gd name="connsiteX1366" fmla="*/ 201631 w 11235156"/>
              <a:gd name="connsiteY1366" fmla="*/ 3710087 h 5333466"/>
              <a:gd name="connsiteX1367" fmla="*/ 237021 w 11235156"/>
              <a:gd name="connsiteY1367" fmla="*/ 3619521 h 5333466"/>
              <a:gd name="connsiteX1368" fmla="*/ 286177 w 11235156"/>
              <a:gd name="connsiteY1368" fmla="*/ 3573623 h 5333466"/>
              <a:gd name="connsiteX1369" fmla="*/ 294056 w 11235156"/>
              <a:gd name="connsiteY1369" fmla="*/ 3604259 h 5333466"/>
              <a:gd name="connsiteX1370" fmla="*/ 342050 w 11235156"/>
              <a:gd name="connsiteY1370" fmla="*/ 3531130 h 5333466"/>
              <a:gd name="connsiteX1371" fmla="*/ 377197 w 11235156"/>
              <a:gd name="connsiteY1371" fmla="*/ 3491122 h 5333466"/>
              <a:gd name="connsiteX1372" fmla="*/ 437132 w 11235156"/>
              <a:gd name="connsiteY1372" fmla="*/ 3464985 h 5333466"/>
              <a:gd name="connsiteX1373" fmla="*/ 496490 w 11235156"/>
              <a:gd name="connsiteY1373" fmla="*/ 3451550 h 5333466"/>
              <a:gd name="connsiteX1374" fmla="*/ 548714 w 11235156"/>
              <a:gd name="connsiteY1374" fmla="*/ 3413705 h 5333466"/>
              <a:gd name="connsiteX1375" fmla="*/ 580295 w 11235156"/>
              <a:gd name="connsiteY1375" fmla="*/ 3361493 h 5333466"/>
              <a:gd name="connsiteX1376" fmla="*/ 609641 w 11235156"/>
              <a:gd name="connsiteY1376" fmla="*/ 3343235 h 5333466"/>
              <a:gd name="connsiteX1377" fmla="*/ 782652 w 11235156"/>
              <a:gd name="connsiteY1377" fmla="*/ 3278271 h 5333466"/>
              <a:gd name="connsiteX1378" fmla="*/ 833967 w 11235156"/>
              <a:gd name="connsiteY1378" fmla="*/ 3267906 h 5333466"/>
              <a:gd name="connsiteX1379" fmla="*/ 911723 w 11235156"/>
              <a:gd name="connsiteY1379" fmla="*/ 3197524 h 5333466"/>
              <a:gd name="connsiteX1380" fmla="*/ 938909 w 11235156"/>
              <a:gd name="connsiteY1380" fmla="*/ 3143733 h 5333466"/>
              <a:gd name="connsiteX1381" fmla="*/ 959543 w 11235156"/>
              <a:gd name="connsiteY1381" fmla="*/ 3052831 h 5333466"/>
              <a:gd name="connsiteX1382" fmla="*/ 947935 w 11235156"/>
              <a:gd name="connsiteY1382" fmla="*/ 3043696 h 5333466"/>
              <a:gd name="connsiteX1383" fmla="*/ 936496 w 11235156"/>
              <a:gd name="connsiteY1383" fmla="*/ 3053490 h 5333466"/>
              <a:gd name="connsiteX1384" fmla="*/ 936416 w 11235156"/>
              <a:gd name="connsiteY1384" fmla="*/ 3070342 h 5333466"/>
              <a:gd name="connsiteX1385" fmla="*/ 904336 w 11235156"/>
              <a:gd name="connsiteY1385" fmla="*/ 3118403 h 5333466"/>
              <a:gd name="connsiteX1386" fmla="*/ 818366 w 11235156"/>
              <a:gd name="connsiteY1386" fmla="*/ 3120292 h 5333466"/>
              <a:gd name="connsiteX1387" fmla="*/ 841408 w 11235156"/>
              <a:gd name="connsiteY1387" fmla="*/ 3066999 h 5333466"/>
              <a:gd name="connsiteX1388" fmla="*/ 839167 w 11235156"/>
              <a:gd name="connsiteY1388" fmla="*/ 3048319 h 5333466"/>
              <a:gd name="connsiteX1389" fmla="*/ 821261 w 11235156"/>
              <a:gd name="connsiteY1389" fmla="*/ 3056784 h 5333466"/>
              <a:gd name="connsiteX1390" fmla="*/ 800952 w 11235156"/>
              <a:gd name="connsiteY1390" fmla="*/ 3080273 h 5333466"/>
              <a:gd name="connsiteX1391" fmla="*/ 770194 w 11235156"/>
              <a:gd name="connsiteY1391" fmla="*/ 3069225 h 5333466"/>
              <a:gd name="connsiteX1392" fmla="*/ 731476 w 11235156"/>
              <a:gd name="connsiteY1392" fmla="*/ 3044392 h 5333466"/>
              <a:gd name="connsiteX1393" fmla="*/ 710333 w 11235156"/>
              <a:gd name="connsiteY1393" fmla="*/ 3025874 h 5333466"/>
              <a:gd name="connsiteX1394" fmla="*/ 714809 w 11235156"/>
              <a:gd name="connsiteY1394" fmla="*/ 3010599 h 5333466"/>
              <a:gd name="connsiteX1395" fmla="*/ 694992 w 11235156"/>
              <a:gd name="connsiteY1395" fmla="*/ 2985605 h 5333466"/>
              <a:gd name="connsiteX1396" fmla="*/ 585061 w 11235156"/>
              <a:gd name="connsiteY1396" fmla="*/ 2962997 h 5333466"/>
              <a:gd name="connsiteX1397" fmla="*/ 562094 w 11235156"/>
              <a:gd name="connsiteY1397" fmla="*/ 2946803 h 5333466"/>
              <a:gd name="connsiteX1398" fmla="*/ 563912 w 11235156"/>
              <a:gd name="connsiteY1398" fmla="*/ 2891845 h 5333466"/>
              <a:gd name="connsiteX1399" fmla="*/ 624428 w 11235156"/>
              <a:gd name="connsiteY1399" fmla="*/ 2853006 h 5333466"/>
              <a:gd name="connsiteX1400" fmla="*/ 825702 w 11235156"/>
              <a:gd name="connsiteY1400" fmla="*/ 2725701 h 5333466"/>
              <a:gd name="connsiteX1401" fmla="*/ 869638 w 11235156"/>
              <a:gd name="connsiteY1401" fmla="*/ 2688850 h 5333466"/>
              <a:gd name="connsiteX1402" fmla="*/ 1033108 w 11235156"/>
              <a:gd name="connsiteY1402" fmla="*/ 2561868 h 5333466"/>
              <a:gd name="connsiteX1403" fmla="*/ 1046372 w 11235156"/>
              <a:gd name="connsiteY1403" fmla="*/ 2549750 h 5333466"/>
              <a:gd name="connsiteX1404" fmla="*/ 1057557 w 11235156"/>
              <a:gd name="connsiteY1404" fmla="*/ 2485247 h 5333466"/>
              <a:gd name="connsiteX1405" fmla="*/ 1045781 w 11235156"/>
              <a:gd name="connsiteY1405" fmla="*/ 2457183 h 5333466"/>
              <a:gd name="connsiteX1406" fmla="*/ 1023481 w 11235156"/>
              <a:gd name="connsiteY1406" fmla="*/ 2464069 h 5333466"/>
              <a:gd name="connsiteX1407" fmla="*/ 864983 w 11235156"/>
              <a:gd name="connsiteY1407" fmla="*/ 2579927 h 5333466"/>
              <a:gd name="connsiteX1408" fmla="*/ 675808 w 11235156"/>
              <a:gd name="connsiteY1408" fmla="*/ 2667884 h 5333466"/>
              <a:gd name="connsiteX1409" fmla="*/ 650688 w 11235156"/>
              <a:gd name="connsiteY1409" fmla="*/ 2668791 h 5333466"/>
              <a:gd name="connsiteX1410" fmla="*/ 653669 w 11235156"/>
              <a:gd name="connsiteY1410" fmla="*/ 2641063 h 5333466"/>
              <a:gd name="connsiteX1411" fmla="*/ 662539 w 11235156"/>
              <a:gd name="connsiteY1411" fmla="*/ 2627367 h 5333466"/>
              <a:gd name="connsiteX1412" fmla="*/ 676711 w 11235156"/>
              <a:gd name="connsiteY1412" fmla="*/ 2587770 h 5333466"/>
              <a:gd name="connsiteX1413" fmla="*/ 535859 w 11235156"/>
              <a:gd name="connsiteY1413" fmla="*/ 2587820 h 5333466"/>
              <a:gd name="connsiteX1414" fmla="*/ 525577 w 11235156"/>
              <a:gd name="connsiteY1414" fmla="*/ 2572209 h 5333466"/>
              <a:gd name="connsiteX1415" fmla="*/ 528062 w 11235156"/>
              <a:gd name="connsiteY1415" fmla="*/ 2540330 h 5333466"/>
              <a:gd name="connsiteX1416" fmla="*/ 548774 w 11235156"/>
              <a:gd name="connsiteY1416" fmla="*/ 2432575 h 5333466"/>
              <a:gd name="connsiteX1417" fmla="*/ 665816 w 11235156"/>
              <a:gd name="connsiteY1417" fmla="*/ 2269053 h 5333466"/>
              <a:gd name="connsiteX1418" fmla="*/ 760066 w 11235156"/>
              <a:gd name="connsiteY1418" fmla="*/ 2160900 h 5333466"/>
              <a:gd name="connsiteX1419" fmla="*/ 848432 w 11235156"/>
              <a:gd name="connsiteY1419" fmla="*/ 2091351 h 5333466"/>
              <a:gd name="connsiteX1420" fmla="*/ 911849 w 11235156"/>
              <a:gd name="connsiteY1420" fmla="*/ 2041636 h 5333466"/>
              <a:gd name="connsiteX1421" fmla="*/ 1054351 w 11235156"/>
              <a:gd name="connsiteY1421" fmla="*/ 1967699 h 5333466"/>
              <a:gd name="connsiteX1422" fmla="*/ 1157475 w 11235156"/>
              <a:gd name="connsiteY1422" fmla="*/ 1898485 h 5333466"/>
              <a:gd name="connsiteX1423" fmla="*/ 1202150 w 11235156"/>
              <a:gd name="connsiteY1423" fmla="*/ 1815227 h 5333466"/>
              <a:gd name="connsiteX1424" fmla="*/ 1276173 w 11235156"/>
              <a:gd name="connsiteY1424" fmla="*/ 1713711 h 5333466"/>
              <a:gd name="connsiteX1425" fmla="*/ 1295075 w 11235156"/>
              <a:gd name="connsiteY1425" fmla="*/ 1713550 h 5333466"/>
              <a:gd name="connsiteX1426" fmla="*/ 1350871 w 11235156"/>
              <a:gd name="connsiteY1426" fmla="*/ 1740544 h 5333466"/>
              <a:gd name="connsiteX1427" fmla="*/ 1426641 w 11235156"/>
              <a:gd name="connsiteY1427" fmla="*/ 1706192 h 5333466"/>
              <a:gd name="connsiteX1428" fmla="*/ 1442139 w 11235156"/>
              <a:gd name="connsiteY1428" fmla="*/ 1660119 h 5333466"/>
              <a:gd name="connsiteX1429" fmla="*/ 1503897 w 11235156"/>
              <a:gd name="connsiteY1429" fmla="*/ 1631658 h 5333466"/>
              <a:gd name="connsiteX1430" fmla="*/ 1507794 w 11235156"/>
              <a:gd name="connsiteY1430" fmla="*/ 1629086 h 5333466"/>
              <a:gd name="connsiteX1431" fmla="*/ 1512020 w 11235156"/>
              <a:gd name="connsiteY1431" fmla="*/ 1611735 h 5333466"/>
              <a:gd name="connsiteX1432" fmla="*/ 1553055 w 11235156"/>
              <a:gd name="connsiteY1432" fmla="*/ 1585759 h 5333466"/>
              <a:gd name="connsiteX1433" fmla="*/ 1694983 w 11235156"/>
              <a:gd name="connsiteY1433" fmla="*/ 1577158 h 5333466"/>
              <a:gd name="connsiteX1434" fmla="*/ 1799845 w 11235156"/>
              <a:gd name="connsiteY1434" fmla="*/ 1469839 h 5333466"/>
              <a:gd name="connsiteX1435" fmla="*/ 1823136 w 11235156"/>
              <a:gd name="connsiteY1435" fmla="*/ 1418621 h 5333466"/>
              <a:gd name="connsiteX1436" fmla="*/ 1908770 w 11235156"/>
              <a:gd name="connsiteY1436" fmla="*/ 1378875 h 5333466"/>
              <a:gd name="connsiteX1437" fmla="*/ 1955443 w 11235156"/>
              <a:gd name="connsiteY1437" fmla="*/ 1364855 h 5333466"/>
              <a:gd name="connsiteX1438" fmla="*/ 2018857 w 11235156"/>
              <a:gd name="connsiteY1438" fmla="*/ 1315141 h 5333466"/>
              <a:gd name="connsiteX1439" fmla="*/ 2202060 w 11235156"/>
              <a:gd name="connsiteY1439" fmla="*/ 1177371 h 5333466"/>
              <a:gd name="connsiteX1440" fmla="*/ 2279154 w 11235156"/>
              <a:gd name="connsiteY1440" fmla="*/ 1136543 h 5333466"/>
              <a:gd name="connsiteX1441" fmla="*/ 2402507 w 11235156"/>
              <a:gd name="connsiteY1441" fmla="*/ 1060693 h 5333466"/>
              <a:gd name="connsiteX1442" fmla="*/ 2451582 w 11235156"/>
              <a:gd name="connsiteY1442" fmla="*/ 1031647 h 5333466"/>
              <a:gd name="connsiteX1443" fmla="*/ 2471312 w 11235156"/>
              <a:gd name="connsiteY1443" fmla="*/ 1020859 h 5333466"/>
              <a:gd name="connsiteX1444" fmla="*/ 2614144 w 11235156"/>
              <a:gd name="connsiteY1444" fmla="*/ 932145 h 5333466"/>
              <a:gd name="connsiteX1445" fmla="*/ 2654767 w 11235156"/>
              <a:gd name="connsiteY1445" fmla="*/ 937800 h 5333466"/>
              <a:gd name="connsiteX1446" fmla="*/ 2643744 w 11235156"/>
              <a:gd name="connsiteY1446" fmla="*/ 968598 h 5333466"/>
              <a:gd name="connsiteX1447" fmla="*/ 2611828 w 11235156"/>
              <a:gd name="connsiteY1447" fmla="*/ 982952 h 5333466"/>
              <a:gd name="connsiteX1448" fmla="*/ 2571871 w 11235156"/>
              <a:gd name="connsiteY1448" fmla="*/ 1000377 h 5333466"/>
              <a:gd name="connsiteX1449" fmla="*/ 2558277 w 11235156"/>
              <a:gd name="connsiteY1449" fmla="*/ 1027272 h 5333466"/>
              <a:gd name="connsiteX1450" fmla="*/ 2560020 w 11235156"/>
              <a:gd name="connsiteY1450" fmla="*/ 1041801 h 5333466"/>
              <a:gd name="connsiteX1451" fmla="*/ 2575025 w 11235156"/>
              <a:gd name="connsiteY1451" fmla="*/ 1044212 h 5333466"/>
              <a:gd name="connsiteX1452" fmla="*/ 2616974 w 11235156"/>
              <a:gd name="connsiteY1452" fmla="*/ 1043392 h 5333466"/>
              <a:gd name="connsiteX1453" fmla="*/ 2654032 w 11235156"/>
              <a:gd name="connsiteY1453" fmla="*/ 1036841 h 5333466"/>
              <a:gd name="connsiteX1454" fmla="*/ 2838482 w 11235156"/>
              <a:gd name="connsiteY1454" fmla="*/ 962085 h 5333466"/>
              <a:gd name="connsiteX1455" fmla="*/ 2881091 w 11235156"/>
              <a:gd name="connsiteY1455" fmla="*/ 931710 h 5333466"/>
              <a:gd name="connsiteX1456" fmla="*/ 2905713 w 11235156"/>
              <a:gd name="connsiteY1456" fmla="*/ 926651 h 5333466"/>
              <a:gd name="connsiteX1457" fmla="*/ 2936223 w 11235156"/>
              <a:gd name="connsiteY1457" fmla="*/ 935624 h 5333466"/>
              <a:gd name="connsiteX1458" fmla="*/ 2971618 w 11235156"/>
              <a:gd name="connsiteY1458" fmla="*/ 897692 h 5333466"/>
              <a:gd name="connsiteX1459" fmla="*/ 2998643 w 11235156"/>
              <a:gd name="connsiteY1459" fmla="*/ 877608 h 5333466"/>
              <a:gd name="connsiteX1460" fmla="*/ 3017047 w 11235156"/>
              <a:gd name="connsiteY1460" fmla="*/ 873296 h 5333466"/>
              <a:gd name="connsiteX1461" fmla="*/ 3133770 w 11235156"/>
              <a:gd name="connsiteY1461" fmla="*/ 829820 h 5333466"/>
              <a:gd name="connsiteX1462" fmla="*/ 3172731 w 11235156"/>
              <a:gd name="connsiteY1462" fmla="*/ 804093 h 5333466"/>
              <a:gd name="connsiteX1463" fmla="*/ 3199176 w 11235156"/>
              <a:gd name="connsiteY1463" fmla="*/ 796711 h 5333466"/>
              <a:gd name="connsiteX1464" fmla="*/ 3285395 w 11235156"/>
              <a:gd name="connsiteY1464" fmla="*/ 796897 h 5333466"/>
              <a:gd name="connsiteX1465" fmla="*/ 3519095 w 11235156"/>
              <a:gd name="connsiteY1465" fmla="*/ 764657 h 5333466"/>
              <a:gd name="connsiteX1466" fmla="*/ 3606641 w 11235156"/>
              <a:gd name="connsiteY1466" fmla="*/ 758369 h 5333466"/>
              <a:gd name="connsiteX1467" fmla="*/ 3747656 w 11235156"/>
              <a:gd name="connsiteY1467" fmla="*/ 724613 h 5333466"/>
              <a:gd name="connsiteX1468" fmla="*/ 3937913 w 11235156"/>
              <a:gd name="connsiteY1468" fmla="*/ 680740 h 5333466"/>
              <a:gd name="connsiteX1469" fmla="*/ 4096087 w 11235156"/>
              <a:gd name="connsiteY1469" fmla="*/ 632294 h 5333466"/>
              <a:gd name="connsiteX1470" fmla="*/ 4249536 w 11235156"/>
              <a:gd name="connsiteY1470" fmla="*/ 597046 h 5333466"/>
              <a:gd name="connsiteX1471" fmla="*/ 4359214 w 11235156"/>
              <a:gd name="connsiteY1471" fmla="*/ 564943 h 5333466"/>
              <a:gd name="connsiteX1472" fmla="*/ 4813595 w 11235156"/>
              <a:gd name="connsiteY1472" fmla="*/ 462023 h 5333466"/>
              <a:gd name="connsiteX1473" fmla="*/ 5307933 w 11235156"/>
              <a:gd name="connsiteY1473" fmla="*/ 341677 h 5333466"/>
              <a:gd name="connsiteX1474" fmla="*/ 5783456 w 11235156"/>
              <a:gd name="connsiteY1474" fmla="*/ 257275 h 5333466"/>
              <a:gd name="connsiteX1475" fmla="*/ 6148305 w 11235156"/>
              <a:gd name="connsiteY1475" fmla="*/ 196674 h 5333466"/>
              <a:gd name="connsiteX1476" fmla="*/ 6425610 w 11235156"/>
              <a:gd name="connsiteY1476" fmla="*/ 142361 h 5333466"/>
              <a:gd name="connsiteX1477" fmla="*/ 6625653 w 11235156"/>
              <a:gd name="connsiteY1477" fmla="*/ 109948 h 5333466"/>
              <a:gd name="connsiteX1478" fmla="*/ 6751829 w 11235156"/>
              <a:gd name="connsiteY1478" fmla="*/ 92709 h 5333466"/>
              <a:gd name="connsiteX1479" fmla="*/ 6791208 w 11235156"/>
              <a:gd name="connsiteY1479" fmla="*/ 87987 h 5333466"/>
              <a:gd name="connsiteX1480" fmla="*/ 6799747 w 11235156"/>
              <a:gd name="connsiteY1480" fmla="*/ 89067 h 5333466"/>
              <a:gd name="connsiteX1481" fmla="*/ 7392414 w 11235156"/>
              <a:gd name="connsiteY1481" fmla="*/ 34830 h 5333466"/>
              <a:gd name="connsiteX1482" fmla="*/ 7549100 w 11235156"/>
              <a:gd name="connsiteY1482" fmla="*/ 26564 h 5333466"/>
              <a:gd name="connsiteX1483" fmla="*/ 7892234 w 11235156"/>
              <a:gd name="connsiteY1483" fmla="*/ 12781 h 5333466"/>
              <a:gd name="connsiteX1484" fmla="*/ 8162580 w 11235156"/>
              <a:gd name="connsiteY1484" fmla="*/ 5622 h 5333466"/>
              <a:gd name="connsiteX1485" fmla="*/ 8414274 w 11235156"/>
              <a:gd name="connsiteY1485" fmla="*/ 699 h 5333466"/>
              <a:gd name="connsiteX1486" fmla="*/ 8425507 w 11235156"/>
              <a:gd name="connsiteY1486" fmla="*/ 142 h 5333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</a:cxnLst>
            <a:rect l="l" t="t" r="r" b="b"/>
            <a:pathLst>
              <a:path w="11235156" h="5333466">
                <a:moveTo>
                  <a:pt x="8425507" y="142"/>
                </a:moveTo>
                <a:cubicBezTo>
                  <a:pt x="8428968" y="516"/>
                  <a:pt x="8432264" y="1700"/>
                  <a:pt x="8435746" y="4441"/>
                </a:cubicBezTo>
                <a:cubicBezTo>
                  <a:pt x="8477035" y="33175"/>
                  <a:pt x="8521056" y="32106"/>
                  <a:pt x="8568476" y="24314"/>
                </a:cubicBezTo>
                <a:cubicBezTo>
                  <a:pt x="8613823" y="16770"/>
                  <a:pt x="8659419" y="11301"/>
                  <a:pt x="8706011" y="14135"/>
                </a:cubicBezTo>
                <a:cubicBezTo>
                  <a:pt x="8784438" y="19466"/>
                  <a:pt x="8861290" y="29198"/>
                  <a:pt x="8940296" y="21827"/>
                </a:cubicBezTo>
                <a:cubicBezTo>
                  <a:pt x="8975529" y="17602"/>
                  <a:pt x="9008111" y="26327"/>
                  <a:pt x="9035969" y="48250"/>
                </a:cubicBezTo>
                <a:cubicBezTo>
                  <a:pt x="9045255" y="55558"/>
                  <a:pt x="9051473" y="54813"/>
                  <a:pt x="9059016" y="47592"/>
                </a:cubicBezTo>
                <a:cubicBezTo>
                  <a:pt x="9076424" y="34977"/>
                  <a:pt x="9094330" y="26513"/>
                  <a:pt x="9112902" y="41130"/>
                </a:cubicBezTo>
                <a:cubicBezTo>
                  <a:pt x="9137941" y="57075"/>
                  <a:pt x="9163309" y="58243"/>
                  <a:pt x="9192076" y="52688"/>
                </a:cubicBezTo>
                <a:cubicBezTo>
                  <a:pt x="9235351" y="45393"/>
                  <a:pt x="9275974" y="51047"/>
                  <a:pt x="9314443" y="73803"/>
                </a:cubicBezTo>
                <a:cubicBezTo>
                  <a:pt x="9337160" y="87922"/>
                  <a:pt x="9367171" y="92745"/>
                  <a:pt x="9386403" y="77806"/>
                </a:cubicBezTo>
                <a:cubicBezTo>
                  <a:pt x="9420971" y="50500"/>
                  <a:pt x="9453055" y="55073"/>
                  <a:pt x="9488456" y="69776"/>
                </a:cubicBezTo>
                <a:cubicBezTo>
                  <a:pt x="9506032" y="76090"/>
                  <a:pt x="9525681" y="82156"/>
                  <a:pt x="9545909" y="75519"/>
                </a:cubicBezTo>
                <a:cubicBezTo>
                  <a:pt x="9555774" y="70124"/>
                  <a:pt x="9560665" y="75854"/>
                  <a:pt x="9561661" y="84156"/>
                </a:cubicBezTo>
                <a:cubicBezTo>
                  <a:pt x="9562409" y="90383"/>
                  <a:pt x="9562906" y="94534"/>
                  <a:pt x="9563404" y="98685"/>
                </a:cubicBezTo>
                <a:cubicBezTo>
                  <a:pt x="9564069" y="121765"/>
                  <a:pt x="9566142" y="121516"/>
                  <a:pt x="9583550" y="108901"/>
                </a:cubicBezTo>
                <a:cubicBezTo>
                  <a:pt x="9603031" y="96038"/>
                  <a:pt x="9624833" y="85002"/>
                  <a:pt x="9644812" y="76289"/>
                </a:cubicBezTo>
                <a:cubicBezTo>
                  <a:pt x="9652853" y="73219"/>
                  <a:pt x="9660895" y="70150"/>
                  <a:pt x="9667859" y="75630"/>
                </a:cubicBezTo>
                <a:cubicBezTo>
                  <a:pt x="9674824" y="81111"/>
                  <a:pt x="9671674" y="89910"/>
                  <a:pt x="9668276" y="96634"/>
                </a:cubicBezTo>
                <a:cubicBezTo>
                  <a:pt x="9659905" y="114482"/>
                  <a:pt x="9667119" y="122039"/>
                  <a:pt x="9683947" y="122125"/>
                </a:cubicBezTo>
                <a:cubicBezTo>
                  <a:pt x="9690414" y="123455"/>
                  <a:pt x="9697129" y="126861"/>
                  <a:pt x="9703347" y="126114"/>
                </a:cubicBezTo>
                <a:cubicBezTo>
                  <a:pt x="9717855" y="124374"/>
                  <a:pt x="9720674" y="130353"/>
                  <a:pt x="9713878" y="143801"/>
                </a:cubicBezTo>
                <a:cubicBezTo>
                  <a:pt x="9710230" y="148449"/>
                  <a:pt x="9706832" y="155173"/>
                  <a:pt x="9713548" y="158577"/>
                </a:cubicBezTo>
                <a:cubicBezTo>
                  <a:pt x="9718440" y="164307"/>
                  <a:pt x="9724408" y="161486"/>
                  <a:pt x="9730377" y="158665"/>
                </a:cubicBezTo>
                <a:cubicBezTo>
                  <a:pt x="9745962" y="148374"/>
                  <a:pt x="9763040" y="150537"/>
                  <a:pt x="9782191" y="152451"/>
                </a:cubicBezTo>
                <a:cubicBezTo>
                  <a:pt x="9840141" y="162344"/>
                  <a:pt x="9888141" y="141849"/>
                  <a:pt x="9932323" y="107075"/>
                </a:cubicBezTo>
                <a:cubicBezTo>
                  <a:pt x="9940116" y="101929"/>
                  <a:pt x="9943016" y="91054"/>
                  <a:pt x="9953130" y="87735"/>
                </a:cubicBezTo>
                <a:cubicBezTo>
                  <a:pt x="9952302" y="98362"/>
                  <a:pt x="9951225" y="106913"/>
                  <a:pt x="9950397" y="117539"/>
                </a:cubicBezTo>
                <a:cubicBezTo>
                  <a:pt x="9948742" y="138791"/>
                  <a:pt x="9958525" y="150250"/>
                  <a:pt x="9977676" y="152165"/>
                </a:cubicBezTo>
                <a:cubicBezTo>
                  <a:pt x="10041595" y="159237"/>
                  <a:pt x="10105514" y="166308"/>
                  <a:pt x="10169433" y="173380"/>
                </a:cubicBezTo>
                <a:cubicBezTo>
                  <a:pt x="10192729" y="174797"/>
                  <a:pt x="10215277" y="169987"/>
                  <a:pt x="10239072" y="175554"/>
                </a:cubicBezTo>
                <a:cubicBezTo>
                  <a:pt x="10254327" y="180042"/>
                  <a:pt x="10263365" y="185274"/>
                  <a:pt x="10261459" y="204451"/>
                </a:cubicBezTo>
                <a:cubicBezTo>
                  <a:pt x="10262125" y="227530"/>
                  <a:pt x="10280199" y="237995"/>
                  <a:pt x="10299679" y="225132"/>
                </a:cubicBezTo>
                <a:cubicBezTo>
                  <a:pt x="10315264" y="214842"/>
                  <a:pt x="10327948" y="215426"/>
                  <a:pt x="10343452" y="221988"/>
                </a:cubicBezTo>
                <a:cubicBezTo>
                  <a:pt x="10352738" y="229296"/>
                  <a:pt x="10361028" y="228301"/>
                  <a:pt x="10370395" y="218757"/>
                </a:cubicBezTo>
                <a:cubicBezTo>
                  <a:pt x="10379513" y="207136"/>
                  <a:pt x="10391700" y="203569"/>
                  <a:pt x="10404882" y="208304"/>
                </a:cubicBezTo>
                <a:cubicBezTo>
                  <a:pt x="10413421" y="209385"/>
                  <a:pt x="10424530" y="214369"/>
                  <a:pt x="10432820" y="213375"/>
                </a:cubicBezTo>
                <a:cubicBezTo>
                  <a:pt x="10445256" y="211884"/>
                  <a:pt x="10450148" y="217612"/>
                  <a:pt x="10453465" y="227742"/>
                </a:cubicBezTo>
                <a:cubicBezTo>
                  <a:pt x="10462172" y="247751"/>
                  <a:pt x="10466566" y="249330"/>
                  <a:pt x="10485798" y="234392"/>
                </a:cubicBezTo>
                <a:cubicBezTo>
                  <a:pt x="10497237" y="224598"/>
                  <a:pt x="10508428" y="212728"/>
                  <a:pt x="10522438" y="206837"/>
                </a:cubicBezTo>
                <a:cubicBezTo>
                  <a:pt x="10522687" y="208913"/>
                  <a:pt x="10524759" y="208664"/>
                  <a:pt x="10525008" y="210740"/>
                </a:cubicBezTo>
                <a:cubicBezTo>
                  <a:pt x="10509592" y="239959"/>
                  <a:pt x="10509592" y="239959"/>
                  <a:pt x="10529657" y="267028"/>
                </a:cubicBezTo>
                <a:cubicBezTo>
                  <a:pt x="10532227" y="270930"/>
                  <a:pt x="10534798" y="274834"/>
                  <a:pt x="10537119" y="276660"/>
                </a:cubicBezTo>
                <a:cubicBezTo>
                  <a:pt x="10557932" y="309956"/>
                  <a:pt x="10583549" y="313200"/>
                  <a:pt x="10616791" y="292370"/>
                </a:cubicBezTo>
                <a:cubicBezTo>
                  <a:pt x="10634199" y="279755"/>
                  <a:pt x="10647381" y="284490"/>
                  <a:pt x="10651943" y="304998"/>
                </a:cubicBezTo>
                <a:cubicBezTo>
                  <a:pt x="10655260" y="315126"/>
                  <a:pt x="10656505" y="325504"/>
                  <a:pt x="10655677" y="336130"/>
                </a:cubicBezTo>
                <a:cubicBezTo>
                  <a:pt x="10652944" y="365934"/>
                  <a:pt x="10626997" y="377468"/>
                  <a:pt x="10604031" y="361274"/>
                </a:cubicBezTo>
                <a:cubicBezTo>
                  <a:pt x="10585708" y="348733"/>
                  <a:pt x="10568381" y="344495"/>
                  <a:pt x="10549230" y="342581"/>
                </a:cubicBezTo>
                <a:cubicBezTo>
                  <a:pt x="10530328" y="342743"/>
                  <a:pt x="10513001" y="338504"/>
                  <a:pt x="10498823" y="325468"/>
                </a:cubicBezTo>
                <a:cubicBezTo>
                  <a:pt x="10477183" y="302797"/>
                  <a:pt x="10466572" y="301965"/>
                  <a:pt x="10446263" y="325455"/>
                </a:cubicBezTo>
                <a:cubicBezTo>
                  <a:pt x="10431176" y="339897"/>
                  <a:pt x="10417166" y="345788"/>
                  <a:pt x="10395943" y="344122"/>
                </a:cubicBezTo>
                <a:cubicBezTo>
                  <a:pt x="10357890" y="342370"/>
                  <a:pt x="10320665" y="329991"/>
                  <a:pt x="10284436" y="325915"/>
                </a:cubicBezTo>
                <a:cubicBezTo>
                  <a:pt x="10252352" y="321341"/>
                  <a:pt x="10221264" y="325070"/>
                  <a:pt x="10196561" y="346981"/>
                </a:cubicBezTo>
                <a:cubicBezTo>
                  <a:pt x="10183547" y="361174"/>
                  <a:pt x="10174759" y="358017"/>
                  <a:pt x="10160830" y="347056"/>
                </a:cubicBezTo>
                <a:cubicBezTo>
                  <a:pt x="10095828" y="295900"/>
                  <a:pt x="10026022" y="274797"/>
                  <a:pt x="9949424" y="319776"/>
                </a:cubicBezTo>
                <a:cubicBezTo>
                  <a:pt x="9937736" y="327493"/>
                  <a:pt x="9926875" y="324585"/>
                  <a:pt x="9916014" y="321677"/>
                </a:cubicBezTo>
                <a:cubicBezTo>
                  <a:pt x="9909299" y="318272"/>
                  <a:pt x="9900013" y="310964"/>
                  <a:pt x="9892469" y="318184"/>
                </a:cubicBezTo>
                <a:cubicBezTo>
                  <a:pt x="9885175" y="327481"/>
                  <a:pt x="9892388" y="335037"/>
                  <a:pt x="9895457" y="343091"/>
                </a:cubicBezTo>
                <a:cubicBezTo>
                  <a:pt x="9903168" y="354799"/>
                  <a:pt x="9897448" y="359696"/>
                  <a:pt x="9885013" y="361187"/>
                </a:cubicBezTo>
                <a:cubicBezTo>
                  <a:pt x="9872578" y="362678"/>
                  <a:pt x="9859644" y="360019"/>
                  <a:pt x="9846960" y="359435"/>
                </a:cubicBezTo>
                <a:cubicBezTo>
                  <a:pt x="9819021" y="354364"/>
                  <a:pt x="9794979" y="346720"/>
                  <a:pt x="9766710" y="356427"/>
                </a:cubicBezTo>
                <a:cubicBezTo>
                  <a:pt x="9760492" y="357173"/>
                  <a:pt x="9759994" y="353022"/>
                  <a:pt x="9757424" y="349119"/>
                </a:cubicBezTo>
                <a:cubicBezTo>
                  <a:pt x="9748966" y="331185"/>
                  <a:pt x="9733961" y="328774"/>
                  <a:pt x="9717380" y="330763"/>
                </a:cubicBezTo>
                <a:cubicBezTo>
                  <a:pt x="9654954" y="336143"/>
                  <a:pt x="9592031" y="337374"/>
                  <a:pt x="9529438" y="323827"/>
                </a:cubicBezTo>
                <a:cubicBezTo>
                  <a:pt x="9525044" y="322249"/>
                  <a:pt x="9518826" y="322994"/>
                  <a:pt x="9512857" y="325816"/>
                </a:cubicBezTo>
                <a:cubicBezTo>
                  <a:pt x="9495449" y="338430"/>
                  <a:pt x="9482267" y="333695"/>
                  <a:pt x="9469415" y="314182"/>
                </a:cubicBezTo>
                <a:cubicBezTo>
                  <a:pt x="9456563" y="294670"/>
                  <a:pt x="9443878" y="294085"/>
                  <a:pt x="9427217" y="312927"/>
                </a:cubicBezTo>
                <a:cubicBezTo>
                  <a:pt x="9419674" y="320148"/>
                  <a:pt x="9414203" y="327121"/>
                  <a:pt x="9406909" y="336417"/>
                </a:cubicBezTo>
                <a:cubicBezTo>
                  <a:pt x="9397124" y="324959"/>
                  <a:pt x="9387341" y="313499"/>
                  <a:pt x="9372833" y="315239"/>
                </a:cubicBezTo>
                <a:cubicBezTo>
                  <a:pt x="9356252" y="317228"/>
                  <a:pt x="9339423" y="317141"/>
                  <a:pt x="9324915" y="318881"/>
                </a:cubicBezTo>
                <a:cubicBezTo>
                  <a:pt x="9270780" y="323268"/>
                  <a:pt x="9264064" y="319863"/>
                  <a:pt x="9260672" y="379222"/>
                </a:cubicBezTo>
                <a:cubicBezTo>
                  <a:pt x="9260672" y="379222"/>
                  <a:pt x="9258599" y="379469"/>
                  <a:pt x="9258848" y="381546"/>
                </a:cubicBezTo>
                <a:cubicBezTo>
                  <a:pt x="9255120" y="403046"/>
                  <a:pt x="9247576" y="410268"/>
                  <a:pt x="9226104" y="406526"/>
                </a:cubicBezTo>
                <a:cubicBezTo>
                  <a:pt x="9132672" y="398783"/>
                  <a:pt x="9037913" y="397516"/>
                  <a:pt x="8944979" y="393924"/>
                </a:cubicBezTo>
                <a:cubicBezTo>
                  <a:pt x="8885951" y="392583"/>
                  <a:pt x="8825101" y="393564"/>
                  <a:pt x="8766323" y="394297"/>
                </a:cubicBezTo>
                <a:cubicBezTo>
                  <a:pt x="8694860" y="394446"/>
                  <a:pt x="8626049" y="381645"/>
                  <a:pt x="8555415" y="371168"/>
                </a:cubicBezTo>
                <a:cubicBezTo>
                  <a:pt x="8502107" y="364929"/>
                  <a:pt x="8451370" y="362593"/>
                  <a:pt x="8401797" y="387487"/>
                </a:cubicBezTo>
                <a:cubicBezTo>
                  <a:pt x="8382067" y="398275"/>
                  <a:pt x="8362916" y="396361"/>
                  <a:pt x="8340946" y="388469"/>
                </a:cubicBezTo>
                <a:cubicBezTo>
                  <a:pt x="8299327" y="374511"/>
                  <a:pt x="8254808" y="371429"/>
                  <a:pt x="8209461" y="378973"/>
                </a:cubicBezTo>
                <a:cubicBezTo>
                  <a:pt x="8170580" y="387847"/>
                  <a:pt x="8128880" y="390743"/>
                  <a:pt x="8088257" y="385088"/>
                </a:cubicBezTo>
                <a:cubicBezTo>
                  <a:pt x="8026660" y="379843"/>
                  <a:pt x="7965809" y="380825"/>
                  <a:pt x="7903633" y="388283"/>
                </a:cubicBezTo>
                <a:cubicBezTo>
                  <a:pt x="7864254" y="393005"/>
                  <a:pt x="7826450" y="393329"/>
                  <a:pt x="7788647" y="393652"/>
                </a:cubicBezTo>
                <a:cubicBezTo>
                  <a:pt x="7706324" y="390893"/>
                  <a:pt x="7622675" y="394608"/>
                  <a:pt x="7539524" y="402476"/>
                </a:cubicBezTo>
                <a:cubicBezTo>
                  <a:pt x="7456373" y="410343"/>
                  <a:pt x="7373720" y="422362"/>
                  <a:pt x="7292144" y="425829"/>
                </a:cubicBezTo>
                <a:cubicBezTo>
                  <a:pt x="7235438" y="426314"/>
                  <a:pt x="7178235" y="422647"/>
                  <a:pt x="7123023" y="435586"/>
                </a:cubicBezTo>
                <a:cubicBezTo>
                  <a:pt x="7035397" y="458728"/>
                  <a:pt x="6947354" y="460866"/>
                  <a:pt x="6859809" y="467155"/>
                </a:cubicBezTo>
                <a:cubicBezTo>
                  <a:pt x="6815788" y="468224"/>
                  <a:pt x="6771516" y="467216"/>
                  <a:pt x="6726169" y="474761"/>
                </a:cubicBezTo>
                <a:cubicBezTo>
                  <a:pt x="6674854" y="485126"/>
                  <a:pt x="6619971" y="483286"/>
                  <a:pt x="6569652" y="501955"/>
                </a:cubicBezTo>
                <a:cubicBezTo>
                  <a:pt x="6537486" y="514234"/>
                  <a:pt x="6504077" y="516136"/>
                  <a:pt x="6472242" y="513638"/>
                </a:cubicBezTo>
                <a:cubicBezTo>
                  <a:pt x="6436012" y="509561"/>
                  <a:pt x="6402603" y="511462"/>
                  <a:pt x="6368116" y="521914"/>
                </a:cubicBezTo>
                <a:cubicBezTo>
                  <a:pt x="6327910" y="537264"/>
                  <a:pt x="6284885" y="546635"/>
                  <a:pt x="6241610" y="553931"/>
                </a:cubicBezTo>
                <a:cubicBezTo>
                  <a:pt x="6182004" y="565290"/>
                  <a:pt x="6124221" y="574326"/>
                  <a:pt x="6066688" y="585437"/>
                </a:cubicBezTo>
                <a:cubicBezTo>
                  <a:pt x="5988677" y="601109"/>
                  <a:pt x="5910667" y="616781"/>
                  <a:pt x="5832657" y="632454"/>
                </a:cubicBezTo>
                <a:cubicBezTo>
                  <a:pt x="5785238" y="640247"/>
                  <a:pt x="5740139" y="649867"/>
                  <a:pt x="5695041" y="659486"/>
                </a:cubicBezTo>
                <a:cubicBezTo>
                  <a:pt x="5623248" y="674413"/>
                  <a:pt x="5554773" y="699469"/>
                  <a:pt x="5479994" y="689488"/>
                </a:cubicBezTo>
                <a:cubicBezTo>
                  <a:pt x="5469383" y="688656"/>
                  <a:pt x="5465737" y="693305"/>
                  <a:pt x="5466979" y="703682"/>
                </a:cubicBezTo>
                <a:cubicBezTo>
                  <a:pt x="5468723" y="718211"/>
                  <a:pt x="5475936" y="725768"/>
                  <a:pt x="5490444" y="724028"/>
                </a:cubicBezTo>
                <a:cubicBezTo>
                  <a:pt x="5504953" y="722288"/>
                  <a:pt x="5519210" y="718471"/>
                  <a:pt x="5533718" y="716731"/>
                </a:cubicBezTo>
                <a:cubicBezTo>
                  <a:pt x="5843605" y="671144"/>
                  <a:pt x="6155066" y="621156"/>
                  <a:pt x="6465451" y="579719"/>
                </a:cubicBezTo>
                <a:cubicBezTo>
                  <a:pt x="6751214" y="543342"/>
                  <a:pt x="7037226" y="509038"/>
                  <a:pt x="7324731" y="487189"/>
                </a:cubicBezTo>
                <a:cubicBezTo>
                  <a:pt x="7510184" y="473368"/>
                  <a:pt x="7694062" y="463948"/>
                  <a:pt x="7878437" y="458677"/>
                </a:cubicBezTo>
                <a:cubicBezTo>
                  <a:pt x="8039517" y="451990"/>
                  <a:pt x="8201344" y="451531"/>
                  <a:pt x="8363420" y="453146"/>
                </a:cubicBezTo>
                <a:cubicBezTo>
                  <a:pt x="8563548" y="456515"/>
                  <a:pt x="8761275" y="474909"/>
                  <a:pt x="8960574" y="488902"/>
                </a:cubicBezTo>
                <a:cubicBezTo>
                  <a:pt x="9023996" y="491823"/>
                  <a:pt x="9088661" y="505122"/>
                  <a:pt x="9150589" y="495589"/>
                </a:cubicBezTo>
                <a:cubicBezTo>
                  <a:pt x="9221056" y="487138"/>
                  <a:pt x="9288124" y="485410"/>
                  <a:pt x="9351383" y="522036"/>
                </a:cubicBezTo>
                <a:cubicBezTo>
                  <a:pt x="9376173" y="535907"/>
                  <a:pt x="9405437" y="534503"/>
                  <a:pt x="9433457" y="522720"/>
                </a:cubicBezTo>
                <a:cubicBezTo>
                  <a:pt x="9451363" y="514256"/>
                  <a:pt x="9470265" y="514094"/>
                  <a:pt x="9491489" y="515760"/>
                </a:cubicBezTo>
                <a:cubicBezTo>
                  <a:pt x="9523324" y="518259"/>
                  <a:pt x="9555905" y="526983"/>
                  <a:pt x="9588070" y="514704"/>
                </a:cubicBezTo>
                <a:cubicBezTo>
                  <a:pt x="9616339" y="504997"/>
                  <a:pt x="9638061" y="510813"/>
                  <a:pt x="9659452" y="531408"/>
                </a:cubicBezTo>
                <a:cubicBezTo>
                  <a:pt x="9666665" y="538965"/>
                  <a:pt x="9675204" y="540045"/>
                  <a:pt x="9685069" y="534652"/>
                </a:cubicBezTo>
                <a:cubicBezTo>
                  <a:pt x="9698830" y="526685"/>
                  <a:pt x="9715162" y="522620"/>
                  <a:pt x="9732489" y="526859"/>
                </a:cubicBezTo>
                <a:cubicBezTo>
                  <a:pt x="9784222" y="537498"/>
                  <a:pt x="9840678" y="534938"/>
                  <a:pt x="9892909" y="549727"/>
                </a:cubicBezTo>
                <a:cubicBezTo>
                  <a:pt x="9910485" y="556041"/>
                  <a:pt x="9927314" y="556128"/>
                  <a:pt x="9942899" y="545838"/>
                </a:cubicBezTo>
                <a:cubicBezTo>
                  <a:pt x="9976390" y="527083"/>
                  <a:pt x="9987002" y="527915"/>
                  <a:pt x="10013534" y="556314"/>
                </a:cubicBezTo>
                <a:cubicBezTo>
                  <a:pt x="10023317" y="567773"/>
                  <a:pt x="10034676" y="574832"/>
                  <a:pt x="10047111" y="573341"/>
                </a:cubicBezTo>
                <a:cubicBezTo>
                  <a:pt x="10090884" y="570197"/>
                  <a:pt x="10132254" y="582079"/>
                  <a:pt x="10173126" y="589809"/>
                </a:cubicBezTo>
                <a:cubicBezTo>
                  <a:pt x="10209853" y="598037"/>
                  <a:pt x="10246331" y="604189"/>
                  <a:pt x="10282890" y="593488"/>
                </a:cubicBezTo>
                <a:cubicBezTo>
                  <a:pt x="10297149" y="589672"/>
                  <a:pt x="10305937" y="592828"/>
                  <a:pt x="10313399" y="602461"/>
                </a:cubicBezTo>
                <a:cubicBezTo>
                  <a:pt x="10323184" y="613920"/>
                  <a:pt x="10335288" y="627206"/>
                  <a:pt x="10351371" y="621066"/>
                </a:cubicBezTo>
                <a:cubicBezTo>
                  <a:pt x="10385608" y="608539"/>
                  <a:pt x="10416366" y="619587"/>
                  <a:pt x="10444224" y="641511"/>
                </a:cubicBezTo>
                <a:cubicBezTo>
                  <a:pt x="10485762" y="672322"/>
                  <a:pt x="10532852" y="679306"/>
                  <a:pt x="10580851" y="658812"/>
                </a:cubicBezTo>
                <a:cubicBezTo>
                  <a:pt x="10599005" y="652424"/>
                  <a:pt x="10605721" y="655828"/>
                  <a:pt x="10607961" y="674508"/>
                </a:cubicBezTo>
                <a:cubicBezTo>
                  <a:pt x="10608708" y="680736"/>
                  <a:pt x="10609455" y="686962"/>
                  <a:pt x="10612026" y="690865"/>
                </a:cubicBezTo>
                <a:cubicBezTo>
                  <a:pt x="10644196" y="731220"/>
                  <a:pt x="10676118" y="769500"/>
                  <a:pt x="10733321" y="773166"/>
                </a:cubicBezTo>
                <a:cubicBezTo>
                  <a:pt x="10746006" y="773750"/>
                  <a:pt x="10744680" y="780225"/>
                  <a:pt x="10741530" y="789025"/>
                </a:cubicBezTo>
                <a:cubicBezTo>
                  <a:pt x="10739956" y="793424"/>
                  <a:pt x="10736308" y="798073"/>
                  <a:pt x="10732661" y="802721"/>
                </a:cubicBezTo>
                <a:cubicBezTo>
                  <a:pt x="10725367" y="812017"/>
                  <a:pt x="10717823" y="819239"/>
                  <a:pt x="10727607" y="830697"/>
                </a:cubicBezTo>
                <a:cubicBezTo>
                  <a:pt x="10735318" y="842405"/>
                  <a:pt x="10744685" y="832860"/>
                  <a:pt x="10754799" y="829542"/>
                </a:cubicBezTo>
                <a:cubicBezTo>
                  <a:pt x="10774778" y="820829"/>
                  <a:pt x="10796829" y="811868"/>
                  <a:pt x="10814903" y="822333"/>
                </a:cubicBezTo>
                <a:cubicBezTo>
                  <a:pt x="10837372" y="834376"/>
                  <a:pt x="10846987" y="826906"/>
                  <a:pt x="10859504" y="808562"/>
                </a:cubicBezTo>
                <a:cubicBezTo>
                  <a:pt x="10863151" y="803914"/>
                  <a:pt x="10866798" y="799266"/>
                  <a:pt x="10872767" y="796445"/>
                </a:cubicBezTo>
                <a:cubicBezTo>
                  <a:pt x="10878238" y="789472"/>
                  <a:pt x="10884206" y="786651"/>
                  <a:pt x="10893492" y="793959"/>
                </a:cubicBezTo>
                <a:cubicBezTo>
                  <a:pt x="10900457" y="799440"/>
                  <a:pt x="10901452" y="807742"/>
                  <a:pt x="10895982" y="814714"/>
                </a:cubicBezTo>
                <a:cubicBezTo>
                  <a:pt x="10890760" y="823762"/>
                  <a:pt x="10889684" y="832313"/>
                  <a:pt x="10882139" y="839534"/>
                </a:cubicBezTo>
                <a:cubicBezTo>
                  <a:pt x="10878243" y="842106"/>
                  <a:pt x="10874347" y="844679"/>
                  <a:pt x="10877166" y="850658"/>
                </a:cubicBezTo>
                <a:cubicBezTo>
                  <a:pt x="10879737" y="854560"/>
                  <a:pt x="10885706" y="851739"/>
                  <a:pt x="10889851" y="851241"/>
                </a:cubicBezTo>
                <a:cubicBezTo>
                  <a:pt x="10896068" y="850496"/>
                  <a:pt x="10900213" y="849999"/>
                  <a:pt x="10903861" y="845350"/>
                </a:cubicBezTo>
                <a:cubicBezTo>
                  <a:pt x="10907508" y="840702"/>
                  <a:pt x="10911653" y="840206"/>
                  <a:pt x="10916296" y="843859"/>
                </a:cubicBezTo>
                <a:cubicBezTo>
                  <a:pt x="10941832" y="863956"/>
                  <a:pt x="10970020" y="871102"/>
                  <a:pt x="11000859" y="865298"/>
                </a:cubicBezTo>
                <a:cubicBezTo>
                  <a:pt x="11015118" y="861483"/>
                  <a:pt x="11029626" y="859743"/>
                  <a:pt x="11044383" y="860078"/>
                </a:cubicBezTo>
                <a:cubicBezTo>
                  <a:pt x="11052673" y="859084"/>
                  <a:pt x="11065108" y="857592"/>
                  <a:pt x="11070498" y="867473"/>
                </a:cubicBezTo>
                <a:cubicBezTo>
                  <a:pt x="11073566" y="875527"/>
                  <a:pt x="11063951" y="882996"/>
                  <a:pt x="11058480" y="889969"/>
                </a:cubicBezTo>
                <a:cubicBezTo>
                  <a:pt x="11054832" y="894617"/>
                  <a:pt x="11050936" y="897190"/>
                  <a:pt x="11047289" y="901838"/>
                </a:cubicBezTo>
                <a:cubicBezTo>
                  <a:pt x="11043642" y="906486"/>
                  <a:pt x="11033777" y="911881"/>
                  <a:pt x="11038918" y="919685"/>
                </a:cubicBezTo>
                <a:cubicBezTo>
                  <a:pt x="11041986" y="927739"/>
                  <a:pt x="11052349" y="926496"/>
                  <a:pt x="11060390" y="923426"/>
                </a:cubicBezTo>
                <a:cubicBezTo>
                  <a:pt x="11079043" y="921189"/>
                  <a:pt x="11094049" y="923600"/>
                  <a:pt x="11113697" y="929665"/>
                </a:cubicBezTo>
                <a:cubicBezTo>
                  <a:pt x="11157638" y="945450"/>
                  <a:pt x="11179191" y="932338"/>
                  <a:pt x="11190793" y="888837"/>
                </a:cubicBezTo>
                <a:cubicBezTo>
                  <a:pt x="11195019" y="871487"/>
                  <a:pt x="11204386" y="861942"/>
                  <a:pt x="11221215" y="862029"/>
                </a:cubicBezTo>
                <a:cubicBezTo>
                  <a:pt x="11225945" y="901465"/>
                  <a:pt x="11230426" y="938825"/>
                  <a:pt x="11235156" y="978261"/>
                </a:cubicBezTo>
                <a:cubicBezTo>
                  <a:pt x="11206389" y="983816"/>
                  <a:pt x="11201416" y="994940"/>
                  <a:pt x="11211946" y="1012626"/>
                </a:cubicBezTo>
                <a:cubicBezTo>
                  <a:pt x="11214766" y="1018603"/>
                  <a:pt x="11223554" y="1021760"/>
                  <a:pt x="11220155" y="1028484"/>
                </a:cubicBezTo>
                <a:cubicBezTo>
                  <a:pt x="11214685" y="1035456"/>
                  <a:pt x="11206145" y="1034375"/>
                  <a:pt x="11199679" y="1033045"/>
                </a:cubicBezTo>
                <a:cubicBezTo>
                  <a:pt x="11193461" y="1033791"/>
                  <a:pt x="11189067" y="1032213"/>
                  <a:pt x="11184673" y="1030635"/>
                </a:cubicBezTo>
                <a:cubicBezTo>
                  <a:pt x="11171740" y="1027975"/>
                  <a:pt x="11165771" y="1030796"/>
                  <a:pt x="11165441" y="1045573"/>
                </a:cubicBezTo>
                <a:cubicBezTo>
                  <a:pt x="11164364" y="1054124"/>
                  <a:pt x="11159640" y="1067324"/>
                  <a:pt x="11148531" y="1062340"/>
                </a:cubicBezTo>
                <a:cubicBezTo>
                  <a:pt x="11133276" y="1057852"/>
                  <a:pt x="11118768" y="1059592"/>
                  <a:pt x="11104012" y="1059257"/>
                </a:cubicBezTo>
                <a:cubicBezTo>
                  <a:pt x="11091327" y="1058673"/>
                  <a:pt x="11076322" y="1056262"/>
                  <a:pt x="11062312" y="1062152"/>
                </a:cubicBezTo>
                <a:cubicBezTo>
                  <a:pt x="11050374" y="1067796"/>
                  <a:pt x="11036364" y="1073687"/>
                  <a:pt x="11049216" y="1093200"/>
                </a:cubicBezTo>
                <a:cubicBezTo>
                  <a:pt x="11054109" y="1098929"/>
                  <a:pt x="11050461" y="1103578"/>
                  <a:pt x="11042420" y="1106647"/>
                </a:cubicBezTo>
                <a:cubicBezTo>
                  <a:pt x="11011331" y="1110376"/>
                  <a:pt x="10999973" y="1103316"/>
                  <a:pt x="10994166" y="1072431"/>
                </a:cubicBezTo>
                <a:cubicBezTo>
                  <a:pt x="10992922" y="1062054"/>
                  <a:pt x="10989853" y="1054000"/>
                  <a:pt x="10981065" y="1050843"/>
                </a:cubicBezTo>
                <a:cubicBezTo>
                  <a:pt x="10965811" y="1046357"/>
                  <a:pt x="10950805" y="1043946"/>
                  <a:pt x="10934723" y="1050085"/>
                </a:cubicBezTo>
                <a:cubicBezTo>
                  <a:pt x="10930577" y="1050583"/>
                  <a:pt x="10929502" y="1059133"/>
                  <a:pt x="10932071" y="1063035"/>
                </a:cubicBezTo>
                <a:cubicBezTo>
                  <a:pt x="10932818" y="1069263"/>
                  <a:pt x="10933815" y="1077564"/>
                  <a:pt x="10930166" y="1082213"/>
                </a:cubicBezTo>
                <a:cubicBezTo>
                  <a:pt x="10924695" y="1089185"/>
                  <a:pt x="10918148" y="1104708"/>
                  <a:pt x="10910437" y="1093000"/>
                </a:cubicBezTo>
                <a:cubicBezTo>
                  <a:pt x="10891118" y="1072158"/>
                  <a:pt x="10870392" y="1074643"/>
                  <a:pt x="10847594" y="1077378"/>
                </a:cubicBezTo>
                <a:cubicBezTo>
                  <a:pt x="10834910" y="1076794"/>
                  <a:pt x="10822226" y="1076210"/>
                  <a:pt x="10810619" y="1067075"/>
                </a:cubicBezTo>
                <a:cubicBezTo>
                  <a:pt x="10766759" y="1034438"/>
                  <a:pt x="10735920" y="1040242"/>
                  <a:pt x="10712381" y="1089384"/>
                </a:cubicBezTo>
                <a:cubicBezTo>
                  <a:pt x="10705584" y="1102832"/>
                  <a:pt x="10695719" y="1108226"/>
                  <a:pt x="10683863" y="1097015"/>
                </a:cubicBezTo>
                <a:cubicBezTo>
                  <a:pt x="10656005" y="1075091"/>
                  <a:pt x="10623921" y="1070518"/>
                  <a:pt x="10590511" y="1072419"/>
                </a:cubicBezTo>
                <a:cubicBezTo>
                  <a:pt x="10573682" y="1072332"/>
                  <a:pt x="10557351" y="1076396"/>
                  <a:pt x="10538449" y="1076558"/>
                </a:cubicBezTo>
                <a:cubicBezTo>
                  <a:pt x="10506863" y="1076136"/>
                  <a:pt x="10479919" y="1079367"/>
                  <a:pt x="10471965" y="1118218"/>
                </a:cubicBezTo>
                <a:cubicBezTo>
                  <a:pt x="10470222" y="1103690"/>
                  <a:pt x="10471050" y="1093063"/>
                  <a:pt x="10463339" y="1081355"/>
                </a:cubicBezTo>
                <a:cubicBezTo>
                  <a:pt x="10455131" y="1065497"/>
                  <a:pt x="10439875" y="1061010"/>
                  <a:pt x="10425367" y="1062750"/>
                </a:cubicBezTo>
                <a:cubicBezTo>
                  <a:pt x="10409036" y="1066814"/>
                  <a:pt x="10421141" y="1080100"/>
                  <a:pt x="10420064" y="1088651"/>
                </a:cubicBezTo>
                <a:cubicBezTo>
                  <a:pt x="10419485" y="1101353"/>
                  <a:pt x="10412191" y="1110650"/>
                  <a:pt x="10399009" y="1105915"/>
                </a:cubicBezTo>
                <a:cubicBezTo>
                  <a:pt x="10381433" y="1099600"/>
                  <a:pt x="10366925" y="1101340"/>
                  <a:pt x="10348521" y="1105653"/>
                </a:cubicBezTo>
                <a:cubicBezTo>
                  <a:pt x="10326470" y="1114614"/>
                  <a:pt x="10303672" y="1117348"/>
                  <a:pt x="10280955" y="1103230"/>
                </a:cubicBezTo>
                <a:cubicBezTo>
                  <a:pt x="10267275" y="1094344"/>
                  <a:pt x="10255088" y="1097910"/>
                  <a:pt x="10245970" y="1109531"/>
                </a:cubicBezTo>
                <a:cubicBezTo>
                  <a:pt x="10240499" y="1116504"/>
                  <a:pt x="10235029" y="1123476"/>
                  <a:pt x="10231381" y="1128124"/>
                </a:cubicBezTo>
                <a:cubicBezTo>
                  <a:pt x="10222014" y="1137669"/>
                  <a:pt x="10217539" y="1152944"/>
                  <a:pt x="10204606" y="1150284"/>
                </a:cubicBezTo>
                <a:cubicBezTo>
                  <a:pt x="10191673" y="1147624"/>
                  <a:pt x="10192003" y="1132847"/>
                  <a:pt x="10190758" y="1122469"/>
                </a:cubicBezTo>
                <a:cubicBezTo>
                  <a:pt x="10189514" y="1112091"/>
                  <a:pt x="10181721" y="1117237"/>
                  <a:pt x="10175255" y="1115907"/>
                </a:cubicBezTo>
                <a:cubicBezTo>
                  <a:pt x="10169037" y="1116653"/>
                  <a:pt x="10162819" y="1117398"/>
                  <a:pt x="10165888" y="1125452"/>
                </a:cubicBezTo>
                <a:cubicBezTo>
                  <a:pt x="10172771" y="1147785"/>
                  <a:pt x="10161082" y="1155504"/>
                  <a:pt x="10142678" y="1159817"/>
                </a:cubicBezTo>
                <a:cubicBezTo>
                  <a:pt x="10124274" y="1164130"/>
                  <a:pt x="10123198" y="1172680"/>
                  <a:pt x="10137375" y="1185718"/>
                </a:cubicBezTo>
                <a:cubicBezTo>
                  <a:pt x="10139946" y="1189620"/>
                  <a:pt x="10146412" y="1190950"/>
                  <a:pt x="10152879" y="1192280"/>
                </a:cubicBezTo>
                <a:cubicBezTo>
                  <a:pt x="10209752" y="1210724"/>
                  <a:pt x="10269277" y="1216217"/>
                  <a:pt x="10330128" y="1215236"/>
                </a:cubicBezTo>
                <a:cubicBezTo>
                  <a:pt x="10378544" y="1215745"/>
                  <a:pt x="10423312" y="1220903"/>
                  <a:pt x="10466424" y="1247313"/>
                </a:cubicBezTo>
                <a:cubicBezTo>
                  <a:pt x="10491463" y="1263258"/>
                  <a:pt x="10511030" y="1286177"/>
                  <a:pt x="10528774" y="1311419"/>
                </a:cubicBezTo>
                <a:cubicBezTo>
                  <a:pt x="10540296" y="1284773"/>
                  <a:pt x="10550409" y="1281454"/>
                  <a:pt x="10573624" y="1299724"/>
                </a:cubicBezTo>
                <a:cubicBezTo>
                  <a:pt x="10580588" y="1305205"/>
                  <a:pt x="10585978" y="1315085"/>
                  <a:pt x="10585150" y="1325712"/>
                </a:cubicBezTo>
                <a:cubicBezTo>
                  <a:pt x="10585318" y="1344641"/>
                  <a:pt x="10600572" y="1349127"/>
                  <a:pt x="10615329" y="1349463"/>
                </a:cubicBezTo>
                <a:cubicBezTo>
                  <a:pt x="10630335" y="1351874"/>
                  <a:pt x="10635308" y="1340750"/>
                  <a:pt x="10640281" y="1329627"/>
                </a:cubicBezTo>
                <a:cubicBezTo>
                  <a:pt x="10643181" y="1318751"/>
                  <a:pt x="10641688" y="1306299"/>
                  <a:pt x="10652629" y="1292354"/>
                </a:cubicBezTo>
                <a:cubicBezTo>
                  <a:pt x="10649399" y="1318006"/>
                  <a:pt x="10662581" y="1322741"/>
                  <a:pt x="10679659" y="1324905"/>
                </a:cubicBezTo>
                <a:cubicBezTo>
                  <a:pt x="10694416" y="1325240"/>
                  <a:pt x="10712241" y="1333628"/>
                  <a:pt x="10711663" y="1346331"/>
                </a:cubicBezTo>
                <a:cubicBezTo>
                  <a:pt x="10710256" y="1369659"/>
                  <a:pt x="10710921" y="1392739"/>
                  <a:pt x="10698654" y="1413159"/>
                </a:cubicBezTo>
                <a:cubicBezTo>
                  <a:pt x="10691608" y="1424531"/>
                  <a:pt x="10683567" y="1427600"/>
                  <a:pt x="10668810" y="1427265"/>
                </a:cubicBezTo>
                <a:cubicBezTo>
                  <a:pt x="10657949" y="1424356"/>
                  <a:pt x="10653306" y="1420703"/>
                  <a:pt x="10653885" y="1408001"/>
                </a:cubicBezTo>
                <a:cubicBezTo>
                  <a:pt x="10652890" y="1399699"/>
                  <a:pt x="10646174" y="1396293"/>
                  <a:pt x="10639956" y="1397039"/>
                </a:cubicBezTo>
                <a:cubicBezTo>
                  <a:pt x="10615335" y="1402098"/>
                  <a:pt x="10599333" y="1391384"/>
                  <a:pt x="10583083" y="1378595"/>
                </a:cubicBezTo>
                <a:cubicBezTo>
                  <a:pt x="10567082" y="1367882"/>
                  <a:pt x="10550003" y="1365719"/>
                  <a:pt x="10537238" y="1381988"/>
                </a:cubicBezTo>
                <a:cubicBezTo>
                  <a:pt x="10528120" y="1393609"/>
                  <a:pt x="10523476" y="1389954"/>
                  <a:pt x="10524056" y="1377253"/>
                </a:cubicBezTo>
                <a:cubicBezTo>
                  <a:pt x="10523060" y="1368950"/>
                  <a:pt x="10518666" y="1367372"/>
                  <a:pt x="10509878" y="1364215"/>
                </a:cubicBezTo>
                <a:cubicBezTo>
                  <a:pt x="10473151" y="1355987"/>
                  <a:pt x="10435845" y="1360462"/>
                  <a:pt x="10402105" y="1377141"/>
                </a:cubicBezTo>
                <a:cubicBezTo>
                  <a:pt x="10384448" y="1387681"/>
                  <a:pt x="10365795" y="1389917"/>
                  <a:pt x="10346644" y="1388004"/>
                </a:cubicBezTo>
                <a:cubicBezTo>
                  <a:pt x="10329566" y="1385842"/>
                  <a:pt x="10313814" y="1377203"/>
                  <a:pt x="10300134" y="1368317"/>
                </a:cubicBezTo>
                <a:cubicBezTo>
                  <a:pt x="10293169" y="1362836"/>
                  <a:pt x="10288028" y="1355031"/>
                  <a:pt x="10278413" y="1362501"/>
                </a:cubicBezTo>
                <a:cubicBezTo>
                  <a:pt x="10268797" y="1369970"/>
                  <a:pt x="10269792" y="1378272"/>
                  <a:pt x="10273109" y="1388401"/>
                </a:cubicBezTo>
                <a:cubicBezTo>
                  <a:pt x="10276178" y="1396455"/>
                  <a:pt x="10281070" y="1402185"/>
                  <a:pt x="10279993" y="1410735"/>
                </a:cubicBezTo>
                <a:cubicBezTo>
                  <a:pt x="10282731" y="1433566"/>
                  <a:pt x="10294338" y="1442701"/>
                  <a:pt x="10315562" y="1444367"/>
                </a:cubicBezTo>
                <a:cubicBezTo>
                  <a:pt x="10353863" y="1448195"/>
                  <a:pt x="10388269" y="1454596"/>
                  <a:pt x="10424996" y="1462823"/>
                </a:cubicBezTo>
                <a:cubicBezTo>
                  <a:pt x="10446967" y="1470715"/>
                  <a:pt x="10450283" y="1480844"/>
                  <a:pt x="10437767" y="1499188"/>
                </a:cubicBezTo>
                <a:cubicBezTo>
                  <a:pt x="10435694" y="1499437"/>
                  <a:pt x="10435943" y="1501513"/>
                  <a:pt x="10436192" y="1503588"/>
                </a:cubicBezTo>
                <a:cubicBezTo>
                  <a:pt x="10434536" y="1524841"/>
                  <a:pt x="10421522" y="1539034"/>
                  <a:pt x="10408259" y="1551153"/>
                </a:cubicBezTo>
                <a:cubicBezTo>
                  <a:pt x="10398892" y="1560697"/>
                  <a:pt x="10394249" y="1557043"/>
                  <a:pt x="10391181" y="1548989"/>
                </a:cubicBezTo>
                <a:cubicBezTo>
                  <a:pt x="10384796" y="1530807"/>
                  <a:pt x="10394162" y="1521262"/>
                  <a:pt x="10410494" y="1517197"/>
                </a:cubicBezTo>
                <a:cubicBezTo>
                  <a:pt x="10405104" y="1507317"/>
                  <a:pt x="10397890" y="1499760"/>
                  <a:pt x="10387528" y="1501003"/>
                </a:cubicBezTo>
                <a:cubicBezTo>
                  <a:pt x="10381310" y="1501749"/>
                  <a:pt x="10380233" y="1510300"/>
                  <a:pt x="10378908" y="1516775"/>
                </a:cubicBezTo>
                <a:cubicBezTo>
                  <a:pt x="10374351" y="1548903"/>
                  <a:pt x="10366808" y="1556124"/>
                  <a:pt x="10335471" y="1557777"/>
                </a:cubicBezTo>
                <a:cubicBezTo>
                  <a:pt x="10305957" y="1557106"/>
                  <a:pt x="10274869" y="1560834"/>
                  <a:pt x="10246351" y="1568465"/>
                </a:cubicBezTo>
                <a:cubicBezTo>
                  <a:pt x="10207719" y="1579415"/>
                  <a:pt x="10198433" y="1572107"/>
                  <a:pt x="10199921" y="1531926"/>
                </a:cubicBezTo>
                <a:cubicBezTo>
                  <a:pt x="10199673" y="1529850"/>
                  <a:pt x="10199424" y="1527775"/>
                  <a:pt x="10199175" y="1525699"/>
                </a:cubicBezTo>
                <a:cubicBezTo>
                  <a:pt x="10200500" y="1519223"/>
                  <a:pt x="10205722" y="1510175"/>
                  <a:pt x="10194862" y="1507268"/>
                </a:cubicBezTo>
                <a:cubicBezTo>
                  <a:pt x="10184250" y="1506435"/>
                  <a:pt x="10173389" y="1503527"/>
                  <a:pt x="10168665" y="1516726"/>
                </a:cubicBezTo>
                <a:cubicBezTo>
                  <a:pt x="10165516" y="1525525"/>
                  <a:pt x="10162118" y="1532248"/>
                  <a:pt x="10161042" y="1540800"/>
                </a:cubicBezTo>
                <a:cubicBezTo>
                  <a:pt x="10154244" y="1554247"/>
                  <a:pt x="10146203" y="1557317"/>
                  <a:pt x="10132772" y="1550506"/>
                </a:cubicBezTo>
                <a:cubicBezTo>
                  <a:pt x="10119590" y="1545771"/>
                  <a:pt x="10120418" y="1535145"/>
                  <a:pt x="10127712" y="1525848"/>
                </a:cubicBezTo>
                <a:cubicBezTo>
                  <a:pt x="10129287" y="1521448"/>
                  <a:pt x="10131110" y="1519124"/>
                  <a:pt x="10132685" y="1514724"/>
                </a:cubicBezTo>
                <a:cubicBezTo>
                  <a:pt x="10136332" y="1510077"/>
                  <a:pt x="10135586" y="1503849"/>
                  <a:pt x="10130943" y="1500196"/>
                </a:cubicBezTo>
                <a:cubicBezTo>
                  <a:pt x="10124227" y="1496790"/>
                  <a:pt x="10122901" y="1503265"/>
                  <a:pt x="10119005" y="1505838"/>
                </a:cubicBezTo>
                <a:cubicBezTo>
                  <a:pt x="10111462" y="1513059"/>
                  <a:pt x="10106240" y="1522107"/>
                  <a:pt x="10103339" y="1532982"/>
                </a:cubicBezTo>
                <a:cubicBezTo>
                  <a:pt x="10092068" y="1561705"/>
                  <a:pt x="10080130" y="1567347"/>
                  <a:pt x="10051445" y="1556050"/>
                </a:cubicBezTo>
                <a:cubicBezTo>
                  <a:pt x="10038263" y="1551315"/>
                  <a:pt x="10024832" y="1544503"/>
                  <a:pt x="10011649" y="1539768"/>
                </a:cubicBezTo>
                <a:cubicBezTo>
                  <a:pt x="10002861" y="1536611"/>
                  <a:pt x="9992250" y="1535779"/>
                  <a:pt x="9985204" y="1547151"/>
                </a:cubicBezTo>
                <a:cubicBezTo>
                  <a:pt x="9976335" y="1560847"/>
                  <a:pt x="9971860" y="1576122"/>
                  <a:pt x="9950885" y="1576531"/>
                </a:cubicBezTo>
                <a:cubicBezTo>
                  <a:pt x="9938201" y="1575948"/>
                  <a:pt x="9930409" y="1581093"/>
                  <a:pt x="9919050" y="1574034"/>
                </a:cubicBezTo>
                <a:cubicBezTo>
                  <a:pt x="9862009" y="1536661"/>
                  <a:pt x="9802733" y="1533243"/>
                  <a:pt x="9739977" y="1553402"/>
                </a:cubicBezTo>
                <a:cubicBezTo>
                  <a:pt x="9729864" y="1556721"/>
                  <a:pt x="9721325" y="1555639"/>
                  <a:pt x="9712288" y="1550406"/>
                </a:cubicBezTo>
                <a:cubicBezTo>
                  <a:pt x="9691394" y="1533964"/>
                  <a:pt x="9668347" y="1534622"/>
                  <a:pt x="9643974" y="1541757"/>
                </a:cubicBezTo>
                <a:cubicBezTo>
                  <a:pt x="9609737" y="1554285"/>
                  <a:pt x="9579893" y="1568391"/>
                  <a:pt x="9550797" y="1588724"/>
                </a:cubicBezTo>
                <a:cubicBezTo>
                  <a:pt x="9537284" y="1598766"/>
                  <a:pt x="9523772" y="1608809"/>
                  <a:pt x="9506944" y="1608722"/>
                </a:cubicBezTo>
                <a:cubicBezTo>
                  <a:pt x="9451563" y="1602731"/>
                  <a:pt x="9393532" y="1609692"/>
                  <a:pt x="9340554" y="1588675"/>
                </a:cubicBezTo>
                <a:cubicBezTo>
                  <a:pt x="9329445" y="1583691"/>
                  <a:pt x="9321403" y="1586760"/>
                  <a:pt x="9312036" y="1596306"/>
                </a:cubicBezTo>
                <a:cubicBezTo>
                  <a:pt x="9308389" y="1600954"/>
                  <a:pt x="9304742" y="1605602"/>
                  <a:pt x="9300846" y="1608175"/>
                </a:cubicBezTo>
                <a:cubicBezTo>
                  <a:pt x="9290732" y="1611493"/>
                  <a:pt x="9293302" y="1615396"/>
                  <a:pt x="9296122" y="1621374"/>
                </a:cubicBezTo>
                <a:cubicBezTo>
                  <a:pt x="9301761" y="1633330"/>
                  <a:pt x="9310797" y="1638563"/>
                  <a:pt x="9323233" y="1637071"/>
                </a:cubicBezTo>
                <a:cubicBezTo>
                  <a:pt x="9337741" y="1635331"/>
                  <a:pt x="9345452" y="1647039"/>
                  <a:pt x="9344873" y="1659740"/>
                </a:cubicBezTo>
                <a:cubicBezTo>
                  <a:pt x="9344045" y="1670367"/>
                  <a:pt x="9331112" y="1667708"/>
                  <a:pt x="9322573" y="1666626"/>
                </a:cubicBezTo>
                <a:cubicBezTo>
                  <a:pt x="9299277" y="1665210"/>
                  <a:pt x="9290819" y="1647275"/>
                  <a:pt x="9282610" y="1631417"/>
                </a:cubicBezTo>
                <a:cubicBezTo>
                  <a:pt x="9246624" y="1576781"/>
                  <a:pt x="9194642" y="1564066"/>
                  <a:pt x="9140096" y="1600084"/>
                </a:cubicBezTo>
                <a:cubicBezTo>
                  <a:pt x="9126335" y="1608051"/>
                  <a:pt x="9112325" y="1613942"/>
                  <a:pt x="9097568" y="1613607"/>
                </a:cubicBezTo>
                <a:cubicBezTo>
                  <a:pt x="9087205" y="1614849"/>
                  <a:pt x="9082811" y="1613271"/>
                  <a:pt x="9081567" y="1602893"/>
                </a:cubicBezTo>
                <a:cubicBezTo>
                  <a:pt x="9077254" y="1584462"/>
                  <a:pt x="9070289" y="1578980"/>
                  <a:pt x="9052383" y="1587444"/>
                </a:cubicBezTo>
                <a:cubicBezTo>
                  <a:pt x="9018394" y="1602048"/>
                  <a:pt x="8985234" y="1606026"/>
                  <a:pt x="8950000" y="1610251"/>
                </a:cubicBezTo>
                <a:cubicBezTo>
                  <a:pt x="8893792" y="1614886"/>
                  <a:pt x="8843472" y="1633555"/>
                  <a:pt x="8804927" y="1680285"/>
                </a:cubicBezTo>
                <a:cubicBezTo>
                  <a:pt x="8804927" y="1680285"/>
                  <a:pt x="8802606" y="1678459"/>
                  <a:pt x="8802357" y="1676383"/>
                </a:cubicBezTo>
                <a:cubicBezTo>
                  <a:pt x="8803683" y="1669908"/>
                  <a:pt x="8807081" y="1663183"/>
                  <a:pt x="8808158" y="1654633"/>
                </a:cubicBezTo>
                <a:cubicBezTo>
                  <a:pt x="8810063" y="1635456"/>
                  <a:pt x="8804922" y="1627651"/>
                  <a:pt x="8785771" y="1625737"/>
                </a:cubicBezTo>
                <a:cubicBezTo>
                  <a:pt x="8762475" y="1624320"/>
                  <a:pt x="8756755" y="1629217"/>
                  <a:pt x="8757421" y="1652297"/>
                </a:cubicBezTo>
                <a:cubicBezTo>
                  <a:pt x="8758168" y="1658523"/>
                  <a:pt x="8763806" y="1670480"/>
                  <a:pt x="8751371" y="1671971"/>
                </a:cubicBezTo>
                <a:cubicBezTo>
                  <a:pt x="8732967" y="1676284"/>
                  <a:pt x="8718540" y="1661170"/>
                  <a:pt x="8724839" y="1643572"/>
                </a:cubicBezTo>
                <a:cubicBezTo>
                  <a:pt x="8729812" y="1632449"/>
                  <a:pt x="8726993" y="1626470"/>
                  <a:pt x="8714059" y="1623810"/>
                </a:cubicBezTo>
                <a:cubicBezTo>
                  <a:pt x="8685872" y="1616664"/>
                  <a:pt x="8657435" y="1607442"/>
                  <a:pt x="8630574" y="1593821"/>
                </a:cubicBezTo>
                <a:cubicBezTo>
                  <a:pt x="8608354" y="1583853"/>
                  <a:pt x="8585307" y="1584512"/>
                  <a:pt x="8564251" y="1601775"/>
                </a:cubicBezTo>
                <a:cubicBezTo>
                  <a:pt x="8558781" y="1608748"/>
                  <a:pt x="8550739" y="1611817"/>
                  <a:pt x="8540376" y="1613060"/>
                </a:cubicBezTo>
                <a:cubicBezTo>
                  <a:pt x="8523547" y="1612973"/>
                  <a:pt x="8506718" y="1612886"/>
                  <a:pt x="8489889" y="1612799"/>
                </a:cubicBezTo>
                <a:cubicBezTo>
                  <a:pt x="8477453" y="1614290"/>
                  <a:pt x="8466344" y="1609307"/>
                  <a:pt x="8460456" y="1595275"/>
                </a:cubicBezTo>
                <a:cubicBezTo>
                  <a:pt x="8456641" y="1580995"/>
                  <a:pt x="8448102" y="1579913"/>
                  <a:pt x="8436164" y="1585556"/>
                </a:cubicBezTo>
                <a:cubicBezTo>
                  <a:pt x="8426051" y="1588874"/>
                  <a:pt x="8413864" y="1592441"/>
                  <a:pt x="8403750" y="1595760"/>
                </a:cubicBezTo>
                <a:cubicBezTo>
                  <a:pt x="8379627" y="1604969"/>
                  <a:pt x="8366861" y="1621237"/>
                  <a:pt x="8365703" y="1646641"/>
                </a:cubicBezTo>
                <a:cubicBezTo>
                  <a:pt x="8364627" y="1655193"/>
                  <a:pt x="8365622" y="1663495"/>
                  <a:pt x="8364545" y="1672045"/>
                </a:cubicBezTo>
                <a:cubicBezTo>
                  <a:pt x="8350860" y="1610525"/>
                  <a:pt x="8304019" y="1605615"/>
                  <a:pt x="8255356" y="1603030"/>
                </a:cubicBezTo>
                <a:cubicBezTo>
                  <a:pt x="8240349" y="1600620"/>
                  <a:pt x="8230733" y="1608089"/>
                  <a:pt x="8221366" y="1617634"/>
                </a:cubicBezTo>
                <a:cubicBezTo>
                  <a:pt x="8211999" y="1627179"/>
                  <a:pt x="8209099" y="1638054"/>
                  <a:pt x="8214737" y="1650010"/>
                </a:cubicBezTo>
                <a:cubicBezTo>
                  <a:pt x="8220127" y="1659891"/>
                  <a:pt x="8229743" y="1652421"/>
                  <a:pt x="8238033" y="1651427"/>
                </a:cubicBezTo>
                <a:cubicBezTo>
                  <a:pt x="8244251" y="1650681"/>
                  <a:pt x="8254365" y="1647363"/>
                  <a:pt x="8257682" y="1657493"/>
                </a:cubicBezTo>
                <a:cubicBezTo>
                  <a:pt x="8260750" y="1665546"/>
                  <a:pt x="8257850" y="1676420"/>
                  <a:pt x="8250057" y="1681566"/>
                </a:cubicBezTo>
                <a:cubicBezTo>
                  <a:pt x="8242514" y="1688787"/>
                  <a:pt x="8232151" y="1690030"/>
                  <a:pt x="8223861" y="1691024"/>
                </a:cubicBezTo>
                <a:cubicBezTo>
                  <a:pt x="8213498" y="1692267"/>
                  <a:pt x="8203135" y="1693510"/>
                  <a:pt x="8197913" y="1702558"/>
                </a:cubicBezTo>
                <a:cubicBezTo>
                  <a:pt x="8210019" y="1715844"/>
                  <a:pt x="8227346" y="1720082"/>
                  <a:pt x="8241854" y="1718342"/>
                </a:cubicBezTo>
                <a:cubicBezTo>
                  <a:pt x="8285875" y="1717273"/>
                  <a:pt x="8326996" y="1727079"/>
                  <a:pt x="8368117" y="1736885"/>
                </a:cubicBezTo>
                <a:cubicBezTo>
                  <a:pt x="8396305" y="1744031"/>
                  <a:pt x="8423248" y="1740800"/>
                  <a:pt x="8448200" y="1720964"/>
                </a:cubicBezTo>
                <a:cubicBezTo>
                  <a:pt x="8455743" y="1713743"/>
                  <a:pt x="8464283" y="1714825"/>
                  <a:pt x="8473568" y="1722133"/>
                </a:cubicBezTo>
                <a:cubicBezTo>
                  <a:pt x="8490068" y="1736997"/>
                  <a:pt x="8509965" y="1745137"/>
                  <a:pt x="8529863" y="1753278"/>
                </a:cubicBezTo>
                <a:cubicBezTo>
                  <a:pt x="8540723" y="1756187"/>
                  <a:pt x="8551086" y="1754944"/>
                  <a:pt x="8560702" y="1747474"/>
                </a:cubicBezTo>
                <a:cubicBezTo>
                  <a:pt x="8579934" y="1732534"/>
                  <a:pt x="8602234" y="1725650"/>
                  <a:pt x="8625779" y="1729142"/>
                </a:cubicBezTo>
                <a:cubicBezTo>
                  <a:pt x="8647251" y="1732883"/>
                  <a:pt x="8668724" y="1736624"/>
                  <a:pt x="8688123" y="1740614"/>
                </a:cubicBezTo>
                <a:cubicBezTo>
                  <a:pt x="8703378" y="1745100"/>
                  <a:pt x="8711418" y="1742030"/>
                  <a:pt x="8711500" y="1725178"/>
                </a:cubicBezTo>
                <a:cubicBezTo>
                  <a:pt x="8712328" y="1714551"/>
                  <a:pt x="8715727" y="1707827"/>
                  <a:pt x="8726089" y="1706584"/>
                </a:cubicBezTo>
                <a:cubicBezTo>
                  <a:pt x="8748639" y="1701774"/>
                  <a:pt x="8756101" y="1711406"/>
                  <a:pt x="8752373" y="1732908"/>
                </a:cubicBezTo>
                <a:cubicBezTo>
                  <a:pt x="8747567" y="1762960"/>
                  <a:pt x="8754532" y="1768441"/>
                  <a:pt x="8783549" y="1764961"/>
                </a:cubicBezTo>
                <a:cubicBezTo>
                  <a:pt x="8802200" y="1762724"/>
                  <a:pt x="8820605" y="1758411"/>
                  <a:pt x="8836936" y="1754347"/>
                </a:cubicBezTo>
                <a:cubicBezTo>
                  <a:pt x="8863879" y="1751116"/>
                  <a:pt x="8888252" y="1743981"/>
                  <a:pt x="8914367" y="1751376"/>
                </a:cubicBezTo>
                <a:cubicBezTo>
                  <a:pt x="8929373" y="1753787"/>
                  <a:pt x="8940482" y="1758771"/>
                  <a:pt x="8938826" y="1780024"/>
                </a:cubicBezTo>
                <a:cubicBezTo>
                  <a:pt x="8936424" y="1795050"/>
                  <a:pt x="8946208" y="1806509"/>
                  <a:pt x="8962788" y="1804520"/>
                </a:cubicBezTo>
                <a:cubicBezTo>
                  <a:pt x="9014851" y="1800381"/>
                  <a:pt x="9062687" y="1813593"/>
                  <a:pt x="9110773" y="1828881"/>
                </a:cubicBezTo>
                <a:cubicBezTo>
                  <a:pt x="9147749" y="1839184"/>
                  <a:pt x="9168723" y="1838773"/>
                  <a:pt x="9187289" y="1800755"/>
                </a:cubicBezTo>
                <a:cubicBezTo>
                  <a:pt x="9189362" y="1800506"/>
                  <a:pt x="9191435" y="1800257"/>
                  <a:pt x="9191435" y="1800257"/>
                </a:cubicBezTo>
                <a:cubicBezTo>
                  <a:pt x="9200471" y="1805490"/>
                  <a:pt x="9192349" y="1825412"/>
                  <a:pt x="9204784" y="1823921"/>
                </a:cubicBezTo>
                <a:cubicBezTo>
                  <a:pt x="9215147" y="1822679"/>
                  <a:pt x="9221944" y="1809231"/>
                  <a:pt x="9226917" y="1798107"/>
                </a:cubicBezTo>
                <a:cubicBezTo>
                  <a:pt x="9228740" y="1795783"/>
                  <a:pt x="9230315" y="1791383"/>
                  <a:pt x="9232139" y="1789059"/>
                </a:cubicBezTo>
                <a:cubicBezTo>
                  <a:pt x="9238686" y="1773536"/>
                  <a:pt x="9243161" y="1758262"/>
                  <a:pt x="9245564" y="1743235"/>
                </a:cubicBezTo>
                <a:cubicBezTo>
                  <a:pt x="9248464" y="1732361"/>
                  <a:pt x="9256506" y="1729290"/>
                  <a:pt x="9267366" y="1732199"/>
                </a:cubicBezTo>
                <a:cubicBezTo>
                  <a:pt x="9274082" y="1735604"/>
                  <a:pt x="9283119" y="1740837"/>
                  <a:pt x="9279969" y="1749636"/>
                </a:cubicBezTo>
                <a:cubicBezTo>
                  <a:pt x="9264553" y="1778855"/>
                  <a:pt x="9277903" y="1802519"/>
                  <a:pt x="9289180" y="1826431"/>
                </a:cubicBezTo>
                <a:cubicBezTo>
                  <a:pt x="9295068" y="1840463"/>
                  <a:pt x="9299959" y="1846193"/>
                  <a:pt x="9310901" y="1832248"/>
                </a:cubicBezTo>
                <a:cubicBezTo>
                  <a:pt x="9329635" y="1813158"/>
                  <a:pt x="9354258" y="1808100"/>
                  <a:pt x="9376557" y="1801214"/>
                </a:cubicBezTo>
                <a:cubicBezTo>
                  <a:pt x="9384598" y="1798144"/>
                  <a:pt x="9390816" y="1797399"/>
                  <a:pt x="9393635" y="1803376"/>
                </a:cubicBezTo>
                <a:cubicBezTo>
                  <a:pt x="9409058" y="1826792"/>
                  <a:pt x="9432354" y="1828209"/>
                  <a:pt x="9455650" y="1829626"/>
                </a:cubicBezTo>
                <a:cubicBezTo>
                  <a:pt x="9477122" y="1833367"/>
                  <a:pt x="9498345" y="1835032"/>
                  <a:pt x="9510948" y="1852469"/>
                </a:cubicBezTo>
                <a:cubicBezTo>
                  <a:pt x="9516338" y="1862350"/>
                  <a:pt x="9520483" y="1861853"/>
                  <a:pt x="9530597" y="1858535"/>
                </a:cubicBezTo>
                <a:cubicBezTo>
                  <a:pt x="9566658" y="1843682"/>
                  <a:pt x="9601892" y="1839457"/>
                  <a:pt x="9635718" y="1858559"/>
                </a:cubicBezTo>
                <a:cubicBezTo>
                  <a:pt x="9649149" y="1865369"/>
                  <a:pt x="9657439" y="1864376"/>
                  <a:pt x="9669128" y="1856657"/>
                </a:cubicBezTo>
                <a:cubicBezTo>
                  <a:pt x="9694578" y="1840973"/>
                  <a:pt x="9721521" y="1837741"/>
                  <a:pt x="9750704" y="1853190"/>
                </a:cubicBezTo>
                <a:cubicBezTo>
                  <a:pt x="9757669" y="1858671"/>
                  <a:pt x="9764135" y="1860000"/>
                  <a:pt x="9771929" y="1854856"/>
                </a:cubicBezTo>
                <a:cubicBezTo>
                  <a:pt x="9805667" y="1838176"/>
                  <a:pt x="9868261" y="1851723"/>
                  <a:pt x="9890647" y="1880619"/>
                </a:cubicBezTo>
                <a:cubicBezTo>
                  <a:pt x="9905236" y="1862026"/>
                  <a:pt x="9925713" y="1857466"/>
                  <a:pt x="9945113" y="1861454"/>
                </a:cubicBezTo>
                <a:cubicBezTo>
                  <a:pt x="9973301" y="1868602"/>
                  <a:pt x="10002565" y="1867196"/>
                  <a:pt x="10031830" y="1865793"/>
                </a:cubicBezTo>
                <a:cubicBezTo>
                  <a:pt x="10071706" y="1865220"/>
                  <a:pt x="10095998" y="1874940"/>
                  <a:pt x="10111588" y="1917283"/>
                </a:cubicBezTo>
                <a:cubicBezTo>
                  <a:pt x="10112086" y="1921435"/>
                  <a:pt x="10114407" y="1923261"/>
                  <a:pt x="10114905" y="1927412"/>
                </a:cubicBezTo>
                <a:cubicBezTo>
                  <a:pt x="10120793" y="1941444"/>
                  <a:pt x="10129332" y="1942526"/>
                  <a:pt x="10138450" y="1930905"/>
                </a:cubicBezTo>
                <a:cubicBezTo>
                  <a:pt x="10145745" y="1921608"/>
                  <a:pt x="10153039" y="1912312"/>
                  <a:pt x="10162406" y="1902766"/>
                </a:cubicBezTo>
                <a:cubicBezTo>
                  <a:pt x="10195978" y="1867159"/>
                  <a:pt x="10238674" y="1872565"/>
                  <a:pt x="10266699" y="1913418"/>
                </a:cubicBezTo>
                <a:cubicBezTo>
                  <a:pt x="10277230" y="1931104"/>
                  <a:pt x="10291658" y="1946217"/>
                  <a:pt x="10311803" y="1956433"/>
                </a:cubicBezTo>
                <a:cubicBezTo>
                  <a:pt x="10329877" y="1966897"/>
                  <a:pt x="10347951" y="1977363"/>
                  <a:pt x="10360554" y="1994800"/>
                </a:cubicBezTo>
                <a:cubicBezTo>
                  <a:pt x="10370500" y="1972553"/>
                  <a:pt x="10355078" y="1949137"/>
                  <a:pt x="10365024" y="1926890"/>
                </a:cubicBezTo>
                <a:cubicBezTo>
                  <a:pt x="10386913" y="1951635"/>
                  <a:pt x="10386913" y="1951635"/>
                  <a:pt x="10414186" y="1933626"/>
                </a:cubicBezTo>
                <a:cubicBezTo>
                  <a:pt x="10426123" y="1927984"/>
                  <a:pt x="10434165" y="1924915"/>
                  <a:pt x="10447347" y="1929650"/>
                </a:cubicBezTo>
                <a:cubicBezTo>
                  <a:pt x="10482250" y="1940202"/>
                  <a:pt x="10516656" y="1946602"/>
                  <a:pt x="10551061" y="1953003"/>
                </a:cubicBezTo>
                <a:cubicBezTo>
                  <a:pt x="10656599" y="1974032"/>
                  <a:pt x="10762716" y="1982359"/>
                  <a:pt x="10866928" y="2009862"/>
                </a:cubicBezTo>
                <a:cubicBezTo>
                  <a:pt x="10875467" y="2010944"/>
                  <a:pt x="10887902" y="2009453"/>
                  <a:pt x="10889147" y="2019830"/>
                </a:cubicBezTo>
                <a:cubicBezTo>
                  <a:pt x="10892464" y="2029960"/>
                  <a:pt x="10882599" y="2035353"/>
                  <a:pt x="10877128" y="2042325"/>
                </a:cubicBezTo>
                <a:cubicBezTo>
                  <a:pt x="10871409" y="2047222"/>
                  <a:pt x="10863616" y="2052368"/>
                  <a:pt x="10868757" y="2060174"/>
                </a:cubicBezTo>
                <a:cubicBezTo>
                  <a:pt x="10872074" y="2070302"/>
                  <a:pt x="10880862" y="2073459"/>
                  <a:pt x="10889402" y="2074541"/>
                </a:cubicBezTo>
                <a:cubicBezTo>
                  <a:pt x="10895619" y="2073795"/>
                  <a:pt x="10901837" y="2073049"/>
                  <a:pt x="10908054" y="2072303"/>
                </a:cubicBezTo>
                <a:cubicBezTo>
                  <a:pt x="10937319" y="2070899"/>
                  <a:pt x="10955892" y="2085515"/>
                  <a:pt x="10959376" y="2114572"/>
                </a:cubicBezTo>
                <a:cubicBezTo>
                  <a:pt x="10960621" y="2124950"/>
                  <a:pt x="10961865" y="2135329"/>
                  <a:pt x="10958965" y="2146203"/>
                </a:cubicBezTo>
                <a:cubicBezTo>
                  <a:pt x="10958386" y="2158904"/>
                  <a:pt x="10967423" y="2164137"/>
                  <a:pt x="10979360" y="2158495"/>
                </a:cubicBezTo>
                <a:cubicBezTo>
                  <a:pt x="11001412" y="2149534"/>
                  <a:pt x="11009783" y="2131687"/>
                  <a:pt x="11004225" y="2102877"/>
                </a:cubicBezTo>
                <a:cubicBezTo>
                  <a:pt x="11020725" y="2117742"/>
                  <a:pt x="11032830" y="2131027"/>
                  <a:pt x="11041039" y="2146887"/>
                </a:cubicBezTo>
                <a:cubicBezTo>
                  <a:pt x="11049248" y="2162745"/>
                  <a:pt x="11047511" y="2200852"/>
                  <a:pt x="11034497" y="2215044"/>
                </a:cubicBezTo>
                <a:cubicBezTo>
                  <a:pt x="11017587" y="2231810"/>
                  <a:pt x="10997689" y="2223670"/>
                  <a:pt x="10982185" y="2217108"/>
                </a:cubicBezTo>
                <a:cubicBezTo>
                  <a:pt x="10959966" y="2207140"/>
                  <a:pt x="10936173" y="2201572"/>
                  <a:pt x="10911302" y="2204555"/>
                </a:cubicBezTo>
                <a:cubicBezTo>
                  <a:pt x="10896794" y="2206295"/>
                  <a:pt x="10880214" y="2208283"/>
                  <a:pt x="10863633" y="2210272"/>
                </a:cubicBezTo>
                <a:cubicBezTo>
                  <a:pt x="10795239" y="2218475"/>
                  <a:pt x="10727673" y="2216051"/>
                  <a:pt x="10667812" y="2172700"/>
                </a:cubicBezTo>
                <a:cubicBezTo>
                  <a:pt x="10644846" y="2156506"/>
                  <a:pt x="10633158" y="2164225"/>
                  <a:pt x="10625782" y="2190374"/>
                </a:cubicBezTo>
                <a:cubicBezTo>
                  <a:pt x="10624208" y="2194773"/>
                  <a:pt x="10629099" y="2200504"/>
                  <a:pt x="10623131" y="2203325"/>
                </a:cubicBezTo>
                <a:cubicBezTo>
                  <a:pt x="10616913" y="2204070"/>
                  <a:pt x="10612270" y="2200416"/>
                  <a:pt x="10609700" y="2196513"/>
                </a:cubicBezTo>
                <a:cubicBezTo>
                  <a:pt x="10607129" y="2192611"/>
                  <a:pt x="10604559" y="2188709"/>
                  <a:pt x="10602237" y="2186881"/>
                </a:cubicBezTo>
                <a:cubicBezTo>
                  <a:pt x="10594776" y="2177250"/>
                  <a:pt x="10585489" y="2169942"/>
                  <a:pt x="10576371" y="2181562"/>
                </a:cubicBezTo>
                <a:cubicBezTo>
                  <a:pt x="10565180" y="2193431"/>
                  <a:pt x="10582010" y="2193518"/>
                  <a:pt x="10586902" y="2199248"/>
                </a:cubicBezTo>
                <a:cubicBezTo>
                  <a:pt x="10587151" y="2201323"/>
                  <a:pt x="10589223" y="2201075"/>
                  <a:pt x="10589472" y="2203150"/>
                </a:cubicBezTo>
                <a:cubicBezTo>
                  <a:pt x="10594115" y="2206805"/>
                  <a:pt x="10596934" y="2212782"/>
                  <a:pt x="10593287" y="2217431"/>
                </a:cubicBezTo>
                <a:cubicBezTo>
                  <a:pt x="10589889" y="2224154"/>
                  <a:pt x="10585744" y="2224652"/>
                  <a:pt x="10579028" y="2221246"/>
                </a:cubicBezTo>
                <a:cubicBezTo>
                  <a:pt x="10552664" y="2211776"/>
                  <a:pt x="10530862" y="2222812"/>
                  <a:pt x="10517020" y="2247632"/>
                </a:cubicBezTo>
                <a:cubicBezTo>
                  <a:pt x="10513372" y="2252280"/>
                  <a:pt x="10505580" y="2257426"/>
                  <a:pt x="10506327" y="2263652"/>
                </a:cubicBezTo>
                <a:cubicBezTo>
                  <a:pt x="10509065" y="2286484"/>
                  <a:pt x="10534601" y="2306581"/>
                  <a:pt x="10554829" y="2299943"/>
                </a:cubicBezTo>
                <a:cubicBezTo>
                  <a:pt x="10595284" y="2286669"/>
                  <a:pt x="10635409" y="2288174"/>
                  <a:pt x="10677028" y="2302131"/>
                </a:cubicBezTo>
                <a:cubicBezTo>
                  <a:pt x="10692034" y="2304542"/>
                  <a:pt x="10707040" y="2306953"/>
                  <a:pt x="10718230" y="2295085"/>
                </a:cubicBezTo>
                <a:cubicBezTo>
                  <a:pt x="10727846" y="2287615"/>
                  <a:pt x="10732240" y="2289193"/>
                  <a:pt x="10735807" y="2301397"/>
                </a:cubicBezTo>
                <a:cubicBezTo>
                  <a:pt x="10739871" y="2317753"/>
                  <a:pt x="10751478" y="2326888"/>
                  <a:pt x="10768556" y="2329051"/>
                </a:cubicBezTo>
                <a:cubicBezTo>
                  <a:pt x="10785883" y="2333289"/>
                  <a:pt x="10805283" y="2337279"/>
                  <a:pt x="10824683" y="2341268"/>
                </a:cubicBezTo>
                <a:cubicBezTo>
                  <a:pt x="10841761" y="2343431"/>
                  <a:pt x="10849472" y="2355139"/>
                  <a:pt x="10849391" y="2371991"/>
                </a:cubicBezTo>
                <a:cubicBezTo>
                  <a:pt x="10849640" y="2374067"/>
                  <a:pt x="10850138" y="2378219"/>
                  <a:pt x="10848563" y="2382618"/>
                </a:cubicBezTo>
                <a:cubicBezTo>
                  <a:pt x="10849809" y="2392996"/>
                  <a:pt x="10857021" y="2400552"/>
                  <a:pt x="10867384" y="2399309"/>
                </a:cubicBezTo>
                <a:cubicBezTo>
                  <a:pt x="10875923" y="2400391"/>
                  <a:pt x="10874679" y="2390012"/>
                  <a:pt x="10873683" y="2381711"/>
                </a:cubicBezTo>
                <a:cubicBezTo>
                  <a:pt x="10874760" y="2373159"/>
                  <a:pt x="10873764" y="2364857"/>
                  <a:pt x="10885950" y="2361290"/>
                </a:cubicBezTo>
                <a:cubicBezTo>
                  <a:pt x="10904603" y="2359053"/>
                  <a:pt x="10923673" y="2377820"/>
                  <a:pt x="10921768" y="2396998"/>
                </a:cubicBezTo>
                <a:cubicBezTo>
                  <a:pt x="10922515" y="2403224"/>
                  <a:pt x="10918868" y="2407872"/>
                  <a:pt x="10923760" y="2413602"/>
                </a:cubicBezTo>
                <a:cubicBezTo>
                  <a:pt x="10929977" y="2412856"/>
                  <a:pt x="10929231" y="2406630"/>
                  <a:pt x="10933127" y="2404057"/>
                </a:cubicBezTo>
                <a:cubicBezTo>
                  <a:pt x="10941996" y="2390361"/>
                  <a:pt x="10950286" y="2389366"/>
                  <a:pt x="10960320" y="2402901"/>
                </a:cubicBezTo>
                <a:cubicBezTo>
                  <a:pt x="10973420" y="2424490"/>
                  <a:pt x="10991992" y="2439106"/>
                  <a:pt x="11010315" y="2451646"/>
                </a:cubicBezTo>
                <a:cubicBezTo>
                  <a:pt x="11031209" y="2468089"/>
                  <a:pt x="11050278" y="2486855"/>
                  <a:pt x="11055835" y="2515665"/>
                </a:cubicBezTo>
                <a:cubicBezTo>
                  <a:pt x="11059153" y="2525794"/>
                  <a:pt x="11064791" y="2537750"/>
                  <a:pt x="11075652" y="2540658"/>
                </a:cubicBezTo>
                <a:cubicBezTo>
                  <a:pt x="11119592" y="2556442"/>
                  <a:pt x="11138002" y="2604765"/>
                  <a:pt x="11180367" y="2624948"/>
                </a:cubicBezTo>
                <a:cubicBezTo>
                  <a:pt x="11191726" y="2632008"/>
                  <a:pt x="11190898" y="2642634"/>
                  <a:pt x="11187998" y="2653510"/>
                </a:cubicBezTo>
                <a:cubicBezTo>
                  <a:pt x="11183025" y="2664633"/>
                  <a:pt x="11171915" y="2659648"/>
                  <a:pt x="11164951" y="2654168"/>
                </a:cubicBezTo>
                <a:cubicBezTo>
                  <a:pt x="11151271" y="2645281"/>
                  <a:pt x="11139084" y="2648849"/>
                  <a:pt x="11127645" y="2658641"/>
                </a:cubicBezTo>
                <a:cubicBezTo>
                  <a:pt x="11114382" y="2670760"/>
                  <a:pt x="11098299" y="2676899"/>
                  <a:pt x="11079646" y="2679137"/>
                </a:cubicBezTo>
                <a:cubicBezTo>
                  <a:pt x="11048310" y="2680790"/>
                  <a:pt x="11028990" y="2659946"/>
                  <a:pt x="11033795" y="2629895"/>
                </a:cubicBezTo>
                <a:cubicBezTo>
                  <a:pt x="11035121" y="2623419"/>
                  <a:pt x="11036198" y="2614869"/>
                  <a:pt x="11035452" y="2608643"/>
                </a:cubicBezTo>
                <a:cubicBezTo>
                  <a:pt x="11035202" y="2606566"/>
                  <a:pt x="11037025" y="2604242"/>
                  <a:pt x="11037025" y="2604242"/>
                </a:cubicBezTo>
                <a:cubicBezTo>
                  <a:pt x="11034953" y="2604491"/>
                  <a:pt x="11034953" y="2604491"/>
                  <a:pt x="11033130" y="2606815"/>
                </a:cubicBezTo>
                <a:cubicBezTo>
                  <a:pt x="11024839" y="2607810"/>
                  <a:pt x="11018621" y="2608555"/>
                  <a:pt x="11010084" y="2607474"/>
                </a:cubicBezTo>
                <a:cubicBezTo>
                  <a:pt x="10969460" y="2601819"/>
                  <a:pt x="10957771" y="2609537"/>
                  <a:pt x="10950065" y="2650464"/>
                </a:cubicBezTo>
                <a:cubicBezTo>
                  <a:pt x="10948161" y="2669641"/>
                  <a:pt x="10936223" y="2675283"/>
                  <a:pt x="10917073" y="2673370"/>
                </a:cubicBezTo>
                <a:cubicBezTo>
                  <a:pt x="10902316" y="2673034"/>
                  <a:pt x="10893030" y="2665726"/>
                  <a:pt x="10882997" y="2652192"/>
                </a:cubicBezTo>
                <a:cubicBezTo>
                  <a:pt x="10855220" y="2613415"/>
                  <a:pt x="10816751" y="2590658"/>
                  <a:pt x="10767838" y="2585998"/>
                </a:cubicBezTo>
                <a:cubicBezTo>
                  <a:pt x="10726966" y="2578267"/>
                  <a:pt x="10726966" y="2578267"/>
                  <a:pt x="10740234" y="2618784"/>
                </a:cubicBezTo>
                <a:cubicBezTo>
                  <a:pt x="10747118" y="2641119"/>
                  <a:pt x="10744217" y="2651993"/>
                  <a:pt x="10726560" y="2662532"/>
                </a:cubicBezTo>
                <a:cubicBezTo>
                  <a:pt x="10716608" y="2632145"/>
                  <a:pt x="10709644" y="2626663"/>
                  <a:pt x="10678307" y="2628317"/>
                </a:cubicBezTo>
                <a:cubicBezTo>
                  <a:pt x="10657581" y="2630803"/>
                  <a:pt x="10635530" y="2639764"/>
                  <a:pt x="10618533" y="2620748"/>
                </a:cubicBezTo>
                <a:cubicBezTo>
                  <a:pt x="10618284" y="2618672"/>
                  <a:pt x="10616211" y="2618921"/>
                  <a:pt x="10614139" y="2619169"/>
                </a:cubicBezTo>
                <a:cubicBezTo>
                  <a:pt x="10590264" y="2630454"/>
                  <a:pt x="10580069" y="2650626"/>
                  <a:pt x="10581233" y="2677857"/>
                </a:cubicBezTo>
                <a:cubicBezTo>
                  <a:pt x="10582975" y="2692385"/>
                  <a:pt x="10584718" y="2706914"/>
                  <a:pt x="10568884" y="2715129"/>
                </a:cubicBezTo>
                <a:cubicBezTo>
                  <a:pt x="10567060" y="2717454"/>
                  <a:pt x="10561341" y="2722350"/>
                  <a:pt x="10560594" y="2716124"/>
                </a:cubicBezTo>
                <a:cubicBezTo>
                  <a:pt x="10556530" y="2699768"/>
                  <a:pt x="10541773" y="2699433"/>
                  <a:pt x="10528591" y="2694698"/>
                </a:cubicBezTo>
                <a:cubicBezTo>
                  <a:pt x="10513336" y="2690210"/>
                  <a:pt x="10503801" y="2680827"/>
                  <a:pt x="10503883" y="2663975"/>
                </a:cubicBezTo>
                <a:cubicBezTo>
                  <a:pt x="10503715" y="2645046"/>
                  <a:pt x="10493682" y="2631511"/>
                  <a:pt x="10476106" y="2625198"/>
                </a:cubicBezTo>
                <a:cubicBezTo>
                  <a:pt x="10460353" y="2616559"/>
                  <a:pt x="10446593" y="2624527"/>
                  <a:pt x="10433329" y="2636644"/>
                </a:cubicBezTo>
                <a:cubicBezTo>
                  <a:pt x="10422387" y="2650589"/>
                  <a:pt x="10417247" y="2642783"/>
                  <a:pt x="10415753" y="2630331"/>
                </a:cubicBezTo>
                <a:cubicBezTo>
                  <a:pt x="10413513" y="2611650"/>
                  <a:pt x="10402403" y="2606667"/>
                  <a:pt x="10386321" y="2612806"/>
                </a:cubicBezTo>
                <a:cubicBezTo>
                  <a:pt x="10382175" y="2613303"/>
                  <a:pt x="10378030" y="2613800"/>
                  <a:pt x="10374134" y="2616373"/>
                </a:cubicBezTo>
                <a:cubicBezTo>
                  <a:pt x="10355979" y="2622762"/>
                  <a:pt x="10341222" y="2622426"/>
                  <a:pt x="10330443" y="2602664"/>
                </a:cubicBezTo>
                <a:cubicBezTo>
                  <a:pt x="10317840" y="2585228"/>
                  <a:pt x="10297942" y="2577087"/>
                  <a:pt x="10279040" y="2577249"/>
                </a:cubicBezTo>
                <a:cubicBezTo>
                  <a:pt x="10264034" y="2574837"/>
                  <a:pt x="10247454" y="2576825"/>
                  <a:pt x="10254337" y="2599160"/>
                </a:cubicBezTo>
                <a:cubicBezTo>
                  <a:pt x="10255084" y="2605386"/>
                  <a:pt x="10254007" y="2613937"/>
                  <a:pt x="10252682" y="2620413"/>
                </a:cubicBezTo>
                <a:cubicBezTo>
                  <a:pt x="10254424" y="2634942"/>
                  <a:pt x="10249949" y="2650216"/>
                  <a:pt x="10259734" y="2661675"/>
                </a:cubicBezTo>
                <a:cubicBezTo>
                  <a:pt x="10285518" y="2683848"/>
                  <a:pt x="10286931" y="2713154"/>
                  <a:pt x="10290665" y="2744287"/>
                </a:cubicBezTo>
                <a:cubicBezTo>
                  <a:pt x="10275161" y="2737725"/>
                  <a:pt x="10259657" y="2731162"/>
                  <a:pt x="10243077" y="2733151"/>
                </a:cubicBezTo>
                <a:cubicBezTo>
                  <a:pt x="10222600" y="2737713"/>
                  <a:pt x="10203201" y="2733723"/>
                  <a:pt x="10185127" y="2723259"/>
                </a:cubicBezTo>
                <a:cubicBezTo>
                  <a:pt x="10169374" y="2714621"/>
                  <a:pt x="10151798" y="2708307"/>
                  <a:pt x="10134222" y="2701993"/>
                </a:cubicBezTo>
                <a:cubicBezTo>
                  <a:pt x="10083317" y="2680728"/>
                  <a:pt x="10028765" y="2664111"/>
                  <a:pt x="9980762" y="2631971"/>
                </a:cubicBezTo>
                <a:cubicBezTo>
                  <a:pt x="9969403" y="2624912"/>
                  <a:pt x="9963683" y="2629809"/>
                  <a:pt x="9960782" y="2640683"/>
                </a:cubicBezTo>
                <a:cubicBezTo>
                  <a:pt x="9959207" y="2645083"/>
                  <a:pt x="9958131" y="2653633"/>
                  <a:pt x="9949592" y="2652553"/>
                </a:cubicBezTo>
                <a:cubicBezTo>
                  <a:pt x="9943125" y="2651223"/>
                  <a:pt x="9942129" y="2642921"/>
                  <a:pt x="9941631" y="2638770"/>
                </a:cubicBezTo>
                <a:cubicBezTo>
                  <a:pt x="9938314" y="2628641"/>
                  <a:pt x="9935246" y="2620587"/>
                  <a:pt x="9926707" y="2619506"/>
                </a:cubicBezTo>
                <a:cubicBezTo>
                  <a:pt x="9916095" y="2618673"/>
                  <a:pt x="9906809" y="2611365"/>
                  <a:pt x="9896197" y="2610532"/>
                </a:cubicBezTo>
                <a:cubicBezTo>
                  <a:pt x="9881192" y="2608121"/>
                  <a:pt x="9878123" y="2600067"/>
                  <a:pt x="9882847" y="2586868"/>
                </a:cubicBezTo>
                <a:cubicBezTo>
                  <a:pt x="9895115" y="2566448"/>
                  <a:pt x="9878037" y="2564286"/>
                  <a:pt x="9864605" y="2557474"/>
                </a:cubicBezTo>
                <a:cubicBezTo>
                  <a:pt x="9846781" y="2549086"/>
                  <a:pt x="9848772" y="2565691"/>
                  <a:pt x="9845623" y="2574490"/>
                </a:cubicBezTo>
                <a:cubicBezTo>
                  <a:pt x="9844048" y="2578889"/>
                  <a:pt x="9844546" y="2583040"/>
                  <a:pt x="9838328" y="2583786"/>
                </a:cubicBezTo>
                <a:cubicBezTo>
                  <a:pt x="9832938" y="2573906"/>
                  <a:pt x="9825476" y="2564273"/>
                  <a:pt x="9821910" y="2552068"/>
                </a:cubicBezTo>
                <a:cubicBezTo>
                  <a:pt x="9816769" y="2544263"/>
                  <a:pt x="9809805" y="2538783"/>
                  <a:pt x="9801514" y="2539777"/>
                </a:cubicBezTo>
                <a:cubicBezTo>
                  <a:pt x="9791152" y="2541020"/>
                  <a:pt x="9792397" y="2551397"/>
                  <a:pt x="9791071" y="2557872"/>
                </a:cubicBezTo>
                <a:cubicBezTo>
                  <a:pt x="9779469" y="2601372"/>
                  <a:pt x="9755843" y="2614733"/>
                  <a:pt x="9712401" y="2603100"/>
                </a:cubicBezTo>
                <a:cubicBezTo>
                  <a:pt x="9703612" y="2599943"/>
                  <a:pt x="9695073" y="2598862"/>
                  <a:pt x="9688109" y="2593381"/>
                </a:cubicBezTo>
                <a:cubicBezTo>
                  <a:pt x="9650635" y="2578926"/>
                  <a:pt x="9618800" y="2576429"/>
                  <a:pt x="9594016" y="2615193"/>
                </a:cubicBezTo>
                <a:cubicBezTo>
                  <a:pt x="9594016" y="2615193"/>
                  <a:pt x="9591944" y="2615442"/>
                  <a:pt x="9592193" y="2617517"/>
                </a:cubicBezTo>
                <a:cubicBezTo>
                  <a:pt x="9582328" y="2622911"/>
                  <a:pt x="9574286" y="2625981"/>
                  <a:pt x="9563177" y="2620997"/>
                </a:cubicBezTo>
                <a:cubicBezTo>
                  <a:pt x="9558784" y="2619419"/>
                  <a:pt x="9554140" y="2615765"/>
                  <a:pt x="9555466" y="2609289"/>
                </a:cubicBezTo>
                <a:cubicBezTo>
                  <a:pt x="9556294" y="2598664"/>
                  <a:pt x="9566407" y="2595345"/>
                  <a:pt x="9574449" y="2592275"/>
                </a:cubicBezTo>
                <a:cubicBezTo>
                  <a:pt x="9580666" y="2591530"/>
                  <a:pt x="9588708" y="2588459"/>
                  <a:pt x="9587961" y="2582233"/>
                </a:cubicBezTo>
                <a:cubicBezTo>
                  <a:pt x="9589038" y="2573682"/>
                  <a:pt x="9578924" y="2577000"/>
                  <a:pt x="9574282" y="2573347"/>
                </a:cubicBezTo>
                <a:cubicBezTo>
                  <a:pt x="9563420" y="2570439"/>
                  <a:pt x="9552808" y="2569606"/>
                  <a:pt x="9541948" y="2566697"/>
                </a:cubicBezTo>
                <a:cubicBezTo>
                  <a:pt x="9526942" y="2564286"/>
                  <a:pt x="9513760" y="2559551"/>
                  <a:pt x="9503976" y="2548091"/>
                </a:cubicBezTo>
                <a:cubicBezTo>
                  <a:pt x="9496763" y="2540535"/>
                  <a:pt x="9490545" y="2541281"/>
                  <a:pt x="9480680" y="2546675"/>
                </a:cubicBezTo>
                <a:cubicBezTo>
                  <a:pt x="9452909" y="2560532"/>
                  <a:pt x="9433510" y="2556543"/>
                  <a:pt x="9411869" y="2533873"/>
                </a:cubicBezTo>
                <a:cubicBezTo>
                  <a:pt x="9400013" y="2522663"/>
                  <a:pt x="9392053" y="2508880"/>
                  <a:pt x="9382020" y="2495345"/>
                </a:cubicBezTo>
                <a:cubicBezTo>
                  <a:pt x="9369666" y="2479984"/>
                  <a:pt x="9353913" y="2471346"/>
                  <a:pt x="9334514" y="2467356"/>
                </a:cubicBezTo>
                <a:cubicBezTo>
                  <a:pt x="9313041" y="2463615"/>
                  <a:pt x="9303177" y="2469010"/>
                  <a:pt x="9295552" y="2493083"/>
                </a:cubicBezTo>
                <a:cubicBezTo>
                  <a:pt x="9288176" y="2519233"/>
                  <a:pt x="9273918" y="2523048"/>
                  <a:pt x="9249377" y="2511254"/>
                </a:cubicBezTo>
                <a:cubicBezTo>
                  <a:pt x="9240589" y="2508097"/>
                  <a:pt x="9235945" y="2504443"/>
                  <a:pt x="9225832" y="2507761"/>
                </a:cubicBezTo>
                <a:cubicBezTo>
                  <a:pt x="9201958" y="2519047"/>
                  <a:pt x="9201958" y="2519047"/>
                  <a:pt x="9198721" y="2492064"/>
                </a:cubicBezTo>
                <a:cubicBezTo>
                  <a:pt x="9200296" y="2487664"/>
                  <a:pt x="9200047" y="2485589"/>
                  <a:pt x="9197476" y="2481687"/>
                </a:cubicBezTo>
                <a:cubicBezTo>
                  <a:pt x="9195485" y="2465082"/>
                  <a:pt x="9186448" y="2459850"/>
                  <a:pt x="9170614" y="2468065"/>
                </a:cubicBezTo>
                <a:cubicBezTo>
                  <a:pt x="9158677" y="2473708"/>
                  <a:pt x="9147238" y="2483501"/>
                  <a:pt x="9135051" y="2487067"/>
                </a:cubicBezTo>
                <a:cubicBezTo>
                  <a:pt x="9083156" y="2510135"/>
                  <a:pt x="9023464" y="2485714"/>
                  <a:pt x="9005055" y="2437391"/>
                </a:cubicBezTo>
                <a:cubicBezTo>
                  <a:pt x="8998668" y="2419209"/>
                  <a:pt x="9004968" y="2401611"/>
                  <a:pt x="9002727" y="2382930"/>
                </a:cubicBezTo>
                <a:cubicBezTo>
                  <a:pt x="9001563" y="2355699"/>
                  <a:pt x="8989707" y="2344489"/>
                  <a:pt x="8963841" y="2339169"/>
                </a:cubicBezTo>
                <a:cubicBezTo>
                  <a:pt x="8950907" y="2336510"/>
                  <a:pt x="8938223" y="2335926"/>
                  <a:pt x="8925290" y="2333266"/>
                </a:cubicBezTo>
                <a:cubicBezTo>
                  <a:pt x="8899424" y="2327947"/>
                  <a:pt x="8885414" y="2333837"/>
                  <a:pt x="8878038" y="2359987"/>
                </a:cubicBezTo>
                <a:cubicBezTo>
                  <a:pt x="8871490" y="2375511"/>
                  <a:pt x="8865024" y="2374180"/>
                  <a:pt x="8853416" y="2365045"/>
                </a:cubicBezTo>
                <a:cubicBezTo>
                  <a:pt x="8828129" y="2347024"/>
                  <a:pt x="8812046" y="2353163"/>
                  <a:pt x="8803096" y="2383713"/>
                </a:cubicBezTo>
                <a:cubicBezTo>
                  <a:pt x="8802019" y="2392264"/>
                  <a:pt x="8803015" y="2400566"/>
                  <a:pt x="8811803" y="2403723"/>
                </a:cubicBezTo>
                <a:cubicBezTo>
                  <a:pt x="8822664" y="2406631"/>
                  <a:pt x="8823740" y="2398080"/>
                  <a:pt x="8824817" y="2389529"/>
                </a:cubicBezTo>
                <a:cubicBezTo>
                  <a:pt x="8824071" y="2383303"/>
                  <a:pt x="8827469" y="2376579"/>
                  <a:pt x="8836008" y="2377660"/>
                </a:cubicBezTo>
                <a:cubicBezTo>
                  <a:pt x="8844298" y="2376666"/>
                  <a:pt x="8851263" y="2382147"/>
                  <a:pt x="8850186" y="2390698"/>
                </a:cubicBezTo>
                <a:cubicBezTo>
                  <a:pt x="8850852" y="2413778"/>
                  <a:pt x="8855662" y="2436360"/>
                  <a:pt x="8856577" y="2461516"/>
                </a:cubicBezTo>
                <a:cubicBezTo>
                  <a:pt x="8849613" y="2456034"/>
                  <a:pt x="8847291" y="2454208"/>
                  <a:pt x="8844721" y="2450305"/>
                </a:cubicBezTo>
                <a:cubicBezTo>
                  <a:pt x="8830792" y="2439343"/>
                  <a:pt x="8814211" y="2441332"/>
                  <a:pt x="8799206" y="2438921"/>
                </a:cubicBezTo>
                <a:cubicBezTo>
                  <a:pt x="8790666" y="2437839"/>
                  <a:pt x="8790088" y="2450541"/>
                  <a:pt x="8784368" y="2455438"/>
                </a:cubicBezTo>
                <a:cubicBezTo>
                  <a:pt x="8774752" y="2462907"/>
                  <a:pt x="8764887" y="2468301"/>
                  <a:pt x="8749881" y="2465890"/>
                </a:cubicBezTo>
                <a:cubicBezTo>
                  <a:pt x="8737197" y="2465305"/>
                  <a:pt x="8722689" y="2467046"/>
                  <a:pt x="8707683" y="2464635"/>
                </a:cubicBezTo>
                <a:cubicBezTo>
                  <a:pt x="8715644" y="2478419"/>
                  <a:pt x="8735292" y="2484483"/>
                  <a:pt x="8724351" y="2498428"/>
                </a:cubicBezTo>
                <a:cubicBezTo>
                  <a:pt x="8717305" y="2509800"/>
                  <a:pt x="8709182" y="2529722"/>
                  <a:pt x="8688289" y="2513280"/>
                </a:cubicBezTo>
                <a:cubicBezTo>
                  <a:pt x="8688289" y="2513280"/>
                  <a:pt x="8684393" y="2515853"/>
                  <a:pt x="8684642" y="2517928"/>
                </a:cubicBezTo>
                <a:cubicBezTo>
                  <a:pt x="8683814" y="2528555"/>
                  <a:pt x="8680915" y="2539430"/>
                  <a:pt x="8695670" y="2539765"/>
                </a:cubicBezTo>
                <a:cubicBezTo>
                  <a:pt x="8712500" y="2539852"/>
                  <a:pt x="8728003" y="2546415"/>
                  <a:pt x="8741434" y="2553225"/>
                </a:cubicBezTo>
                <a:cubicBezTo>
                  <a:pt x="8759011" y="2559538"/>
                  <a:pt x="8773269" y="2555723"/>
                  <a:pt x="8779817" y="2540200"/>
                </a:cubicBezTo>
                <a:cubicBezTo>
                  <a:pt x="8788438" y="2524428"/>
                  <a:pt x="8795153" y="2527833"/>
                  <a:pt x="8804439" y="2535141"/>
                </a:cubicBezTo>
                <a:cubicBezTo>
                  <a:pt x="8823011" y="2549757"/>
                  <a:pt x="8837686" y="2566946"/>
                  <a:pt x="8858082" y="2579238"/>
                </a:cubicBezTo>
                <a:cubicBezTo>
                  <a:pt x="8869440" y="2586297"/>
                  <a:pt x="8877980" y="2587378"/>
                  <a:pt x="8889668" y="2579660"/>
                </a:cubicBezTo>
                <a:cubicBezTo>
                  <a:pt x="8899284" y="2572191"/>
                  <a:pt x="8906578" y="2562895"/>
                  <a:pt x="8919511" y="2565554"/>
                </a:cubicBezTo>
                <a:cubicBezTo>
                  <a:pt x="8932196" y="2566139"/>
                  <a:pt x="8935763" y="2578343"/>
                  <a:pt x="8942975" y="2585899"/>
                </a:cubicBezTo>
                <a:cubicBezTo>
                  <a:pt x="8958641" y="2558756"/>
                  <a:pt x="8958641" y="2558756"/>
                  <a:pt x="8985752" y="2574453"/>
                </a:cubicBezTo>
                <a:cubicBezTo>
                  <a:pt x="8996861" y="2579437"/>
                  <a:pt x="9008220" y="2586496"/>
                  <a:pt x="9021732" y="2576454"/>
                </a:cubicBezTo>
                <a:cubicBezTo>
                  <a:pt x="9051327" y="2560272"/>
                  <a:pt x="9057793" y="2561601"/>
                  <a:pt x="9077859" y="2588671"/>
                </a:cubicBezTo>
                <a:cubicBezTo>
                  <a:pt x="9087643" y="2600130"/>
                  <a:pt x="9097427" y="2611590"/>
                  <a:pt x="9109283" y="2622799"/>
                </a:cubicBezTo>
                <a:cubicBezTo>
                  <a:pt x="9135815" y="2651199"/>
                  <a:pt x="9146177" y="2649956"/>
                  <a:pt x="9167563" y="2617915"/>
                </a:cubicBezTo>
                <a:cubicBezTo>
                  <a:pt x="9173034" y="2610943"/>
                  <a:pt x="9176183" y="2602144"/>
                  <a:pt x="9183478" y="2592847"/>
                </a:cubicBezTo>
                <a:cubicBezTo>
                  <a:pt x="9189614" y="2608954"/>
                  <a:pt x="9195253" y="2620910"/>
                  <a:pt x="9201390" y="2637017"/>
                </a:cubicBezTo>
                <a:cubicBezTo>
                  <a:pt x="9205037" y="2632369"/>
                  <a:pt x="9204788" y="2630294"/>
                  <a:pt x="9206612" y="2627970"/>
                </a:cubicBezTo>
                <a:cubicBezTo>
                  <a:pt x="9220784" y="2588372"/>
                  <a:pt x="9241509" y="2585887"/>
                  <a:pt x="9268290" y="2616361"/>
                </a:cubicBezTo>
                <a:cubicBezTo>
                  <a:pt x="9273182" y="2622091"/>
                  <a:pt x="9278074" y="2627820"/>
                  <a:pt x="9283215" y="2635626"/>
                </a:cubicBezTo>
                <a:cubicBezTo>
                  <a:pt x="9285785" y="2639528"/>
                  <a:pt x="9288357" y="2643431"/>
                  <a:pt x="9284957" y="2650154"/>
                </a:cubicBezTo>
                <a:cubicBezTo>
                  <a:pt x="9270119" y="2666672"/>
                  <a:pt x="9283799" y="2675559"/>
                  <a:pt x="9295407" y="2684693"/>
                </a:cubicBezTo>
                <a:cubicBezTo>
                  <a:pt x="9329482" y="2705871"/>
                  <a:pt x="9368033" y="2711775"/>
                  <a:pt x="9406583" y="2717678"/>
                </a:cubicBezTo>
                <a:cubicBezTo>
                  <a:pt x="9468430" y="2724999"/>
                  <a:pt x="9531851" y="2727920"/>
                  <a:pt x="9588395" y="2761140"/>
                </a:cubicBezTo>
                <a:cubicBezTo>
                  <a:pt x="9606468" y="2771606"/>
                  <a:pt x="9625619" y="2773519"/>
                  <a:pt x="9646096" y="2768959"/>
                </a:cubicBezTo>
                <a:cubicBezTo>
                  <a:pt x="9662427" y="2764894"/>
                  <a:pt x="9677682" y="2769381"/>
                  <a:pt x="9689289" y="2778516"/>
                </a:cubicBezTo>
                <a:cubicBezTo>
                  <a:pt x="9712006" y="2792634"/>
                  <a:pt x="9736049" y="2800277"/>
                  <a:pt x="9763739" y="2803274"/>
                </a:cubicBezTo>
                <a:cubicBezTo>
                  <a:pt x="9789356" y="2806517"/>
                  <a:pt x="9816299" y="2803285"/>
                  <a:pt x="9841089" y="2817156"/>
                </a:cubicBezTo>
                <a:cubicBezTo>
                  <a:pt x="9863309" y="2827124"/>
                  <a:pt x="9884780" y="2830864"/>
                  <a:pt x="9905089" y="2807375"/>
                </a:cubicBezTo>
                <a:cubicBezTo>
                  <a:pt x="9911394" y="2842410"/>
                  <a:pt x="9934440" y="2841751"/>
                  <a:pt x="9959560" y="2840844"/>
                </a:cubicBezTo>
                <a:cubicBezTo>
                  <a:pt x="9978213" y="2838607"/>
                  <a:pt x="9997115" y="2838446"/>
                  <a:pt x="10013365" y="2851234"/>
                </a:cubicBezTo>
                <a:cubicBezTo>
                  <a:pt x="10036829" y="2871580"/>
                  <a:pt x="10062944" y="2878975"/>
                  <a:pt x="10091132" y="2886121"/>
                </a:cubicBezTo>
                <a:cubicBezTo>
                  <a:pt x="10140792" y="2897008"/>
                  <a:pt x="10192027" y="2903496"/>
                  <a:pt x="10238787" y="2925259"/>
                </a:cubicBezTo>
                <a:cubicBezTo>
                  <a:pt x="10276509" y="2941788"/>
                  <a:pt x="10315558" y="2951842"/>
                  <a:pt x="10357507" y="2951022"/>
                </a:cubicBezTo>
                <a:cubicBezTo>
                  <a:pt x="10369942" y="2949531"/>
                  <a:pt x="10378979" y="2954764"/>
                  <a:pt x="10384618" y="2966720"/>
                </a:cubicBezTo>
                <a:cubicBezTo>
                  <a:pt x="10405928" y="3004167"/>
                  <a:pt x="10408000" y="3003918"/>
                  <a:pt x="10451275" y="2996623"/>
                </a:cubicBezTo>
                <a:cubicBezTo>
                  <a:pt x="10455420" y="2996125"/>
                  <a:pt x="10459566" y="2995629"/>
                  <a:pt x="10465783" y="2994883"/>
                </a:cubicBezTo>
                <a:cubicBezTo>
                  <a:pt x="10461059" y="3008081"/>
                  <a:pt x="10456335" y="3021281"/>
                  <a:pt x="10451362" y="3032404"/>
                </a:cubicBezTo>
                <a:cubicBezTo>
                  <a:pt x="10445561" y="3054154"/>
                  <a:pt x="10429976" y="3064445"/>
                  <a:pt x="10409002" y="3064855"/>
                </a:cubicBezTo>
                <a:cubicBezTo>
                  <a:pt x="10396566" y="3066346"/>
                  <a:pt x="10385706" y="3063438"/>
                  <a:pt x="10373519" y="3067005"/>
                </a:cubicBezTo>
                <a:cubicBezTo>
                  <a:pt x="10353292" y="3073642"/>
                  <a:pt x="10346576" y="3070237"/>
                  <a:pt x="10339942" y="3049978"/>
                </a:cubicBezTo>
                <a:cubicBezTo>
                  <a:pt x="10338946" y="3041676"/>
                  <a:pt x="10337950" y="3033374"/>
                  <a:pt x="10336955" y="3025071"/>
                </a:cubicBezTo>
                <a:cubicBezTo>
                  <a:pt x="10337534" y="3012370"/>
                  <a:pt x="10331067" y="3011040"/>
                  <a:pt x="10320704" y="3012283"/>
                </a:cubicBezTo>
                <a:cubicBezTo>
                  <a:pt x="10297657" y="3012941"/>
                  <a:pt x="10282321" y="3025307"/>
                  <a:pt x="10269556" y="3041576"/>
                </a:cubicBezTo>
                <a:cubicBezTo>
                  <a:pt x="10265660" y="3044149"/>
                  <a:pt x="10264334" y="3050624"/>
                  <a:pt x="10257868" y="3049295"/>
                </a:cubicBezTo>
                <a:cubicBezTo>
                  <a:pt x="10253474" y="3047716"/>
                  <a:pt x="10252727" y="3041489"/>
                  <a:pt x="10250156" y="3037587"/>
                </a:cubicBezTo>
                <a:cubicBezTo>
                  <a:pt x="10249659" y="3033436"/>
                  <a:pt x="10249410" y="3031360"/>
                  <a:pt x="10248912" y="3027209"/>
                </a:cubicBezTo>
                <a:cubicBezTo>
                  <a:pt x="10247169" y="3012680"/>
                  <a:pt x="10240454" y="3009275"/>
                  <a:pt x="10228516" y="3014918"/>
                </a:cubicBezTo>
                <a:cubicBezTo>
                  <a:pt x="10216828" y="3022636"/>
                  <a:pt x="10209863" y="3017155"/>
                  <a:pt x="10202401" y="3007523"/>
                </a:cubicBezTo>
                <a:cubicBezTo>
                  <a:pt x="10195188" y="2999966"/>
                  <a:pt x="10196265" y="2991415"/>
                  <a:pt x="10201735" y="2984443"/>
                </a:cubicBezTo>
                <a:cubicBezTo>
                  <a:pt x="10206957" y="2975395"/>
                  <a:pt x="10217818" y="2978303"/>
                  <a:pt x="10226855" y="2983536"/>
                </a:cubicBezTo>
                <a:cubicBezTo>
                  <a:pt x="10233321" y="2984865"/>
                  <a:pt x="10237964" y="2988520"/>
                  <a:pt x="10243186" y="2979471"/>
                </a:cubicBezTo>
                <a:cubicBezTo>
                  <a:pt x="10248408" y="2970423"/>
                  <a:pt x="10243765" y="2966770"/>
                  <a:pt x="10238873" y="2961040"/>
                </a:cubicBezTo>
                <a:cubicBezTo>
                  <a:pt x="10227266" y="2951905"/>
                  <a:pt x="10190956" y="2964681"/>
                  <a:pt x="10188802" y="2981783"/>
                </a:cubicBezTo>
                <a:cubicBezTo>
                  <a:pt x="10183748" y="3009760"/>
                  <a:pt x="10164597" y="3007845"/>
                  <a:pt x="10145446" y="3005932"/>
                </a:cubicBezTo>
                <a:cubicBezTo>
                  <a:pt x="10105321" y="3004428"/>
                  <a:pt x="10065775" y="2990222"/>
                  <a:pt x="10027224" y="2984318"/>
                </a:cubicBezTo>
                <a:cubicBezTo>
                  <a:pt x="10016365" y="2981411"/>
                  <a:pt x="10015368" y="2973108"/>
                  <a:pt x="10018517" y="2964309"/>
                </a:cubicBezTo>
                <a:cubicBezTo>
                  <a:pt x="10021418" y="2953434"/>
                  <a:pt x="10024318" y="2942559"/>
                  <a:pt x="10024898" y="2929857"/>
                </a:cubicBezTo>
                <a:cubicBezTo>
                  <a:pt x="10023404" y="2917403"/>
                  <a:pt x="10014616" y="2914246"/>
                  <a:pt x="10005827" y="2911090"/>
                </a:cubicBezTo>
                <a:cubicBezTo>
                  <a:pt x="9999112" y="2907685"/>
                  <a:pt x="9998284" y="2918312"/>
                  <a:pt x="9994388" y="2920883"/>
                </a:cubicBezTo>
                <a:cubicBezTo>
                  <a:pt x="9985768" y="2936655"/>
                  <a:pt x="9975075" y="2952675"/>
                  <a:pt x="9966455" y="2968448"/>
                </a:cubicBezTo>
                <a:cubicBezTo>
                  <a:pt x="9963884" y="2964545"/>
                  <a:pt x="9963635" y="2962470"/>
                  <a:pt x="9963386" y="2960394"/>
                </a:cubicBezTo>
                <a:cubicBezTo>
                  <a:pt x="9958328" y="2935736"/>
                  <a:pt x="9958328" y="2935736"/>
                  <a:pt x="9937023" y="2950924"/>
                </a:cubicBezTo>
                <a:cubicBezTo>
                  <a:pt x="9929479" y="2958144"/>
                  <a:pt x="9926908" y="2954242"/>
                  <a:pt x="9924089" y="2948263"/>
                </a:cubicBezTo>
                <a:cubicBezTo>
                  <a:pt x="9915880" y="2932405"/>
                  <a:pt x="9902698" y="2927670"/>
                  <a:pt x="9888688" y="2933561"/>
                </a:cubicBezTo>
                <a:cubicBezTo>
                  <a:pt x="9867134" y="2946673"/>
                  <a:pt x="9844087" y="2947332"/>
                  <a:pt x="9821289" y="2950066"/>
                </a:cubicBezTo>
                <a:cubicBezTo>
                  <a:pt x="9808854" y="2951558"/>
                  <a:pt x="9802885" y="2954378"/>
                  <a:pt x="9812669" y="2965837"/>
                </a:cubicBezTo>
                <a:cubicBezTo>
                  <a:pt x="9820381" y="2977546"/>
                  <a:pt x="9819304" y="2986096"/>
                  <a:pt x="9805792" y="2996138"/>
                </a:cubicBezTo>
                <a:cubicBezTo>
                  <a:pt x="9825191" y="3000128"/>
                  <a:pt x="9844342" y="3002041"/>
                  <a:pt x="9861918" y="3008356"/>
                </a:cubicBezTo>
                <a:cubicBezTo>
                  <a:pt x="9879245" y="3012593"/>
                  <a:pt x="9896822" y="3018907"/>
                  <a:pt x="9910999" y="3031944"/>
                </a:cubicBezTo>
                <a:cubicBezTo>
                  <a:pt x="9884804" y="3041403"/>
                  <a:pt x="9884804" y="3041403"/>
                  <a:pt x="9843184" y="3027445"/>
                </a:cubicBezTo>
                <a:cubicBezTo>
                  <a:pt x="9816820" y="3017975"/>
                  <a:pt x="9804634" y="3021542"/>
                  <a:pt x="9792366" y="3041962"/>
                </a:cubicBezTo>
                <a:cubicBezTo>
                  <a:pt x="9780348" y="3064458"/>
                  <a:pt x="9780348" y="3064458"/>
                  <a:pt x="9765174" y="3043118"/>
                </a:cubicBezTo>
                <a:cubicBezTo>
                  <a:pt x="9764925" y="3041042"/>
                  <a:pt x="9762604" y="3039215"/>
                  <a:pt x="9762355" y="3037140"/>
                </a:cubicBezTo>
                <a:cubicBezTo>
                  <a:pt x="9726867" y="2986655"/>
                  <a:pt x="9697602" y="2988060"/>
                  <a:pt x="9663700" y="3038445"/>
                </a:cubicBezTo>
                <a:cubicBezTo>
                  <a:pt x="9651433" y="3058865"/>
                  <a:pt x="9632201" y="3073804"/>
                  <a:pt x="9609901" y="3080689"/>
                </a:cubicBezTo>
                <a:cubicBezTo>
                  <a:pt x="9585279" y="3085748"/>
                  <a:pt x="9563558" y="3079931"/>
                  <a:pt x="9539764" y="3074363"/>
                </a:cubicBezTo>
                <a:cubicBezTo>
                  <a:pt x="9511327" y="3065142"/>
                  <a:pt x="9480818" y="3056168"/>
                  <a:pt x="9451304" y="3055497"/>
                </a:cubicBezTo>
                <a:cubicBezTo>
                  <a:pt x="9428257" y="3056155"/>
                  <a:pt x="9404713" y="3052664"/>
                  <a:pt x="9384815" y="3044523"/>
                </a:cubicBezTo>
                <a:cubicBezTo>
                  <a:pt x="9369311" y="3037960"/>
                  <a:pt x="9349663" y="3031896"/>
                  <a:pt x="9333829" y="3040111"/>
                </a:cubicBezTo>
                <a:cubicBezTo>
                  <a:pt x="9314099" y="3050898"/>
                  <a:pt x="9302492" y="3041764"/>
                  <a:pt x="9290387" y="3028477"/>
                </a:cubicBezTo>
                <a:cubicBezTo>
                  <a:pt x="9268498" y="3003733"/>
                  <a:pt x="9254401" y="2973842"/>
                  <a:pt x="9250169" y="2938558"/>
                </a:cubicBezTo>
                <a:cubicBezTo>
                  <a:pt x="9249173" y="2930255"/>
                  <a:pt x="9248178" y="2921953"/>
                  <a:pt x="9235244" y="2919293"/>
                </a:cubicBezTo>
                <a:cubicBezTo>
                  <a:pt x="9222062" y="2914558"/>
                  <a:pt x="9219163" y="2925433"/>
                  <a:pt x="9213691" y="2932405"/>
                </a:cubicBezTo>
                <a:cubicBezTo>
                  <a:pt x="9210293" y="2939130"/>
                  <a:pt x="9206894" y="2945853"/>
                  <a:pt x="9203247" y="2950502"/>
                </a:cubicBezTo>
                <a:cubicBezTo>
                  <a:pt x="9188907" y="2971170"/>
                  <a:pt x="9166607" y="2978055"/>
                  <a:pt x="9144058" y="2982865"/>
                </a:cubicBezTo>
                <a:cubicBezTo>
                  <a:pt x="9125405" y="2985103"/>
                  <a:pt x="9123413" y="2968498"/>
                  <a:pt x="9113878" y="2959115"/>
                </a:cubicBezTo>
                <a:cubicBezTo>
                  <a:pt x="9105756" y="2979037"/>
                  <a:pt x="9090171" y="2989328"/>
                  <a:pt x="9071021" y="2987414"/>
                </a:cubicBezTo>
                <a:cubicBezTo>
                  <a:pt x="9047476" y="2983921"/>
                  <a:pt x="9024927" y="2988732"/>
                  <a:pt x="9002378" y="2993542"/>
                </a:cubicBezTo>
                <a:cubicBezTo>
                  <a:pt x="8954958" y="3001335"/>
                  <a:pt x="8908117" y="2996425"/>
                  <a:pt x="8868403" y="2963290"/>
                </a:cubicBezTo>
                <a:cubicBezTo>
                  <a:pt x="8861439" y="2957810"/>
                  <a:pt x="8854474" y="2952329"/>
                  <a:pt x="8846682" y="2957474"/>
                </a:cubicBezTo>
                <a:cubicBezTo>
                  <a:pt x="8831346" y="2969840"/>
                  <a:pt x="8814517" y="2969754"/>
                  <a:pt x="8797687" y="2969667"/>
                </a:cubicBezTo>
                <a:cubicBezTo>
                  <a:pt x="8791470" y="2970413"/>
                  <a:pt x="8787574" y="2972984"/>
                  <a:pt x="8784175" y="2979708"/>
                </a:cubicBezTo>
                <a:cubicBezTo>
                  <a:pt x="8781275" y="2990584"/>
                  <a:pt x="8772736" y="2989502"/>
                  <a:pt x="8763948" y="2986345"/>
                </a:cubicBezTo>
                <a:cubicBezTo>
                  <a:pt x="8753087" y="2983437"/>
                  <a:pt x="8738828" y="2987252"/>
                  <a:pt x="8734764" y="2970896"/>
                </a:cubicBezTo>
                <a:cubicBezTo>
                  <a:pt x="8732772" y="2954292"/>
                  <a:pt x="8721663" y="2949309"/>
                  <a:pt x="8708730" y="2946649"/>
                </a:cubicBezTo>
                <a:cubicBezTo>
                  <a:pt x="8697869" y="2943741"/>
                  <a:pt x="8685435" y="2945232"/>
                  <a:pt x="8680293" y="2937427"/>
                </a:cubicBezTo>
                <a:cubicBezTo>
                  <a:pt x="8669762" y="2919741"/>
                  <a:pt x="8655753" y="2925633"/>
                  <a:pt x="8639172" y="2927621"/>
                </a:cubicBezTo>
                <a:cubicBezTo>
                  <a:pt x="8633203" y="2930442"/>
                  <a:pt x="8626737" y="2929113"/>
                  <a:pt x="8620519" y="2929859"/>
                </a:cubicBezTo>
                <a:cubicBezTo>
                  <a:pt x="8591255" y="2931262"/>
                  <a:pt x="8561492" y="2928516"/>
                  <a:pt x="8532725" y="2934071"/>
                </a:cubicBezTo>
                <a:cubicBezTo>
                  <a:pt x="8520539" y="2937639"/>
                  <a:pt x="8503958" y="2939627"/>
                  <a:pt x="8500809" y="2948426"/>
                </a:cubicBezTo>
                <a:cubicBezTo>
                  <a:pt x="8498158" y="2961377"/>
                  <a:pt x="8515485" y="2965615"/>
                  <a:pt x="8526594" y="2970599"/>
                </a:cubicBezTo>
                <a:cubicBezTo>
                  <a:pt x="8528916" y="2972426"/>
                  <a:pt x="8531237" y="2974253"/>
                  <a:pt x="8533310" y="2974004"/>
                </a:cubicBezTo>
                <a:cubicBezTo>
                  <a:pt x="8567136" y="2993107"/>
                  <a:pt x="8574020" y="3015441"/>
                  <a:pt x="8552883" y="3049557"/>
                </a:cubicBezTo>
                <a:cubicBezTo>
                  <a:pt x="8543099" y="3038098"/>
                  <a:pt x="8534641" y="3020163"/>
                  <a:pt x="8517065" y="3013850"/>
                </a:cubicBezTo>
                <a:cubicBezTo>
                  <a:pt x="8497417" y="3007785"/>
                  <a:pt x="8484402" y="3021978"/>
                  <a:pt x="8468569" y="3030193"/>
                </a:cubicBezTo>
                <a:cubicBezTo>
                  <a:pt x="8462849" y="3035090"/>
                  <a:pt x="8456382" y="3033761"/>
                  <a:pt x="8457210" y="3023134"/>
                </a:cubicBezTo>
                <a:cubicBezTo>
                  <a:pt x="8458785" y="3018734"/>
                  <a:pt x="8458287" y="3014583"/>
                  <a:pt x="8459862" y="3010184"/>
                </a:cubicBezTo>
                <a:cubicBezTo>
                  <a:pt x="8461188" y="3003709"/>
                  <a:pt x="8462513" y="2997233"/>
                  <a:pt x="8457621" y="2991504"/>
                </a:cubicBezTo>
                <a:cubicBezTo>
                  <a:pt x="8455051" y="2987601"/>
                  <a:pt x="8449580" y="2994573"/>
                  <a:pt x="8445435" y="2995071"/>
                </a:cubicBezTo>
                <a:cubicBezTo>
                  <a:pt x="8431674" y="3003038"/>
                  <a:pt x="8426782" y="2997308"/>
                  <a:pt x="8427361" y="2984605"/>
                </a:cubicBezTo>
                <a:cubicBezTo>
                  <a:pt x="8426863" y="2980454"/>
                  <a:pt x="8430510" y="2975806"/>
                  <a:pt x="8423795" y="2972401"/>
                </a:cubicBezTo>
                <a:cubicBezTo>
                  <a:pt x="8394038" y="3022289"/>
                  <a:pt x="8377956" y="3028429"/>
                  <a:pt x="8319009" y="3010234"/>
                </a:cubicBezTo>
                <a:cubicBezTo>
                  <a:pt x="8316937" y="3010482"/>
                  <a:pt x="8316937" y="3010482"/>
                  <a:pt x="8314614" y="3008655"/>
                </a:cubicBezTo>
                <a:cubicBezTo>
                  <a:pt x="8268603" y="2993120"/>
                  <a:pt x="8221513" y="2986135"/>
                  <a:pt x="8174591" y="2998078"/>
                </a:cubicBezTo>
                <a:cubicBezTo>
                  <a:pt x="8158259" y="3002142"/>
                  <a:pt x="8147150" y="2997159"/>
                  <a:pt x="8139439" y="2985451"/>
                </a:cubicBezTo>
                <a:cubicBezTo>
                  <a:pt x="8129406" y="2971917"/>
                  <a:pt x="8113902" y="2965354"/>
                  <a:pt x="8099146" y="2965018"/>
                </a:cubicBezTo>
                <a:cubicBezTo>
                  <a:pt x="8073528" y="2961775"/>
                  <a:pt x="8046087" y="2960855"/>
                  <a:pt x="8019144" y="2964087"/>
                </a:cubicBezTo>
                <a:cubicBezTo>
                  <a:pt x="7996346" y="2966821"/>
                  <a:pt x="7993197" y="2975620"/>
                  <a:pt x="8003976" y="2995382"/>
                </a:cubicBezTo>
                <a:cubicBezTo>
                  <a:pt x="8006795" y="3001360"/>
                  <a:pt x="8013511" y="3004765"/>
                  <a:pt x="8008040" y="3011737"/>
                </a:cubicBezTo>
                <a:cubicBezTo>
                  <a:pt x="7998673" y="3021283"/>
                  <a:pt x="8002239" y="3033487"/>
                  <a:pt x="8003733" y="3045940"/>
                </a:cubicBezTo>
                <a:cubicBezTo>
                  <a:pt x="8004480" y="3052167"/>
                  <a:pt x="8007548" y="3060221"/>
                  <a:pt x="7999507" y="3063291"/>
                </a:cubicBezTo>
                <a:cubicBezTo>
                  <a:pt x="7991465" y="3066360"/>
                  <a:pt x="7986324" y="3058556"/>
                  <a:pt x="7983505" y="3052577"/>
                </a:cubicBezTo>
                <a:cubicBezTo>
                  <a:pt x="7975296" y="3036719"/>
                  <a:pt x="7967336" y="3022935"/>
                  <a:pt x="7959376" y="3009153"/>
                </a:cubicBezTo>
                <a:cubicBezTo>
                  <a:pt x="7938812" y="2977932"/>
                  <a:pt x="7911950" y="2964310"/>
                  <a:pt x="7874893" y="2970861"/>
                </a:cubicBezTo>
                <a:cubicBezTo>
                  <a:pt x="7856241" y="2973098"/>
                  <a:pt x="7837836" y="2977410"/>
                  <a:pt x="7819184" y="2979647"/>
                </a:cubicBezTo>
                <a:cubicBezTo>
                  <a:pt x="7796635" y="2984457"/>
                  <a:pt x="7782954" y="2975570"/>
                  <a:pt x="7774248" y="2955561"/>
                </a:cubicBezTo>
                <a:cubicBezTo>
                  <a:pt x="7771677" y="2951658"/>
                  <a:pt x="7773002" y="2945183"/>
                  <a:pt x="7766537" y="2943853"/>
                </a:cubicBezTo>
                <a:cubicBezTo>
                  <a:pt x="7759989" y="2959377"/>
                  <a:pt x="7751618" y="2977224"/>
                  <a:pt x="7745319" y="2994823"/>
                </a:cubicBezTo>
                <a:cubicBezTo>
                  <a:pt x="7735124" y="3014994"/>
                  <a:pt x="7735124" y="3014994"/>
                  <a:pt x="7722521" y="2997557"/>
                </a:cubicBezTo>
                <a:cubicBezTo>
                  <a:pt x="7712238" y="2981946"/>
                  <a:pt x="7701379" y="2979038"/>
                  <a:pt x="7686292" y="2993480"/>
                </a:cubicBezTo>
                <a:cubicBezTo>
                  <a:pt x="7673029" y="3005598"/>
                  <a:pt x="7656697" y="3009662"/>
                  <a:pt x="7637547" y="3007749"/>
                </a:cubicBezTo>
                <a:cubicBezTo>
                  <a:pt x="7610105" y="3006829"/>
                  <a:pt x="7583741" y="2997358"/>
                  <a:pt x="7557377" y="2987887"/>
                </a:cubicBezTo>
                <a:cubicBezTo>
                  <a:pt x="7531012" y="2978417"/>
                  <a:pt x="7520899" y="2981735"/>
                  <a:pt x="7504487" y="3002653"/>
                </a:cubicBezTo>
                <a:cubicBezTo>
                  <a:pt x="7486499" y="3027970"/>
                  <a:pt x="7463452" y="3028628"/>
                  <a:pt x="7445708" y="3003386"/>
                </a:cubicBezTo>
                <a:cubicBezTo>
                  <a:pt x="7428462" y="2982295"/>
                  <a:pt x="7428462" y="2982295"/>
                  <a:pt x="7412298" y="3005287"/>
                </a:cubicBezTo>
                <a:cubicBezTo>
                  <a:pt x="7410226" y="3005536"/>
                  <a:pt x="7410475" y="3007611"/>
                  <a:pt x="7408403" y="3007860"/>
                </a:cubicBezTo>
                <a:cubicBezTo>
                  <a:pt x="7401357" y="3019232"/>
                  <a:pt x="7392818" y="3018151"/>
                  <a:pt x="7385106" y="3006443"/>
                </a:cubicBezTo>
                <a:cubicBezTo>
                  <a:pt x="7382286" y="3000465"/>
                  <a:pt x="7379467" y="2994488"/>
                  <a:pt x="7376648" y="2988509"/>
                </a:cubicBezTo>
                <a:cubicBezTo>
                  <a:pt x="7365869" y="2968748"/>
                  <a:pt x="7350117" y="2960110"/>
                  <a:pt x="7330138" y="2968822"/>
                </a:cubicBezTo>
                <a:cubicBezTo>
                  <a:pt x="7313144" y="2976124"/>
                  <a:pt x="7295899" y="2981350"/>
                  <a:pt x="7279040" y="2987583"/>
                </a:cubicBezTo>
                <a:lnTo>
                  <a:pt x="7276910" y="2988666"/>
                </a:lnTo>
                <a:lnTo>
                  <a:pt x="7279854" y="3007526"/>
                </a:lnTo>
                <a:cubicBezTo>
                  <a:pt x="7260852" y="3011902"/>
                  <a:pt x="7257808" y="3019417"/>
                  <a:pt x="7265230" y="3030931"/>
                </a:cubicBezTo>
                <a:cubicBezTo>
                  <a:pt x="7267246" y="3034841"/>
                  <a:pt x="7273166" y="3036733"/>
                  <a:pt x="7271065" y="3041285"/>
                </a:cubicBezTo>
                <a:cubicBezTo>
                  <a:pt x="7267591" y="3046052"/>
                  <a:pt x="7261886" y="3045535"/>
                  <a:pt x="7257553" y="3044803"/>
                </a:cubicBezTo>
                <a:cubicBezTo>
                  <a:pt x="7253435" y="3045446"/>
                  <a:pt x="7250476" y="3044500"/>
                  <a:pt x="7247516" y="3043554"/>
                </a:cubicBezTo>
                <a:cubicBezTo>
                  <a:pt x="7238851" y="3042091"/>
                  <a:pt x="7234947" y="3044108"/>
                  <a:pt x="7235077" y="3053945"/>
                </a:cubicBezTo>
                <a:cubicBezTo>
                  <a:pt x="7234564" y="3059658"/>
                  <a:pt x="7231733" y="3068548"/>
                  <a:pt x="7224226" y="3065495"/>
                </a:cubicBezTo>
                <a:cubicBezTo>
                  <a:pt x="7213974" y="3062873"/>
                  <a:pt x="7204365" y="3064373"/>
                  <a:pt x="7194543" y="3064498"/>
                </a:cubicBezTo>
                <a:cubicBezTo>
                  <a:pt x="7186092" y="3064409"/>
                  <a:pt x="7176055" y="3063161"/>
                  <a:pt x="7166876" y="3067410"/>
                </a:cubicBezTo>
                <a:cubicBezTo>
                  <a:pt x="7159069" y="3071445"/>
                  <a:pt x="7149890" y="3075694"/>
                  <a:pt x="7158900" y="3088369"/>
                </a:cubicBezTo>
                <a:cubicBezTo>
                  <a:pt x="7162289" y="3092065"/>
                  <a:pt x="7159973" y="3095242"/>
                  <a:pt x="7154697" y="3097473"/>
                </a:cubicBezTo>
                <a:cubicBezTo>
                  <a:pt x="7134108" y="3100688"/>
                  <a:pt x="7126386" y="3096261"/>
                  <a:pt x="7121795" y="3075857"/>
                </a:cubicBezTo>
                <a:cubicBezTo>
                  <a:pt x="7120720" y="3068984"/>
                  <a:pt x="7118490" y="3063700"/>
                  <a:pt x="7112570" y="3061808"/>
                </a:cubicBezTo>
                <a:cubicBezTo>
                  <a:pt x="7107444" y="3060496"/>
                  <a:pt x="7102371" y="3059528"/>
                  <a:pt x="7097262" y="3059446"/>
                </a:cubicBezTo>
                <a:lnTo>
                  <a:pt x="7088766" y="3061061"/>
                </a:lnTo>
                <a:lnTo>
                  <a:pt x="7087097" y="3065608"/>
                </a:lnTo>
                <a:lnTo>
                  <a:pt x="7079589" y="3067494"/>
                </a:lnTo>
                <a:lnTo>
                  <a:pt x="7080271" y="3071075"/>
                </a:lnTo>
                <a:cubicBezTo>
                  <a:pt x="7080916" y="3075199"/>
                  <a:pt x="7081774" y="3080697"/>
                  <a:pt x="7079458" y="3083876"/>
                </a:cubicBezTo>
                <a:cubicBezTo>
                  <a:pt x="7075983" y="3088642"/>
                  <a:pt x="7071995" y="3099121"/>
                  <a:pt x="7066591" y="3091517"/>
                </a:cubicBezTo>
                <a:cubicBezTo>
                  <a:pt x="7059920" y="3084814"/>
                  <a:pt x="7053152" y="3081998"/>
                  <a:pt x="7046166" y="3081153"/>
                </a:cubicBezTo>
                <a:lnTo>
                  <a:pt x="7027259" y="3082421"/>
                </a:lnTo>
                <a:lnTo>
                  <a:pt x="7023450" y="3095875"/>
                </a:lnTo>
                <a:cubicBezTo>
                  <a:pt x="7023639" y="3104010"/>
                  <a:pt x="7024696" y="3112831"/>
                  <a:pt x="7022583" y="3121506"/>
                </a:cubicBezTo>
                <a:cubicBezTo>
                  <a:pt x="7010478" y="3108221"/>
                  <a:pt x="7004840" y="3096264"/>
                  <a:pt x="7005169" y="3081487"/>
                </a:cubicBezTo>
                <a:lnTo>
                  <a:pt x="7005789" y="3079236"/>
                </a:lnTo>
                <a:lnTo>
                  <a:pt x="6999586" y="3076633"/>
                </a:lnTo>
                <a:cubicBezTo>
                  <a:pt x="6992100" y="3071465"/>
                  <a:pt x="6985213" y="3067876"/>
                  <a:pt x="6978865" y="3065919"/>
                </a:cubicBezTo>
                <a:lnTo>
                  <a:pt x="6966128" y="3065246"/>
                </a:lnTo>
                <a:lnTo>
                  <a:pt x="6963800" y="3069605"/>
                </a:lnTo>
                <a:cubicBezTo>
                  <a:pt x="6955428" y="3087453"/>
                  <a:pt x="6946808" y="3103224"/>
                  <a:pt x="6926580" y="3109861"/>
                </a:cubicBezTo>
                <a:cubicBezTo>
                  <a:pt x="6918540" y="3112931"/>
                  <a:pt x="6919286" y="3119158"/>
                  <a:pt x="6918209" y="3127708"/>
                </a:cubicBezTo>
                <a:cubicBezTo>
                  <a:pt x="6915558" y="3140659"/>
                  <a:pt x="6919621" y="3157014"/>
                  <a:pt x="6908680" y="3170960"/>
                </a:cubicBezTo>
                <a:cubicBezTo>
                  <a:pt x="6905861" y="3164981"/>
                  <a:pt x="6903290" y="3161079"/>
                  <a:pt x="6900471" y="3155101"/>
                </a:cubicBezTo>
                <a:cubicBezTo>
                  <a:pt x="6885546" y="3135836"/>
                  <a:pt x="6872613" y="3133177"/>
                  <a:pt x="6853381" y="3148116"/>
                </a:cubicBezTo>
                <a:cubicBezTo>
                  <a:pt x="6836222" y="3162806"/>
                  <a:pt x="6815745" y="3167368"/>
                  <a:pt x="6794522" y="3165702"/>
                </a:cubicBezTo>
                <a:cubicBezTo>
                  <a:pt x="6779516" y="3163291"/>
                  <a:pt x="6764759" y="3162956"/>
                  <a:pt x="6747681" y="3160793"/>
                </a:cubicBezTo>
                <a:cubicBezTo>
                  <a:pt x="6724260" y="3158338"/>
                  <a:pt x="6700778" y="3155365"/>
                  <a:pt x="6677627" y="3150773"/>
                </a:cubicBezTo>
                <a:lnTo>
                  <a:pt x="6614638" y="3132511"/>
                </a:lnTo>
                <a:lnTo>
                  <a:pt x="6608124" y="3141627"/>
                </a:lnTo>
                <a:cubicBezTo>
                  <a:pt x="6605636" y="3144833"/>
                  <a:pt x="6602816" y="3147032"/>
                  <a:pt x="6598484" y="3146300"/>
                </a:cubicBezTo>
                <a:cubicBezTo>
                  <a:pt x="6589819" y="3144838"/>
                  <a:pt x="6589689" y="3135001"/>
                  <a:pt x="6588616" y="3128128"/>
                </a:cubicBezTo>
                <a:cubicBezTo>
                  <a:pt x="6587543" y="3121256"/>
                  <a:pt x="6582481" y="3124862"/>
                  <a:pt x="6578150" y="3124130"/>
                </a:cubicBezTo>
                <a:cubicBezTo>
                  <a:pt x="6574031" y="3124773"/>
                  <a:pt x="6569913" y="3125416"/>
                  <a:pt x="6572144" y="3130700"/>
                </a:cubicBezTo>
                <a:cubicBezTo>
                  <a:pt x="6577251" y="3145392"/>
                  <a:pt x="6569658" y="3150801"/>
                  <a:pt x="6557520" y="3154105"/>
                </a:cubicBezTo>
                <a:cubicBezTo>
                  <a:pt x="6545381" y="3157409"/>
                  <a:pt x="6544866" y="3163121"/>
                  <a:pt x="6554605" y="3171458"/>
                </a:cubicBezTo>
                <a:cubicBezTo>
                  <a:pt x="6556406" y="3173992"/>
                  <a:pt x="6560739" y="3174725"/>
                  <a:pt x="6565072" y="3175456"/>
                </a:cubicBezTo>
                <a:cubicBezTo>
                  <a:pt x="6603335" y="3186379"/>
                  <a:pt x="6643056" y="3188626"/>
                  <a:pt x="6683506" y="3186534"/>
                </a:cubicBezTo>
                <a:cubicBezTo>
                  <a:pt x="6715720" y="3185729"/>
                  <a:pt x="6745618" y="3188102"/>
                  <a:pt x="6774918" y="3204648"/>
                </a:cubicBezTo>
                <a:cubicBezTo>
                  <a:pt x="6791947" y="3214662"/>
                  <a:pt x="6805505" y="3229443"/>
                  <a:pt x="6817903" y="3245812"/>
                </a:cubicBezTo>
                <a:cubicBezTo>
                  <a:pt x="6824936" y="3227817"/>
                  <a:pt x="6831584" y="3225371"/>
                  <a:pt x="6847457" y="3236973"/>
                </a:cubicBezTo>
                <a:cubicBezTo>
                  <a:pt x="6852218" y="3240454"/>
                  <a:pt x="6856037" y="3246898"/>
                  <a:pt x="6855736" y="3253986"/>
                </a:cubicBezTo>
                <a:cubicBezTo>
                  <a:pt x="6856296" y="3266572"/>
                  <a:pt x="6866548" y="3269196"/>
                  <a:pt x="6876370" y="3269070"/>
                </a:cubicBezTo>
                <a:cubicBezTo>
                  <a:pt x="6886408" y="3270319"/>
                  <a:pt x="6889453" y="3262803"/>
                  <a:pt x="6892498" y="3255287"/>
                </a:cubicBezTo>
                <a:cubicBezTo>
                  <a:pt x="6894170" y="3247986"/>
                  <a:pt x="6892882" y="3239737"/>
                  <a:pt x="6899830" y="3230204"/>
                </a:cubicBezTo>
                <a:cubicBezTo>
                  <a:pt x="6898288" y="3247343"/>
                  <a:pt x="6907167" y="3250181"/>
                  <a:pt x="6918578" y="3251215"/>
                </a:cubicBezTo>
                <a:cubicBezTo>
                  <a:pt x="6928400" y="3251089"/>
                  <a:pt x="6940455" y="3256248"/>
                  <a:pt x="6940370" y="3264710"/>
                </a:cubicBezTo>
                <a:cubicBezTo>
                  <a:pt x="6939985" y="3280259"/>
                  <a:pt x="6940974" y="3295594"/>
                  <a:pt x="6933298" y="3309465"/>
                </a:cubicBezTo>
                <a:cubicBezTo>
                  <a:pt x="6928879" y="3317196"/>
                  <a:pt x="6923604" y="3319428"/>
                  <a:pt x="6913780" y="3319554"/>
                </a:cubicBezTo>
                <a:cubicBezTo>
                  <a:pt x="6906489" y="3317876"/>
                  <a:pt x="6903314" y="3315556"/>
                  <a:pt x="6903399" y="3307093"/>
                </a:cubicBezTo>
                <a:cubicBezTo>
                  <a:pt x="6902541" y="3301595"/>
                  <a:pt x="6897993" y="3299488"/>
                  <a:pt x="6893876" y="3300131"/>
                </a:cubicBezTo>
                <a:cubicBezTo>
                  <a:pt x="6877619" y="3304078"/>
                  <a:pt x="6866723" y="3297331"/>
                  <a:pt x="6855613" y="3289208"/>
                </a:cubicBezTo>
                <a:cubicBezTo>
                  <a:pt x="6844715" y="3282462"/>
                  <a:pt x="6833306" y="3281426"/>
                  <a:pt x="6825200" y="3292549"/>
                </a:cubicBezTo>
                <a:cubicBezTo>
                  <a:pt x="6819410" y="3300493"/>
                  <a:pt x="6816235" y="3298173"/>
                  <a:pt x="6816320" y="3289711"/>
                </a:cubicBezTo>
                <a:cubicBezTo>
                  <a:pt x="6815461" y="3284213"/>
                  <a:pt x="6812502" y="3283267"/>
                  <a:pt x="6806582" y="3281375"/>
                </a:cubicBezTo>
                <a:cubicBezTo>
                  <a:pt x="6781960" y="3276771"/>
                  <a:pt x="6757253" y="3280628"/>
                  <a:pt x="6735206" y="3292520"/>
                </a:cubicBezTo>
                <a:cubicBezTo>
                  <a:pt x="6723711" y="3299947"/>
                  <a:pt x="6711358" y="3301875"/>
                  <a:pt x="6698574" y="3301055"/>
                </a:cubicBezTo>
                <a:cubicBezTo>
                  <a:pt x="6687165" y="3300020"/>
                  <a:pt x="6676483" y="3294647"/>
                  <a:pt x="6667175" y="3289061"/>
                </a:cubicBezTo>
                <a:cubicBezTo>
                  <a:pt x="6662413" y="3285580"/>
                  <a:pt x="6658810" y="3280510"/>
                  <a:pt x="6652590" y="3285705"/>
                </a:cubicBezTo>
                <a:cubicBezTo>
                  <a:pt x="6646371" y="3290901"/>
                  <a:pt x="6647229" y="3296399"/>
                  <a:pt x="6649675" y="3303058"/>
                </a:cubicBezTo>
                <a:cubicBezTo>
                  <a:pt x="6651907" y="3308342"/>
                  <a:pt x="6655295" y="3312037"/>
                  <a:pt x="6654782" y="3317750"/>
                </a:cubicBezTo>
                <a:cubicBezTo>
                  <a:pt x="6657142" y="3332871"/>
                  <a:pt x="6665078" y="3338672"/>
                  <a:pt x="6679233" y="3339278"/>
                </a:cubicBezTo>
                <a:cubicBezTo>
                  <a:pt x="6704800" y="3340919"/>
                  <a:pt x="6727835" y="3344363"/>
                  <a:pt x="6752457" y="3348966"/>
                </a:cubicBezTo>
                <a:cubicBezTo>
                  <a:pt x="6767256" y="3353697"/>
                  <a:pt x="6769701" y="3360355"/>
                  <a:pt x="6761810" y="3372852"/>
                </a:cubicBezTo>
                <a:cubicBezTo>
                  <a:pt x="6760438" y="3373067"/>
                  <a:pt x="6760653" y="3374441"/>
                  <a:pt x="6760866" y="3375816"/>
                </a:cubicBezTo>
                <a:cubicBezTo>
                  <a:pt x="6760268" y="3389990"/>
                  <a:pt x="6751947" y="3399739"/>
                  <a:pt x="6743413" y="3408112"/>
                </a:cubicBezTo>
                <a:cubicBezTo>
                  <a:pt x="6737408" y="3414682"/>
                  <a:pt x="6734233" y="3412362"/>
                  <a:pt x="6732001" y="3407078"/>
                </a:cubicBezTo>
                <a:cubicBezTo>
                  <a:pt x="6727325" y="3395134"/>
                  <a:pt x="6733329" y="3388564"/>
                  <a:pt x="6744096" y="3385475"/>
                </a:cubicBezTo>
                <a:cubicBezTo>
                  <a:pt x="6740278" y="3379031"/>
                  <a:pt x="6735301" y="3374176"/>
                  <a:pt x="6728438" y="3375247"/>
                </a:cubicBezTo>
                <a:cubicBezTo>
                  <a:pt x="6724320" y="3375890"/>
                  <a:pt x="6723806" y="3381603"/>
                  <a:pt x="6723078" y="3385941"/>
                </a:cubicBezTo>
                <a:cubicBezTo>
                  <a:pt x="6720806" y="3407417"/>
                  <a:pt x="6715960" y="3412398"/>
                  <a:pt x="6695156" y="3414238"/>
                </a:cubicBezTo>
                <a:cubicBezTo>
                  <a:pt x="6675511" y="3414489"/>
                  <a:pt x="6654921" y="3417704"/>
                  <a:pt x="6636134" y="3423454"/>
                </a:cubicBezTo>
                <a:cubicBezTo>
                  <a:pt x="6610698" y="3431650"/>
                  <a:pt x="6604349" y="3427008"/>
                  <a:pt x="6604389" y="3400249"/>
                </a:cubicBezTo>
                <a:cubicBezTo>
                  <a:pt x="6604175" y="3398873"/>
                  <a:pt x="6603960" y="3397499"/>
                  <a:pt x="6603744" y="3396125"/>
                </a:cubicBezTo>
                <a:cubicBezTo>
                  <a:pt x="6604474" y="3391786"/>
                  <a:pt x="6607732" y="3385645"/>
                  <a:pt x="6600440" y="3383968"/>
                </a:cubicBezTo>
                <a:cubicBezTo>
                  <a:pt x="6593363" y="3383664"/>
                  <a:pt x="6586071" y="3381987"/>
                  <a:pt x="6583240" y="3390877"/>
                </a:cubicBezTo>
                <a:cubicBezTo>
                  <a:pt x="6581354" y="3396804"/>
                  <a:pt x="6579252" y="3401357"/>
                  <a:pt x="6578738" y="3407069"/>
                </a:cubicBezTo>
                <a:cubicBezTo>
                  <a:pt x="6574536" y="3416175"/>
                  <a:pt x="6569260" y="3418406"/>
                  <a:pt x="6560166" y="3414194"/>
                </a:cubicBezTo>
                <a:cubicBezTo>
                  <a:pt x="6551286" y="3411356"/>
                  <a:pt x="6551585" y="3404269"/>
                  <a:pt x="6556217" y="3397913"/>
                </a:cubicBezTo>
                <a:cubicBezTo>
                  <a:pt x="6557160" y="3394949"/>
                  <a:pt x="6558319" y="3393360"/>
                  <a:pt x="6559262" y="3390397"/>
                </a:cubicBezTo>
                <a:cubicBezTo>
                  <a:pt x="6561579" y="3387219"/>
                  <a:pt x="6560934" y="3383095"/>
                  <a:pt x="6557760" y="3380775"/>
                </a:cubicBezTo>
                <a:cubicBezTo>
                  <a:pt x="6553212" y="3378668"/>
                  <a:pt x="6552484" y="3383007"/>
                  <a:pt x="6549953" y="3384810"/>
                </a:cubicBezTo>
                <a:cubicBezTo>
                  <a:pt x="6545106" y="3389791"/>
                  <a:pt x="6541848" y="3395932"/>
                  <a:pt x="6540175" y="3403234"/>
                </a:cubicBezTo>
                <a:cubicBezTo>
                  <a:pt x="6533358" y="3422604"/>
                  <a:pt x="6525551" y="3426639"/>
                  <a:pt x="6506204" y="3419803"/>
                </a:cubicBezTo>
                <a:cubicBezTo>
                  <a:pt x="6497325" y="3416965"/>
                  <a:pt x="6488231" y="3412752"/>
                  <a:pt x="6479352" y="3409915"/>
                </a:cubicBezTo>
                <a:cubicBezTo>
                  <a:pt x="6473431" y="3408022"/>
                  <a:pt x="6466353" y="3407720"/>
                  <a:pt x="6461936" y="3415450"/>
                </a:cubicBezTo>
                <a:cubicBezTo>
                  <a:pt x="6456361" y="3424769"/>
                  <a:pt x="6453745" y="3435035"/>
                  <a:pt x="6439805" y="3435802"/>
                </a:cubicBezTo>
                <a:cubicBezTo>
                  <a:pt x="6431355" y="3435714"/>
                  <a:pt x="6426293" y="3439321"/>
                  <a:pt x="6418572" y="3434894"/>
                </a:cubicBezTo>
                <a:cubicBezTo>
                  <a:pt x="6379749" y="3411385"/>
                  <a:pt x="6340243" y="3410513"/>
                  <a:pt x="6298980" y="3425405"/>
                </a:cubicBezTo>
                <a:cubicBezTo>
                  <a:pt x="6292332" y="3427851"/>
                  <a:pt x="6286627" y="3427334"/>
                  <a:pt x="6280492" y="3424067"/>
                </a:cubicBezTo>
                <a:cubicBezTo>
                  <a:pt x="6266206" y="3413624"/>
                  <a:pt x="6250894" y="3414607"/>
                  <a:pt x="6234851" y="3419928"/>
                </a:cubicBezTo>
                <a:cubicBezTo>
                  <a:pt x="6212376" y="3429070"/>
                  <a:pt x="6192859" y="3439158"/>
                  <a:pt x="6173987" y="3453369"/>
                </a:cubicBezTo>
                <a:cubicBezTo>
                  <a:pt x="6165238" y="3460368"/>
                  <a:pt x="6156488" y="3467366"/>
                  <a:pt x="6145292" y="3467707"/>
                </a:cubicBezTo>
                <a:cubicBezTo>
                  <a:pt x="6108317" y="3465031"/>
                  <a:pt x="6069882" y="3471032"/>
                  <a:pt x="6034149" y="3458306"/>
                </a:cubicBezTo>
                <a:cubicBezTo>
                  <a:pt x="6026643" y="3455254"/>
                  <a:pt x="6021368" y="3457485"/>
                  <a:pt x="6015362" y="3464055"/>
                </a:cubicBezTo>
                <a:cubicBezTo>
                  <a:pt x="6013047" y="3467233"/>
                  <a:pt x="6010730" y="3470411"/>
                  <a:pt x="6008201" y="3472215"/>
                </a:cubicBezTo>
                <a:cubicBezTo>
                  <a:pt x="6001552" y="3474661"/>
                  <a:pt x="6003354" y="3477196"/>
                  <a:pt x="6005370" y="3481105"/>
                </a:cubicBezTo>
                <a:cubicBezTo>
                  <a:pt x="6009403" y="3488924"/>
                  <a:pt x="6015537" y="3492191"/>
                  <a:pt x="6023774" y="3490905"/>
                </a:cubicBezTo>
                <a:cubicBezTo>
                  <a:pt x="6033382" y="3489405"/>
                  <a:pt x="6038787" y="3497009"/>
                  <a:pt x="6038702" y="3505471"/>
                </a:cubicBezTo>
                <a:cubicBezTo>
                  <a:pt x="6038403" y="3512558"/>
                  <a:pt x="6029738" y="3511095"/>
                  <a:pt x="6024033" y="3510578"/>
                </a:cubicBezTo>
                <a:cubicBezTo>
                  <a:pt x="6008505" y="3510186"/>
                  <a:pt x="6002455" y="3498458"/>
                  <a:pt x="5996620" y="3488103"/>
                </a:cubicBezTo>
                <a:cubicBezTo>
                  <a:pt x="5971394" y="3452615"/>
                  <a:pt x="5936520" y="3445388"/>
                  <a:pt x="5901092" y="3470633"/>
                </a:cubicBezTo>
                <a:cubicBezTo>
                  <a:pt x="5892126" y="3476257"/>
                  <a:pt x="5882948" y="3480506"/>
                  <a:pt x="5873125" y="3480631"/>
                </a:cubicBezTo>
                <a:cubicBezTo>
                  <a:pt x="5866262" y="3481703"/>
                  <a:pt x="5863302" y="3480757"/>
                  <a:pt x="5862229" y="3473885"/>
                </a:cubicBezTo>
                <a:cubicBezTo>
                  <a:pt x="5858925" y="3461728"/>
                  <a:pt x="5854163" y="3458247"/>
                  <a:pt x="5842453" y="3464300"/>
                </a:cubicBezTo>
                <a:cubicBezTo>
                  <a:pt x="5820192" y="3474816"/>
                  <a:pt x="5798231" y="3478245"/>
                  <a:pt x="5774896" y="3481888"/>
                </a:cubicBezTo>
                <a:cubicBezTo>
                  <a:pt x="5737620" y="3486299"/>
                  <a:pt x="5704593" y="3499905"/>
                  <a:pt x="5680060" y="3531898"/>
                </a:cubicBezTo>
                <a:cubicBezTo>
                  <a:pt x="5680060" y="3531898"/>
                  <a:pt x="5678474" y="3530738"/>
                  <a:pt x="5678258" y="3529364"/>
                </a:cubicBezTo>
                <a:cubicBezTo>
                  <a:pt x="5678988" y="3525025"/>
                  <a:pt x="5681089" y="3520473"/>
                  <a:pt x="5681603" y="3514760"/>
                </a:cubicBezTo>
                <a:cubicBezTo>
                  <a:pt x="5682416" y="3501960"/>
                  <a:pt x="5678812" y="3496891"/>
                  <a:pt x="5666029" y="3496070"/>
                </a:cubicBezTo>
                <a:cubicBezTo>
                  <a:pt x="5650502" y="3495678"/>
                  <a:pt x="5646813" y="3499070"/>
                  <a:pt x="5647802" y="3514405"/>
                </a:cubicBezTo>
                <a:cubicBezTo>
                  <a:pt x="5648446" y="3518529"/>
                  <a:pt x="5652478" y="3526348"/>
                  <a:pt x="5644243" y="3527635"/>
                </a:cubicBezTo>
                <a:cubicBezTo>
                  <a:pt x="5632104" y="3530938"/>
                  <a:pt x="5622151" y="3521227"/>
                  <a:pt x="5625924" y="3509372"/>
                </a:cubicBezTo>
                <a:cubicBezTo>
                  <a:pt x="5628969" y="3501856"/>
                  <a:pt x="5626954" y="3497946"/>
                  <a:pt x="5618288" y="3496484"/>
                </a:cubicBezTo>
                <a:cubicBezTo>
                  <a:pt x="5599371" y="3492397"/>
                  <a:pt x="5580240" y="3486935"/>
                  <a:pt x="5562051" y="3478510"/>
                </a:cubicBezTo>
                <a:cubicBezTo>
                  <a:pt x="5547037" y="3472405"/>
                  <a:pt x="5531723" y="3473388"/>
                  <a:pt x="5518127" y="3485368"/>
                </a:cubicBezTo>
                <a:cubicBezTo>
                  <a:pt x="5514653" y="3490135"/>
                  <a:pt x="5509377" y="3492367"/>
                  <a:pt x="5502514" y="3493439"/>
                </a:cubicBezTo>
                <a:cubicBezTo>
                  <a:pt x="5491318" y="3493779"/>
                  <a:pt x="5480123" y="3494118"/>
                  <a:pt x="5468927" y="3494458"/>
                </a:cubicBezTo>
                <a:cubicBezTo>
                  <a:pt x="5460692" y="3495744"/>
                  <a:pt x="5453186" y="3492692"/>
                  <a:pt x="5448937" y="3483499"/>
                </a:cubicBezTo>
                <a:cubicBezTo>
                  <a:pt x="5446063" y="3474091"/>
                  <a:pt x="5440357" y="3473573"/>
                  <a:pt x="5432550" y="3477608"/>
                </a:cubicBezTo>
                <a:cubicBezTo>
                  <a:pt x="5425902" y="3480054"/>
                  <a:pt x="5417882" y="3482716"/>
                  <a:pt x="5411233" y="3485161"/>
                </a:cubicBezTo>
                <a:cubicBezTo>
                  <a:pt x="5395407" y="3491857"/>
                  <a:pt x="5387299" y="3502979"/>
                  <a:pt x="5387129" y="3519904"/>
                </a:cubicBezTo>
                <a:cubicBezTo>
                  <a:pt x="5386616" y="3525616"/>
                  <a:pt x="5387474" y="3531115"/>
                  <a:pt x="5386960" y="3536827"/>
                </a:cubicBezTo>
                <a:cubicBezTo>
                  <a:pt x="5376403" y="3496232"/>
                  <a:pt x="5345133" y="3494074"/>
                  <a:pt x="5312704" y="3493505"/>
                </a:cubicBezTo>
                <a:cubicBezTo>
                  <a:pt x="5302666" y="3492256"/>
                  <a:pt x="5296447" y="3497451"/>
                  <a:pt x="5290443" y="3504021"/>
                </a:cubicBezTo>
                <a:cubicBezTo>
                  <a:pt x="5284438" y="3510591"/>
                  <a:pt x="5282766" y="3517893"/>
                  <a:pt x="5286798" y="3525712"/>
                </a:cubicBezTo>
                <a:cubicBezTo>
                  <a:pt x="5290618" y="3532156"/>
                  <a:pt x="5296836" y="3526961"/>
                  <a:pt x="5302328" y="3526103"/>
                </a:cubicBezTo>
                <a:cubicBezTo>
                  <a:pt x="5306445" y="3525460"/>
                  <a:pt x="5313093" y="3523014"/>
                  <a:pt x="5315539" y="3529673"/>
                </a:cubicBezTo>
                <a:cubicBezTo>
                  <a:pt x="5317769" y="3534957"/>
                  <a:pt x="5316098" y="3542259"/>
                  <a:pt x="5311037" y="3545865"/>
                </a:cubicBezTo>
                <a:cubicBezTo>
                  <a:pt x="5306190" y="3550847"/>
                  <a:pt x="5299328" y="3551918"/>
                  <a:pt x="5293837" y="3552775"/>
                </a:cubicBezTo>
                <a:cubicBezTo>
                  <a:pt x="5286974" y="3553847"/>
                  <a:pt x="5280111" y="3554919"/>
                  <a:pt x="5276851" y="3561060"/>
                </a:cubicBezTo>
                <a:cubicBezTo>
                  <a:pt x="5285217" y="3569611"/>
                  <a:pt x="5296842" y="3572020"/>
                  <a:pt x="5306451" y="3570520"/>
                </a:cubicBezTo>
                <a:cubicBezTo>
                  <a:pt x="5335704" y="3568768"/>
                  <a:pt x="5363285" y="3574318"/>
                  <a:pt x="5390868" y="3579869"/>
                </a:cubicBezTo>
                <a:cubicBezTo>
                  <a:pt x="5409785" y="3583955"/>
                  <a:pt x="5427630" y="3581169"/>
                  <a:pt x="5443756" y="3567386"/>
                </a:cubicBezTo>
                <a:cubicBezTo>
                  <a:pt x="5448603" y="3562405"/>
                  <a:pt x="5454308" y="3562922"/>
                  <a:pt x="5460659" y="3567564"/>
                </a:cubicBezTo>
                <a:cubicBezTo>
                  <a:pt x="5471983" y="3577061"/>
                  <a:pt x="5485409" y="3582005"/>
                  <a:pt x="5498836" y="3586948"/>
                </a:cubicBezTo>
                <a:cubicBezTo>
                  <a:pt x="5506128" y="3588627"/>
                  <a:pt x="5512991" y="3587555"/>
                  <a:pt x="5519211" y="3582359"/>
                </a:cubicBezTo>
                <a:cubicBezTo>
                  <a:pt x="5531649" y="3571968"/>
                  <a:pt x="5546318" y="3566862"/>
                  <a:pt x="5562061" y="3568628"/>
                </a:cubicBezTo>
                <a:cubicBezTo>
                  <a:pt x="5576431" y="3570608"/>
                  <a:pt x="5590800" y="3572589"/>
                  <a:pt x="5603799" y="3574784"/>
                </a:cubicBezTo>
                <a:cubicBezTo>
                  <a:pt x="5614050" y="3577408"/>
                  <a:pt x="5619326" y="3575177"/>
                  <a:pt x="5618983" y="3563964"/>
                </a:cubicBezTo>
                <a:cubicBezTo>
                  <a:pt x="5619282" y="3556877"/>
                  <a:pt x="5621382" y="3552325"/>
                  <a:pt x="5628245" y="3551253"/>
                </a:cubicBezTo>
                <a:cubicBezTo>
                  <a:pt x="5643130" y="3547521"/>
                  <a:pt x="5648321" y="3553752"/>
                  <a:pt x="5646350" y="3568141"/>
                </a:cubicBezTo>
                <a:cubicBezTo>
                  <a:pt x="5643863" y="3588243"/>
                  <a:pt x="5648625" y="3591723"/>
                  <a:pt x="5667841" y="3588722"/>
                </a:cubicBezTo>
                <a:cubicBezTo>
                  <a:pt x="5680195" y="3586793"/>
                  <a:pt x="5692334" y="3583490"/>
                  <a:pt x="5703100" y="3580401"/>
                </a:cubicBezTo>
                <a:cubicBezTo>
                  <a:pt x="5720945" y="3577615"/>
                  <a:pt x="5736987" y="3572294"/>
                  <a:pt x="5754531" y="3576596"/>
                </a:cubicBezTo>
                <a:cubicBezTo>
                  <a:pt x="5764570" y="3577844"/>
                  <a:pt x="5772076" y="3580896"/>
                  <a:pt x="5771477" y="3595072"/>
                </a:cubicBezTo>
                <a:cubicBezTo>
                  <a:pt x="5770234" y="3605122"/>
                  <a:pt x="5777013" y="3612512"/>
                  <a:pt x="5787992" y="3610798"/>
                </a:cubicBezTo>
                <a:cubicBezTo>
                  <a:pt x="5822523" y="3606814"/>
                  <a:pt x="5854652" y="3614471"/>
                  <a:pt x="5886995" y="3623502"/>
                </a:cubicBezTo>
                <a:cubicBezTo>
                  <a:pt x="5911833" y="3629481"/>
                  <a:pt x="5925773" y="3628712"/>
                  <a:pt x="5937224" y="3602987"/>
                </a:cubicBezTo>
                <a:cubicBezTo>
                  <a:pt x="5938596" y="3602772"/>
                  <a:pt x="5939969" y="3602558"/>
                  <a:pt x="5939969" y="3602558"/>
                </a:cubicBezTo>
                <a:cubicBezTo>
                  <a:pt x="5946103" y="3605825"/>
                  <a:pt x="5941172" y="3619268"/>
                  <a:pt x="5949407" y="3617982"/>
                </a:cubicBezTo>
                <a:cubicBezTo>
                  <a:pt x="5956271" y="3616910"/>
                  <a:pt x="5960473" y="3607805"/>
                  <a:pt x="5963518" y="3600289"/>
                </a:cubicBezTo>
                <a:cubicBezTo>
                  <a:pt x="5964676" y="3598700"/>
                  <a:pt x="5965619" y="3595736"/>
                  <a:pt x="5966778" y="3594148"/>
                </a:cubicBezTo>
                <a:cubicBezTo>
                  <a:pt x="5970766" y="3583668"/>
                  <a:pt x="5973381" y="3573404"/>
                  <a:pt x="5974623" y="3563353"/>
                </a:cubicBezTo>
                <a:cubicBezTo>
                  <a:pt x="5976296" y="3556050"/>
                  <a:pt x="5981572" y="3553819"/>
                  <a:pt x="5988864" y="3555497"/>
                </a:cubicBezTo>
                <a:cubicBezTo>
                  <a:pt x="5993411" y="3557602"/>
                  <a:pt x="5999546" y="3560869"/>
                  <a:pt x="5997658" y="3566796"/>
                </a:cubicBezTo>
                <a:cubicBezTo>
                  <a:pt x="5988095" y="3586595"/>
                  <a:pt x="5997534" y="3602019"/>
                  <a:pt x="6005600" y="3617657"/>
                </a:cubicBezTo>
                <a:cubicBezTo>
                  <a:pt x="6009848" y="3626850"/>
                  <a:pt x="6013236" y="3630545"/>
                  <a:pt x="6020185" y="3621012"/>
                </a:cubicBezTo>
                <a:cubicBezTo>
                  <a:pt x="6032193" y="3607872"/>
                  <a:pt x="6048450" y="3603925"/>
                  <a:pt x="6063120" y="3598819"/>
                </a:cubicBezTo>
                <a:cubicBezTo>
                  <a:pt x="6068396" y="3596587"/>
                  <a:pt x="6072513" y="3595944"/>
                  <a:pt x="6074530" y="3599853"/>
                </a:cubicBezTo>
                <a:cubicBezTo>
                  <a:pt x="6085341" y="3615062"/>
                  <a:pt x="6100870" y="3615454"/>
                  <a:pt x="6116397" y="3615846"/>
                </a:cubicBezTo>
                <a:cubicBezTo>
                  <a:pt x="6130767" y="3617827"/>
                  <a:pt x="6144923" y="3618433"/>
                  <a:pt x="6153718" y="3629733"/>
                </a:cubicBezTo>
                <a:cubicBezTo>
                  <a:pt x="6157536" y="3636177"/>
                  <a:pt x="6160282" y="3635748"/>
                  <a:pt x="6166929" y="3633302"/>
                </a:cubicBezTo>
                <a:cubicBezTo>
                  <a:pt x="6190563" y="3622572"/>
                  <a:pt x="6213898" y="3618928"/>
                  <a:pt x="6236848" y="3630834"/>
                </a:cubicBezTo>
                <a:cubicBezTo>
                  <a:pt x="6245942" y="3635047"/>
                  <a:pt x="6251433" y="3634189"/>
                  <a:pt x="6259024" y="3628780"/>
                </a:cubicBezTo>
                <a:cubicBezTo>
                  <a:pt x="6275581" y="3617745"/>
                  <a:pt x="6293424" y="3614959"/>
                  <a:pt x="6313200" y="3624545"/>
                </a:cubicBezTo>
                <a:cubicBezTo>
                  <a:pt x="6317962" y="3628026"/>
                  <a:pt x="6322294" y="3628758"/>
                  <a:pt x="6327355" y="3625151"/>
                </a:cubicBezTo>
                <a:cubicBezTo>
                  <a:pt x="6349402" y="3613260"/>
                  <a:pt x="6391354" y="3620790"/>
                  <a:pt x="6406928" y="3639481"/>
                </a:cubicBezTo>
                <a:cubicBezTo>
                  <a:pt x="6416192" y="3626769"/>
                  <a:pt x="6429703" y="3623252"/>
                  <a:pt x="6442700" y="3625447"/>
                </a:cubicBezTo>
                <a:cubicBezTo>
                  <a:pt x="6461618" y="3629534"/>
                  <a:pt x="6481049" y="3627908"/>
                  <a:pt x="6500479" y="3626282"/>
                </a:cubicBezTo>
                <a:cubicBezTo>
                  <a:pt x="6526989" y="3624959"/>
                  <a:pt x="6543376" y="3630850"/>
                  <a:pt x="6554746" y="3658644"/>
                </a:cubicBezTo>
                <a:cubicBezTo>
                  <a:pt x="6555175" y="3661394"/>
                  <a:pt x="6556762" y="3662554"/>
                  <a:pt x="6557191" y="3665303"/>
                </a:cubicBezTo>
                <a:cubicBezTo>
                  <a:pt x="6561439" y="3674496"/>
                  <a:pt x="6567144" y="3675014"/>
                  <a:pt x="6572934" y="3667069"/>
                </a:cubicBezTo>
                <a:cubicBezTo>
                  <a:pt x="6577566" y="3660714"/>
                  <a:pt x="6582198" y="3654358"/>
                  <a:pt x="6588202" y="3647788"/>
                </a:cubicBezTo>
                <a:cubicBezTo>
                  <a:pt x="6609689" y="3623311"/>
                  <a:pt x="6638215" y="3625898"/>
                  <a:pt x="6657821" y="3652407"/>
                </a:cubicBezTo>
                <a:cubicBezTo>
                  <a:pt x="6665243" y="3663921"/>
                  <a:pt x="6675197" y="3673632"/>
                  <a:pt x="6688838" y="3679951"/>
                </a:cubicBezTo>
                <a:cubicBezTo>
                  <a:pt x="6701106" y="3686484"/>
                  <a:pt x="6713375" y="3693017"/>
                  <a:pt x="6722170" y="3704317"/>
                </a:cubicBezTo>
                <a:cubicBezTo>
                  <a:pt x="6728259" y="3689285"/>
                  <a:pt x="6717448" y="3674076"/>
                  <a:pt x="6723538" y="3659044"/>
                </a:cubicBezTo>
                <a:cubicBezTo>
                  <a:pt x="6738681" y="3674984"/>
                  <a:pt x="6738681" y="3674984"/>
                  <a:pt x="6756395" y="3662363"/>
                </a:cubicBezTo>
                <a:cubicBezTo>
                  <a:pt x="6764201" y="3658327"/>
                  <a:pt x="6769477" y="3656095"/>
                  <a:pt x="6778357" y="3658933"/>
                </a:cubicBezTo>
                <a:cubicBezTo>
                  <a:pt x="6801821" y="3665126"/>
                  <a:pt x="6824856" y="3668570"/>
                  <a:pt x="6847890" y="3672014"/>
                </a:cubicBezTo>
                <a:cubicBezTo>
                  <a:pt x="6918583" y="3683506"/>
                  <a:pt x="6989360" y="3686537"/>
                  <a:pt x="7059324" y="3702367"/>
                </a:cubicBezTo>
                <a:cubicBezTo>
                  <a:pt x="7065029" y="3702884"/>
                  <a:pt x="7073264" y="3701598"/>
                  <a:pt x="7074337" y="3708471"/>
                </a:cubicBezTo>
                <a:cubicBezTo>
                  <a:pt x="7076783" y="3715130"/>
                  <a:pt x="7070349" y="3718950"/>
                  <a:pt x="7066875" y="3723717"/>
                </a:cubicBezTo>
                <a:cubicBezTo>
                  <a:pt x="7063187" y="3727110"/>
                  <a:pt x="7058126" y="3730716"/>
                  <a:pt x="7061729" y="3735786"/>
                </a:cubicBezTo>
                <a:cubicBezTo>
                  <a:pt x="7064176" y="3742444"/>
                  <a:pt x="7070095" y="3744337"/>
                  <a:pt x="7075800" y="3744854"/>
                </a:cubicBezTo>
                <a:cubicBezTo>
                  <a:pt x="7079918" y="3744211"/>
                  <a:pt x="7084036" y="3743568"/>
                  <a:pt x="7088153" y="3742925"/>
                </a:cubicBezTo>
                <a:cubicBezTo>
                  <a:pt x="7107585" y="3741299"/>
                  <a:pt x="7120283" y="3750581"/>
                  <a:pt x="7123287" y="3769826"/>
                </a:cubicBezTo>
                <a:cubicBezTo>
                  <a:pt x="7124361" y="3776698"/>
                  <a:pt x="7125434" y="3783572"/>
                  <a:pt x="7123762" y="3790874"/>
                </a:cubicBezTo>
                <a:cubicBezTo>
                  <a:pt x="7123677" y="3799336"/>
                  <a:pt x="7129811" y="3802602"/>
                  <a:pt x="7137618" y="3798567"/>
                </a:cubicBezTo>
                <a:cubicBezTo>
                  <a:pt x="7152072" y="3792086"/>
                  <a:pt x="7157218" y="3780017"/>
                  <a:pt x="7152842" y="3760987"/>
                </a:cubicBezTo>
                <a:cubicBezTo>
                  <a:pt x="7164166" y="3770483"/>
                  <a:pt x="7172532" y="3779034"/>
                  <a:pt x="7178367" y="3789388"/>
                </a:cubicBezTo>
                <a:cubicBezTo>
                  <a:pt x="7184202" y="3799742"/>
                  <a:pt x="7183947" y="3825128"/>
                  <a:pt x="7175627" y="3834876"/>
                </a:cubicBezTo>
                <a:cubicBezTo>
                  <a:pt x="7164775" y="3846426"/>
                  <a:pt x="7151349" y="3841483"/>
                  <a:pt x="7140882" y="3837484"/>
                </a:cubicBezTo>
                <a:cubicBezTo>
                  <a:pt x="7125868" y="3831380"/>
                  <a:pt x="7109911" y="3828239"/>
                  <a:pt x="7093439" y="3830811"/>
                </a:cubicBezTo>
                <a:cubicBezTo>
                  <a:pt x="7083832" y="3832312"/>
                  <a:pt x="7072850" y="3834026"/>
                  <a:pt x="7061869" y="3835741"/>
                </a:cubicBezTo>
                <a:cubicBezTo>
                  <a:pt x="7016573" y="3842813"/>
                  <a:pt x="6971577" y="3842798"/>
                  <a:pt x="6930737" y="3815380"/>
                </a:cubicBezTo>
                <a:cubicBezTo>
                  <a:pt x="6915080" y="3805152"/>
                  <a:pt x="6907487" y="3810561"/>
                  <a:pt x="6903200" y="3828128"/>
                </a:cubicBezTo>
                <a:cubicBezTo>
                  <a:pt x="6902257" y="3831091"/>
                  <a:pt x="6905646" y="3834787"/>
                  <a:pt x="6901743" y="3836804"/>
                </a:cubicBezTo>
                <a:cubicBezTo>
                  <a:pt x="6897625" y="3837447"/>
                  <a:pt x="6894450" y="3835127"/>
                  <a:pt x="6892648" y="3832592"/>
                </a:cubicBezTo>
                <a:cubicBezTo>
                  <a:pt x="6890847" y="3830057"/>
                  <a:pt x="6889045" y="3827522"/>
                  <a:pt x="6887457" y="3826362"/>
                </a:cubicBezTo>
                <a:cubicBezTo>
                  <a:pt x="6882266" y="3820131"/>
                  <a:pt x="6875917" y="3815490"/>
                  <a:pt x="6870127" y="3823435"/>
                </a:cubicBezTo>
                <a:cubicBezTo>
                  <a:pt x="6862965" y="3831594"/>
                  <a:pt x="6874161" y="3831254"/>
                  <a:pt x="6877549" y="3834949"/>
                </a:cubicBezTo>
                <a:cubicBezTo>
                  <a:pt x="6877764" y="3836324"/>
                  <a:pt x="6879137" y="3836109"/>
                  <a:pt x="6879351" y="3837485"/>
                </a:cubicBezTo>
                <a:cubicBezTo>
                  <a:pt x="6882526" y="3839805"/>
                  <a:pt x="6884542" y="3843714"/>
                  <a:pt x="6882227" y="3846892"/>
                </a:cubicBezTo>
                <a:cubicBezTo>
                  <a:pt x="6880125" y="3851444"/>
                  <a:pt x="6877380" y="3851873"/>
                  <a:pt x="6872833" y="3849767"/>
                </a:cubicBezTo>
                <a:cubicBezTo>
                  <a:pt x="6855073" y="3844091"/>
                  <a:pt x="6840833" y="3851947"/>
                  <a:pt x="6832213" y="3868782"/>
                </a:cubicBezTo>
                <a:cubicBezTo>
                  <a:pt x="6829898" y="3871960"/>
                  <a:pt x="6824836" y="3875566"/>
                  <a:pt x="6825480" y="3879690"/>
                </a:cubicBezTo>
                <a:cubicBezTo>
                  <a:pt x="6827841" y="3894811"/>
                  <a:pt x="6845301" y="3907575"/>
                  <a:pt x="6858597" y="3902682"/>
                </a:cubicBezTo>
                <a:cubicBezTo>
                  <a:pt x="6885191" y="3892897"/>
                  <a:pt x="6911915" y="3892949"/>
                  <a:pt x="6939926" y="3901248"/>
                </a:cubicBezTo>
                <a:cubicBezTo>
                  <a:pt x="6949964" y="3902498"/>
                  <a:pt x="6960002" y="3903746"/>
                  <a:pt x="6967164" y="3895587"/>
                </a:cubicBezTo>
                <a:cubicBezTo>
                  <a:pt x="6973384" y="3890392"/>
                  <a:pt x="6976343" y="3891337"/>
                  <a:pt x="6979003" y="3899371"/>
                </a:cubicBezTo>
                <a:cubicBezTo>
                  <a:pt x="6982093" y="3910154"/>
                  <a:pt x="6990029" y="3915955"/>
                  <a:pt x="7001440" y="3916990"/>
                </a:cubicBezTo>
                <a:cubicBezTo>
                  <a:pt x="7013065" y="3919399"/>
                  <a:pt x="7026062" y="3921595"/>
                  <a:pt x="7039059" y="3923789"/>
                </a:cubicBezTo>
                <a:cubicBezTo>
                  <a:pt x="7050469" y="3924824"/>
                  <a:pt x="7055875" y="3932428"/>
                  <a:pt x="7056220" y="3943640"/>
                </a:cubicBezTo>
                <a:cubicBezTo>
                  <a:pt x="7056433" y="3945015"/>
                  <a:pt x="7056864" y="3947763"/>
                  <a:pt x="7055920" y="3950727"/>
                </a:cubicBezTo>
                <a:cubicBezTo>
                  <a:pt x="7056993" y="3957600"/>
                  <a:pt x="7061969" y="3962455"/>
                  <a:pt x="7068832" y="3961384"/>
                </a:cubicBezTo>
                <a:cubicBezTo>
                  <a:pt x="7074537" y="3961901"/>
                  <a:pt x="7073464" y="3955028"/>
                  <a:pt x="7072606" y="3949530"/>
                </a:cubicBezTo>
                <a:cubicBezTo>
                  <a:pt x="7073119" y="3943817"/>
                  <a:pt x="7072261" y="3938319"/>
                  <a:pt x="7080283" y="3935658"/>
                </a:cubicBezTo>
                <a:cubicBezTo>
                  <a:pt x="7092636" y="3933729"/>
                  <a:pt x="7105763" y="3945760"/>
                  <a:pt x="7104950" y="3958561"/>
                </a:cubicBezTo>
                <a:cubicBezTo>
                  <a:pt x="7105593" y="3962684"/>
                  <a:pt x="7103277" y="3965862"/>
                  <a:pt x="7106667" y="3969558"/>
                </a:cubicBezTo>
                <a:cubicBezTo>
                  <a:pt x="7110784" y="3968915"/>
                  <a:pt x="7110141" y="3964791"/>
                  <a:pt x="7112671" y="3962988"/>
                </a:cubicBezTo>
                <a:cubicBezTo>
                  <a:pt x="7118246" y="3953668"/>
                  <a:pt x="7123737" y="3952811"/>
                  <a:pt x="7130730" y="3961576"/>
                </a:cubicBezTo>
                <a:cubicBezTo>
                  <a:pt x="7139954" y="3975625"/>
                  <a:pt x="7152652" y="3984908"/>
                  <a:pt x="7165135" y="3992816"/>
                </a:cubicBezTo>
                <a:cubicBezTo>
                  <a:pt x="7179420" y="4003258"/>
                  <a:pt x="7192547" y="4015290"/>
                  <a:pt x="7196925" y="4034320"/>
                </a:cubicBezTo>
                <a:cubicBezTo>
                  <a:pt x="7199371" y="4040979"/>
                  <a:pt x="7203404" y="4048797"/>
                  <a:pt x="7210695" y="4050475"/>
                </a:cubicBezTo>
                <a:cubicBezTo>
                  <a:pt x="7240294" y="4059934"/>
                  <a:pt x="7253681" y="4091640"/>
                  <a:pt x="7282336" y="4104062"/>
                </a:cubicBezTo>
                <a:cubicBezTo>
                  <a:pt x="7290058" y="4108489"/>
                  <a:pt x="7289759" y="4115576"/>
                  <a:pt x="7288086" y="4122878"/>
                </a:cubicBezTo>
                <a:cubicBezTo>
                  <a:pt x="7285042" y="4130395"/>
                  <a:pt x="7277535" y="4127342"/>
                  <a:pt x="7272774" y="4123861"/>
                </a:cubicBezTo>
                <a:cubicBezTo>
                  <a:pt x="7263464" y="4118274"/>
                  <a:pt x="7255443" y="4120935"/>
                  <a:pt x="7248066" y="4127719"/>
                </a:cubicBezTo>
                <a:cubicBezTo>
                  <a:pt x="7239531" y="4136092"/>
                  <a:pt x="7228979" y="4140556"/>
                  <a:pt x="7216626" y="4142485"/>
                </a:cubicBezTo>
                <a:cubicBezTo>
                  <a:pt x="7195821" y="4144324"/>
                  <a:pt x="7182481" y="4130919"/>
                  <a:pt x="7184965" y="4110817"/>
                </a:cubicBezTo>
                <a:cubicBezTo>
                  <a:pt x="7185695" y="4106478"/>
                  <a:pt x="7186209" y="4100766"/>
                  <a:pt x="7185565" y="4096642"/>
                </a:cubicBezTo>
                <a:cubicBezTo>
                  <a:pt x="7185350" y="4095267"/>
                  <a:pt x="7186508" y="4093679"/>
                  <a:pt x="7186508" y="4093679"/>
                </a:cubicBezTo>
                <a:cubicBezTo>
                  <a:pt x="7185135" y="4093893"/>
                  <a:pt x="7185135" y="4093893"/>
                  <a:pt x="7183978" y="4095482"/>
                </a:cubicBezTo>
                <a:cubicBezTo>
                  <a:pt x="7178487" y="4096339"/>
                  <a:pt x="7174369" y="4096982"/>
                  <a:pt x="7168664" y="4096465"/>
                </a:cubicBezTo>
                <a:cubicBezTo>
                  <a:pt x="7141511" y="4093664"/>
                  <a:pt x="7133920" y="4099074"/>
                  <a:pt x="7129761" y="4126478"/>
                </a:cubicBezTo>
                <a:cubicBezTo>
                  <a:pt x="7128948" y="4139277"/>
                  <a:pt x="7121142" y="4143312"/>
                  <a:pt x="7108359" y="4142492"/>
                </a:cubicBezTo>
                <a:cubicBezTo>
                  <a:pt x="7098536" y="4142618"/>
                  <a:pt x="7092186" y="4137976"/>
                  <a:pt x="7085194" y="4129211"/>
                </a:cubicBezTo>
                <a:cubicBezTo>
                  <a:pt x="7065803" y="4104076"/>
                  <a:pt x="7039679" y="4089850"/>
                  <a:pt x="7007035" y="4087907"/>
                </a:cubicBezTo>
                <a:cubicBezTo>
                  <a:pt x="6979667" y="4083731"/>
                  <a:pt x="6979667" y="4083731"/>
                  <a:pt x="6989450" y="4110366"/>
                </a:cubicBezTo>
                <a:cubicBezTo>
                  <a:pt x="6994557" y="4125058"/>
                  <a:pt x="6992885" y="4132360"/>
                  <a:pt x="6981389" y="4139787"/>
                </a:cubicBezTo>
                <a:cubicBezTo>
                  <a:pt x="6974052" y="4119811"/>
                  <a:pt x="6969291" y="4116330"/>
                  <a:pt x="6948487" y="4118169"/>
                </a:cubicBezTo>
                <a:cubicBezTo>
                  <a:pt x="6934761" y="4120313"/>
                  <a:pt x="6920306" y="4126794"/>
                  <a:pt x="6908551" y="4114549"/>
                </a:cubicBezTo>
                <a:cubicBezTo>
                  <a:pt x="6908336" y="4113175"/>
                  <a:pt x="6906964" y="4113388"/>
                  <a:pt x="6905592" y="4113603"/>
                </a:cubicBezTo>
                <a:cubicBezTo>
                  <a:pt x="6889979" y="4121672"/>
                  <a:pt x="6883674" y="4135330"/>
                  <a:pt x="6885092" y="4153414"/>
                </a:cubicBezTo>
                <a:cubicBezTo>
                  <a:pt x="6886594" y="4163037"/>
                  <a:pt x="6888097" y="4172659"/>
                  <a:pt x="6877760" y="4178498"/>
                </a:cubicBezTo>
                <a:cubicBezTo>
                  <a:pt x="6876602" y="4180086"/>
                  <a:pt x="6872913" y="4183478"/>
                  <a:pt x="6872269" y="4179355"/>
                </a:cubicBezTo>
                <a:cubicBezTo>
                  <a:pt x="6869180" y="4168572"/>
                  <a:pt x="6859357" y="4168697"/>
                  <a:pt x="6850478" y="4165860"/>
                </a:cubicBezTo>
                <a:cubicBezTo>
                  <a:pt x="6840225" y="4163236"/>
                  <a:pt x="6833661" y="4157220"/>
                  <a:pt x="6833317" y="4146009"/>
                </a:cubicBezTo>
                <a:cubicBezTo>
                  <a:pt x="6832757" y="4133423"/>
                  <a:pt x="6825765" y="4124658"/>
                  <a:pt x="6813926" y="4120874"/>
                </a:cubicBezTo>
                <a:cubicBezTo>
                  <a:pt x="6803244" y="4115502"/>
                  <a:pt x="6794280" y="4121126"/>
                  <a:pt x="6785745" y="4129499"/>
                </a:cubicBezTo>
                <a:cubicBezTo>
                  <a:pt x="6778797" y="4139033"/>
                  <a:pt x="6775192" y="4133962"/>
                  <a:pt x="6773906" y="4125715"/>
                </a:cubicBezTo>
                <a:cubicBezTo>
                  <a:pt x="6771973" y="4113344"/>
                  <a:pt x="6764466" y="4110292"/>
                  <a:pt x="6753915" y="4114755"/>
                </a:cubicBezTo>
                <a:cubicBezTo>
                  <a:pt x="6751170" y="4115184"/>
                  <a:pt x="6748424" y="4115613"/>
                  <a:pt x="6745894" y="4117416"/>
                </a:cubicBezTo>
                <a:cubicBezTo>
                  <a:pt x="6733969" y="4122094"/>
                  <a:pt x="6724147" y="4122220"/>
                  <a:pt x="6716510" y="4109330"/>
                </a:cubicBezTo>
                <a:cubicBezTo>
                  <a:pt x="6707716" y="4098031"/>
                  <a:pt x="6694288" y="4093087"/>
                  <a:pt x="6681720" y="4093641"/>
                </a:cubicBezTo>
                <a:cubicBezTo>
                  <a:pt x="6671683" y="4092392"/>
                  <a:pt x="6660702" y="4094107"/>
                  <a:pt x="6665808" y="4108799"/>
                </a:cubicBezTo>
                <a:cubicBezTo>
                  <a:pt x="6666452" y="4112922"/>
                  <a:pt x="6665938" y="4118635"/>
                  <a:pt x="6665208" y="4122973"/>
                </a:cubicBezTo>
                <a:cubicBezTo>
                  <a:pt x="6666711" y="4132595"/>
                  <a:pt x="6664096" y="4142861"/>
                  <a:pt x="6670875" y="4150251"/>
                </a:cubicBezTo>
                <a:cubicBezTo>
                  <a:pt x="6688548" y="4164389"/>
                  <a:pt x="6690180" y="4183847"/>
                  <a:pt x="6693400" y="4204466"/>
                </a:cubicBezTo>
                <a:cubicBezTo>
                  <a:pt x="6682933" y="4200468"/>
                  <a:pt x="6672467" y="4196470"/>
                  <a:pt x="6661486" y="4198185"/>
                </a:cubicBezTo>
                <a:cubicBezTo>
                  <a:pt x="6647975" y="4201703"/>
                  <a:pt x="6634977" y="4199508"/>
                  <a:pt x="6622708" y="4192975"/>
                </a:cubicBezTo>
                <a:cubicBezTo>
                  <a:pt x="6612027" y="4187602"/>
                  <a:pt x="6600188" y="4183818"/>
                  <a:pt x="6588348" y="4180034"/>
                </a:cubicBezTo>
                <a:cubicBezTo>
                  <a:pt x="6553987" y="4167093"/>
                  <a:pt x="6517311" y="4157330"/>
                  <a:pt x="6484623" y="4137088"/>
                </a:cubicBezTo>
                <a:cubicBezTo>
                  <a:pt x="6476901" y="4132662"/>
                  <a:pt x="6473213" y="4136054"/>
                  <a:pt x="6471540" y="4143355"/>
                </a:cubicBezTo>
                <a:cubicBezTo>
                  <a:pt x="6470597" y="4146319"/>
                  <a:pt x="6470083" y="4152032"/>
                  <a:pt x="6464378" y="4151515"/>
                </a:cubicBezTo>
                <a:cubicBezTo>
                  <a:pt x="6460046" y="4150783"/>
                  <a:pt x="6459187" y="4145284"/>
                  <a:pt x="6458758" y="4142535"/>
                </a:cubicBezTo>
                <a:cubicBezTo>
                  <a:pt x="6456312" y="4135877"/>
                  <a:pt x="6454081" y="4130593"/>
                  <a:pt x="6448375" y="4130075"/>
                </a:cubicBezTo>
                <a:cubicBezTo>
                  <a:pt x="6441298" y="4129772"/>
                  <a:pt x="6434949" y="4125131"/>
                  <a:pt x="6427871" y="4124828"/>
                </a:cubicBezTo>
                <a:cubicBezTo>
                  <a:pt x="6417834" y="4123579"/>
                  <a:pt x="6415603" y="4118294"/>
                  <a:pt x="6418433" y="4109404"/>
                </a:cubicBezTo>
                <a:cubicBezTo>
                  <a:pt x="6426109" y="4095532"/>
                  <a:pt x="6414700" y="4094498"/>
                  <a:pt x="6405605" y="4090285"/>
                </a:cubicBezTo>
                <a:cubicBezTo>
                  <a:pt x="6393551" y="4085126"/>
                  <a:pt x="6395268" y="4096124"/>
                  <a:pt x="6393382" y="4102051"/>
                </a:cubicBezTo>
                <a:cubicBezTo>
                  <a:pt x="6392439" y="4105014"/>
                  <a:pt x="6392867" y="4107763"/>
                  <a:pt x="6388750" y="4108407"/>
                </a:cubicBezTo>
                <a:cubicBezTo>
                  <a:pt x="6384931" y="4101962"/>
                  <a:pt x="6379741" y="4095732"/>
                  <a:pt x="6377080" y="4087699"/>
                </a:cubicBezTo>
                <a:cubicBezTo>
                  <a:pt x="6373476" y="4082628"/>
                  <a:pt x="6368714" y="4079147"/>
                  <a:pt x="6363224" y="4080006"/>
                </a:cubicBezTo>
                <a:cubicBezTo>
                  <a:pt x="6356361" y="4081077"/>
                  <a:pt x="6357434" y="4087950"/>
                  <a:pt x="6356706" y="4092288"/>
                </a:cubicBezTo>
                <a:cubicBezTo>
                  <a:pt x="6350017" y="4121495"/>
                  <a:pt x="6334619" y="4130939"/>
                  <a:pt x="6305449" y="4124229"/>
                </a:cubicBezTo>
                <a:cubicBezTo>
                  <a:pt x="6299529" y="4122337"/>
                  <a:pt x="6293825" y="4121819"/>
                  <a:pt x="6289063" y="4118339"/>
                </a:cubicBezTo>
                <a:cubicBezTo>
                  <a:pt x="6263797" y="4109610"/>
                  <a:pt x="6242563" y="4108702"/>
                  <a:pt x="6226996" y="4135071"/>
                </a:cubicBezTo>
                <a:cubicBezTo>
                  <a:pt x="6226996" y="4135071"/>
                  <a:pt x="6225624" y="4135285"/>
                  <a:pt x="6225839" y="4136659"/>
                </a:cubicBezTo>
                <a:cubicBezTo>
                  <a:pt x="6219404" y="4140481"/>
                  <a:pt x="6214129" y="4142712"/>
                  <a:pt x="6206621" y="4139660"/>
                </a:cubicBezTo>
                <a:cubicBezTo>
                  <a:pt x="6203662" y="4138714"/>
                  <a:pt x="6200487" y="4136393"/>
                  <a:pt x="6201215" y="4132056"/>
                </a:cubicBezTo>
                <a:cubicBezTo>
                  <a:pt x="6201515" y="4124967"/>
                  <a:pt x="6208163" y="4122522"/>
                  <a:pt x="6213439" y="4120290"/>
                </a:cubicBezTo>
                <a:cubicBezTo>
                  <a:pt x="6217558" y="4119647"/>
                  <a:pt x="6222833" y="4117414"/>
                  <a:pt x="6222188" y="4113291"/>
                </a:cubicBezTo>
                <a:cubicBezTo>
                  <a:pt x="6222704" y="4107579"/>
                  <a:pt x="6216055" y="4110025"/>
                  <a:pt x="6212880" y="4107704"/>
                </a:cubicBezTo>
                <a:cubicBezTo>
                  <a:pt x="6205588" y="4106026"/>
                  <a:pt x="6198511" y="4105724"/>
                  <a:pt x="6191218" y="4104046"/>
                </a:cubicBezTo>
                <a:cubicBezTo>
                  <a:pt x="6181181" y="4102797"/>
                  <a:pt x="6172300" y="4099959"/>
                  <a:pt x="6165522" y="4092568"/>
                </a:cubicBezTo>
                <a:cubicBezTo>
                  <a:pt x="6160547" y="4087713"/>
                  <a:pt x="6156428" y="4088356"/>
                  <a:pt x="6149994" y="4092177"/>
                </a:cubicBezTo>
                <a:cubicBezTo>
                  <a:pt x="6131851" y="4102050"/>
                  <a:pt x="6118854" y="4099855"/>
                  <a:pt x="6103925" y="4085289"/>
                </a:cubicBezTo>
                <a:cubicBezTo>
                  <a:pt x="6095775" y="4078113"/>
                  <a:pt x="6090154" y="4069133"/>
                  <a:pt x="6083160" y="4060369"/>
                </a:cubicBezTo>
                <a:cubicBezTo>
                  <a:pt x="6074580" y="4050444"/>
                  <a:pt x="6063899" y="4045070"/>
                  <a:pt x="6050902" y="4042876"/>
                </a:cubicBezTo>
                <a:cubicBezTo>
                  <a:pt x="6036531" y="4040895"/>
                  <a:pt x="6030098" y="4044716"/>
                  <a:pt x="6025596" y="4060908"/>
                </a:cubicBezTo>
                <a:cubicBezTo>
                  <a:pt x="6021309" y="4078474"/>
                  <a:pt x="6011915" y="4081350"/>
                  <a:pt x="5995313" y="4074085"/>
                </a:cubicBezTo>
                <a:cubicBezTo>
                  <a:pt x="5989394" y="4072193"/>
                  <a:pt x="5986219" y="4069873"/>
                  <a:pt x="5979571" y="4072318"/>
                </a:cubicBezTo>
                <a:cubicBezTo>
                  <a:pt x="5963958" y="4080389"/>
                  <a:pt x="5963958" y="4080389"/>
                  <a:pt x="5961169" y="4062519"/>
                </a:cubicBezTo>
                <a:cubicBezTo>
                  <a:pt x="5962112" y="4059555"/>
                  <a:pt x="5961897" y="4058181"/>
                  <a:pt x="5960094" y="4055645"/>
                </a:cubicBezTo>
                <a:cubicBezTo>
                  <a:pt x="5958378" y="4044650"/>
                  <a:pt x="5952243" y="4041382"/>
                  <a:pt x="5941905" y="4047221"/>
                </a:cubicBezTo>
                <a:cubicBezTo>
                  <a:pt x="5934100" y="4051256"/>
                  <a:pt x="5926722" y="4058040"/>
                  <a:pt x="5918702" y="4060701"/>
                </a:cubicBezTo>
                <a:cubicBezTo>
                  <a:pt x="5884731" y="4077270"/>
                  <a:pt x="5844450" y="4062437"/>
                  <a:pt x="5831064" y="4030733"/>
                </a:cubicBezTo>
                <a:cubicBezTo>
                  <a:pt x="5826387" y="4018790"/>
                  <a:pt x="5830160" y="4006936"/>
                  <a:pt x="5828229" y="3994564"/>
                </a:cubicBezTo>
                <a:cubicBezTo>
                  <a:pt x="5826811" y="3976480"/>
                  <a:pt x="5818660" y="3969305"/>
                  <a:pt x="5801330" y="3966377"/>
                </a:cubicBezTo>
                <a:cubicBezTo>
                  <a:pt x="5792666" y="3964914"/>
                  <a:pt x="5784215" y="3964826"/>
                  <a:pt x="5775550" y="3963362"/>
                </a:cubicBezTo>
                <a:cubicBezTo>
                  <a:pt x="5758220" y="3960435"/>
                  <a:pt x="5749041" y="3964684"/>
                  <a:pt x="5744754" y="3982252"/>
                </a:cubicBezTo>
                <a:cubicBezTo>
                  <a:pt x="5740766" y="3992731"/>
                  <a:pt x="5736433" y="3992000"/>
                  <a:pt x="5728497" y="3986198"/>
                </a:cubicBezTo>
                <a:cubicBezTo>
                  <a:pt x="5711251" y="3974809"/>
                  <a:pt x="5700700" y="3979274"/>
                  <a:pt x="5695469" y="3999803"/>
                </a:cubicBezTo>
                <a:cubicBezTo>
                  <a:pt x="5694956" y="4005517"/>
                  <a:pt x="5695814" y="4011015"/>
                  <a:pt x="5701734" y="4012907"/>
                </a:cubicBezTo>
                <a:cubicBezTo>
                  <a:pt x="5709026" y="4014585"/>
                  <a:pt x="5709540" y="4008871"/>
                  <a:pt x="5710054" y="4003160"/>
                </a:cubicBezTo>
                <a:cubicBezTo>
                  <a:pt x="5709410" y="3999036"/>
                  <a:pt x="5711512" y="3994483"/>
                  <a:pt x="5717217" y="3995000"/>
                </a:cubicBezTo>
                <a:cubicBezTo>
                  <a:pt x="5722707" y="3994143"/>
                  <a:pt x="5727469" y="3997624"/>
                  <a:pt x="5726954" y="4003337"/>
                </a:cubicBezTo>
                <a:cubicBezTo>
                  <a:pt x="5727943" y="4018672"/>
                  <a:pt x="5731676" y="4033578"/>
                  <a:pt x="5732880" y="4050288"/>
                </a:cubicBezTo>
                <a:cubicBezTo>
                  <a:pt x="5728117" y="4046807"/>
                  <a:pt x="5726530" y="4045646"/>
                  <a:pt x="5724729" y="4043111"/>
                </a:cubicBezTo>
                <a:cubicBezTo>
                  <a:pt x="5715205" y="4036150"/>
                  <a:pt x="5704225" y="4037864"/>
                  <a:pt x="5694186" y="4036615"/>
                </a:cubicBezTo>
                <a:cubicBezTo>
                  <a:pt x="5688482" y="4036098"/>
                  <a:pt x="5688398" y="4044559"/>
                  <a:pt x="5684707" y="4047952"/>
                </a:cubicBezTo>
                <a:cubicBezTo>
                  <a:pt x="5678488" y="4053148"/>
                  <a:pt x="5672055" y="4056968"/>
                  <a:pt x="5662017" y="4055719"/>
                </a:cubicBezTo>
                <a:cubicBezTo>
                  <a:pt x="5653568" y="4055631"/>
                  <a:pt x="5643959" y="4057131"/>
                  <a:pt x="5633922" y="4055882"/>
                </a:cubicBezTo>
                <a:cubicBezTo>
                  <a:pt x="5639542" y="4064861"/>
                  <a:pt x="5652753" y="4068431"/>
                  <a:pt x="5645806" y="4077965"/>
                </a:cubicBezTo>
                <a:cubicBezTo>
                  <a:pt x="5641389" y="4085695"/>
                  <a:pt x="5636458" y="4099137"/>
                  <a:pt x="5622172" y="4088695"/>
                </a:cubicBezTo>
                <a:cubicBezTo>
                  <a:pt x="5622172" y="4088695"/>
                  <a:pt x="5619641" y="4090498"/>
                  <a:pt x="5619856" y="4091872"/>
                </a:cubicBezTo>
                <a:cubicBezTo>
                  <a:pt x="5619556" y="4098960"/>
                  <a:pt x="5617885" y="4106262"/>
                  <a:pt x="5627707" y="4106136"/>
                </a:cubicBezTo>
                <a:cubicBezTo>
                  <a:pt x="5638903" y="4105797"/>
                  <a:pt x="5649370" y="4109794"/>
                  <a:pt x="5658463" y="4114006"/>
                </a:cubicBezTo>
                <a:cubicBezTo>
                  <a:pt x="5670303" y="4117791"/>
                  <a:pt x="5679697" y="4114916"/>
                  <a:pt x="5683685" y="4104436"/>
                </a:cubicBezTo>
                <a:cubicBezTo>
                  <a:pt x="5689046" y="4093743"/>
                  <a:pt x="5693593" y="4095849"/>
                  <a:pt x="5699942" y="4100490"/>
                </a:cubicBezTo>
                <a:cubicBezTo>
                  <a:pt x="5712640" y="4109772"/>
                  <a:pt x="5722807" y="4120858"/>
                  <a:pt x="5736663" y="4128551"/>
                </a:cubicBezTo>
                <a:cubicBezTo>
                  <a:pt x="5744385" y="4132979"/>
                  <a:pt x="5750090" y="4133496"/>
                  <a:pt x="5757681" y="4128086"/>
                </a:cubicBezTo>
                <a:cubicBezTo>
                  <a:pt x="5763901" y="4122890"/>
                  <a:pt x="5768532" y="4116534"/>
                  <a:pt x="5777198" y="4117998"/>
                </a:cubicBezTo>
                <a:cubicBezTo>
                  <a:pt x="5785647" y="4118087"/>
                  <a:pt x="5788308" y="4126119"/>
                  <a:pt x="5793284" y="4130975"/>
                </a:cubicBezTo>
                <a:cubicBezTo>
                  <a:pt x="5803062" y="4112551"/>
                  <a:pt x="5803062" y="4112551"/>
                  <a:pt x="5821465" y="4122351"/>
                </a:cubicBezTo>
                <a:cubicBezTo>
                  <a:pt x="5828973" y="4125404"/>
                  <a:pt x="5836694" y="4129830"/>
                  <a:pt x="5845445" y="4122831"/>
                </a:cubicBezTo>
                <a:cubicBezTo>
                  <a:pt x="5864745" y="4111369"/>
                  <a:pt x="5869078" y="4112100"/>
                  <a:pt x="5883063" y="4129631"/>
                </a:cubicBezTo>
                <a:cubicBezTo>
                  <a:pt x="5889842" y="4137020"/>
                  <a:pt x="5896620" y="4144411"/>
                  <a:pt x="5904771" y="4151588"/>
                </a:cubicBezTo>
                <a:cubicBezTo>
                  <a:pt x="5923089" y="4169848"/>
                  <a:pt x="5929952" y="4168777"/>
                  <a:pt x="5943418" y="4146961"/>
                </a:cubicBezTo>
                <a:cubicBezTo>
                  <a:pt x="5946893" y="4142194"/>
                  <a:pt x="5948779" y="4136267"/>
                  <a:pt x="5953411" y="4129912"/>
                </a:cubicBezTo>
                <a:cubicBezTo>
                  <a:pt x="5957874" y="4140480"/>
                  <a:pt x="5961906" y="4148299"/>
                  <a:pt x="5966369" y="4158867"/>
                </a:cubicBezTo>
                <a:cubicBezTo>
                  <a:pt x="5968685" y="4155689"/>
                  <a:pt x="5968470" y="4154315"/>
                  <a:pt x="5969628" y="4152726"/>
                </a:cubicBezTo>
                <a:cubicBezTo>
                  <a:pt x="5978118" y="4126054"/>
                  <a:pt x="5991844" y="4123911"/>
                  <a:pt x="6010377" y="4143547"/>
                </a:cubicBezTo>
                <a:cubicBezTo>
                  <a:pt x="6013766" y="4147242"/>
                  <a:pt x="6017156" y="4150937"/>
                  <a:pt x="6020760" y="4156007"/>
                </a:cubicBezTo>
                <a:cubicBezTo>
                  <a:pt x="6022560" y="4158542"/>
                  <a:pt x="6024363" y="4161077"/>
                  <a:pt x="6022261" y="4165630"/>
                </a:cubicBezTo>
                <a:cubicBezTo>
                  <a:pt x="6012783" y="4176966"/>
                  <a:pt x="6022092" y="4182553"/>
                  <a:pt x="6030028" y="4188354"/>
                </a:cubicBezTo>
                <a:cubicBezTo>
                  <a:pt x="6053193" y="4201635"/>
                  <a:pt x="6078973" y="4204650"/>
                  <a:pt x="6104754" y="4207666"/>
                </a:cubicBezTo>
                <a:cubicBezTo>
                  <a:pt x="6146062" y="4211073"/>
                  <a:pt x="6188313" y="4211516"/>
                  <a:pt x="6226706" y="4232276"/>
                </a:cubicBezTo>
                <a:cubicBezTo>
                  <a:pt x="6238975" y="4238808"/>
                  <a:pt x="6251757" y="4239629"/>
                  <a:pt x="6265270" y="4236112"/>
                </a:cubicBezTo>
                <a:cubicBezTo>
                  <a:pt x="6276036" y="4233022"/>
                  <a:pt x="6286287" y="4235646"/>
                  <a:pt x="6294223" y="4241447"/>
                </a:cubicBezTo>
                <a:cubicBezTo>
                  <a:pt x="6309667" y="4250300"/>
                  <a:pt x="6325839" y="4254817"/>
                  <a:pt x="6344327" y="4256154"/>
                </a:cubicBezTo>
                <a:cubicBezTo>
                  <a:pt x="6361442" y="4257707"/>
                  <a:pt x="6379286" y="4254921"/>
                  <a:pt x="6396102" y="4263559"/>
                </a:cubicBezTo>
                <a:cubicBezTo>
                  <a:pt x="6411116" y="4269664"/>
                  <a:pt x="6425486" y="4271645"/>
                  <a:pt x="6438438" y="4255541"/>
                </a:cubicBezTo>
                <a:cubicBezTo>
                  <a:pt x="6443460" y="4278695"/>
                  <a:pt x="6458773" y="4277712"/>
                  <a:pt x="6475459" y="4276515"/>
                </a:cubicBezTo>
                <a:cubicBezTo>
                  <a:pt x="6487813" y="4274586"/>
                  <a:pt x="6500381" y="4274032"/>
                  <a:pt x="6511491" y="4282153"/>
                </a:cubicBezTo>
                <a:cubicBezTo>
                  <a:pt x="6527579" y="4295131"/>
                  <a:pt x="6545123" y="4299432"/>
                  <a:pt x="6564040" y="4303519"/>
                </a:cubicBezTo>
                <a:cubicBezTo>
                  <a:pt x="6597328" y="4309587"/>
                  <a:pt x="6631558" y="4312690"/>
                  <a:pt x="6663173" y="4326060"/>
                </a:cubicBezTo>
                <a:cubicBezTo>
                  <a:pt x="6688654" y="4336163"/>
                  <a:pt x="6714863" y="4341927"/>
                  <a:pt x="6742744" y="4340390"/>
                </a:cubicBezTo>
                <a:cubicBezTo>
                  <a:pt x="6750981" y="4339104"/>
                  <a:pt x="6757115" y="4342371"/>
                  <a:pt x="6761148" y="4350190"/>
                </a:cubicBezTo>
                <a:cubicBezTo>
                  <a:pt x="6776206" y="4374593"/>
                  <a:pt x="6777579" y="4374378"/>
                  <a:pt x="6806189" y="4368503"/>
                </a:cubicBezTo>
                <a:cubicBezTo>
                  <a:pt x="6808935" y="4368075"/>
                  <a:pt x="6811679" y="4367646"/>
                  <a:pt x="6815798" y="4367003"/>
                </a:cubicBezTo>
                <a:cubicBezTo>
                  <a:pt x="6812968" y="4375894"/>
                  <a:pt x="6810137" y="4384784"/>
                  <a:pt x="6807093" y="4392300"/>
                </a:cubicBezTo>
                <a:cubicBezTo>
                  <a:pt x="6803749" y="4406903"/>
                  <a:pt x="6793626" y="4414116"/>
                  <a:pt x="6779685" y="4414884"/>
                </a:cubicBezTo>
                <a:cubicBezTo>
                  <a:pt x="6771450" y="4416171"/>
                  <a:pt x="6764158" y="4414493"/>
                  <a:pt x="6756136" y="4417153"/>
                </a:cubicBezTo>
                <a:cubicBezTo>
                  <a:pt x="6742840" y="4422046"/>
                  <a:pt x="6738292" y="4419939"/>
                  <a:pt x="6733401" y="4406623"/>
                </a:cubicBezTo>
                <a:cubicBezTo>
                  <a:pt x="6732543" y="4401124"/>
                  <a:pt x="6731684" y="4395626"/>
                  <a:pt x="6730826" y="4390127"/>
                </a:cubicBezTo>
                <a:cubicBezTo>
                  <a:pt x="6730910" y="4381665"/>
                  <a:pt x="6726578" y="4380934"/>
                  <a:pt x="6719715" y="4382005"/>
                </a:cubicBezTo>
                <a:cubicBezTo>
                  <a:pt x="6704401" y="4382988"/>
                  <a:pt x="6694493" y="4391576"/>
                  <a:pt x="6686388" y="4402698"/>
                </a:cubicBezTo>
                <a:cubicBezTo>
                  <a:pt x="6683857" y="4404501"/>
                  <a:pt x="6683128" y="4408840"/>
                  <a:pt x="6678796" y="4408107"/>
                </a:cubicBezTo>
                <a:cubicBezTo>
                  <a:pt x="6675835" y="4407162"/>
                  <a:pt x="6675192" y="4403038"/>
                  <a:pt x="6673390" y="4400503"/>
                </a:cubicBezTo>
                <a:cubicBezTo>
                  <a:pt x="6672960" y="4397754"/>
                  <a:pt x="6672746" y="4396379"/>
                  <a:pt x="6672317" y="4393630"/>
                </a:cubicBezTo>
                <a:cubicBezTo>
                  <a:pt x="6670815" y="4384008"/>
                  <a:pt x="6666268" y="4381902"/>
                  <a:pt x="6658461" y="4385937"/>
                </a:cubicBezTo>
                <a:cubicBezTo>
                  <a:pt x="6650869" y="4391346"/>
                  <a:pt x="6646108" y="4387866"/>
                  <a:pt x="6640916" y="4381636"/>
                </a:cubicBezTo>
                <a:cubicBezTo>
                  <a:pt x="6635941" y="4376780"/>
                  <a:pt x="6636455" y="4371067"/>
                  <a:pt x="6639928" y="4366301"/>
                </a:cubicBezTo>
                <a:cubicBezTo>
                  <a:pt x="6643187" y="4360160"/>
                  <a:pt x="6650479" y="4361837"/>
                  <a:pt x="6656614" y="4365103"/>
                </a:cubicBezTo>
                <a:cubicBezTo>
                  <a:pt x="6660947" y="4365835"/>
                  <a:pt x="6664122" y="4368156"/>
                  <a:pt x="6667381" y="4362014"/>
                </a:cubicBezTo>
                <a:cubicBezTo>
                  <a:pt x="6670640" y="4355873"/>
                  <a:pt x="6667465" y="4353552"/>
                  <a:pt x="6664076" y="4349858"/>
                </a:cubicBezTo>
                <a:cubicBezTo>
                  <a:pt x="6656140" y="4344056"/>
                  <a:pt x="6632292" y="4353412"/>
                  <a:pt x="6631263" y="4364837"/>
                </a:cubicBezTo>
                <a:cubicBezTo>
                  <a:pt x="6628563" y="4383564"/>
                  <a:pt x="6615780" y="4382744"/>
                  <a:pt x="6602997" y="4381924"/>
                </a:cubicBezTo>
                <a:cubicBezTo>
                  <a:pt x="6576274" y="4381872"/>
                  <a:pt x="6549636" y="4373358"/>
                  <a:pt x="6523855" y="4370343"/>
                </a:cubicBezTo>
                <a:cubicBezTo>
                  <a:pt x="6516563" y="4368666"/>
                  <a:pt x="6515704" y="4363166"/>
                  <a:pt x="6517590" y="4357239"/>
                </a:cubicBezTo>
                <a:cubicBezTo>
                  <a:pt x="6519263" y="4349938"/>
                  <a:pt x="6520936" y="4342636"/>
                  <a:pt x="6521020" y="4334174"/>
                </a:cubicBezTo>
                <a:cubicBezTo>
                  <a:pt x="6519733" y="4325927"/>
                  <a:pt x="6513813" y="4324035"/>
                  <a:pt x="6507893" y="4322143"/>
                </a:cubicBezTo>
                <a:cubicBezTo>
                  <a:pt x="6503346" y="4320037"/>
                  <a:pt x="6503047" y="4327124"/>
                  <a:pt x="6500515" y="4328928"/>
                </a:cubicBezTo>
                <a:cubicBezTo>
                  <a:pt x="6495155" y="4339622"/>
                  <a:pt x="6488422" y="4350529"/>
                  <a:pt x="6483061" y="4361223"/>
                </a:cubicBezTo>
                <a:cubicBezTo>
                  <a:pt x="6481259" y="4358688"/>
                  <a:pt x="6481044" y="4357314"/>
                  <a:pt x="6480830" y="4355939"/>
                </a:cubicBezTo>
                <a:cubicBezTo>
                  <a:pt x="6476882" y="4339658"/>
                  <a:pt x="6476882" y="4339658"/>
                  <a:pt x="6463071" y="4350264"/>
                </a:cubicBezTo>
                <a:cubicBezTo>
                  <a:pt x="6458224" y="4355244"/>
                  <a:pt x="6456422" y="4352709"/>
                  <a:pt x="6454406" y="4348800"/>
                </a:cubicBezTo>
                <a:cubicBezTo>
                  <a:pt x="6448571" y="4338446"/>
                  <a:pt x="6439691" y="4335608"/>
                  <a:pt x="6430513" y="4339858"/>
                </a:cubicBezTo>
                <a:cubicBezTo>
                  <a:pt x="6416487" y="4349088"/>
                  <a:pt x="6401173" y="4350071"/>
                  <a:pt x="6386074" y="4352429"/>
                </a:cubicBezTo>
                <a:cubicBezTo>
                  <a:pt x="6377839" y="4353715"/>
                  <a:pt x="6373935" y="4355732"/>
                  <a:pt x="6380713" y="4363123"/>
                </a:cubicBezTo>
                <a:cubicBezTo>
                  <a:pt x="6386119" y="4370727"/>
                  <a:pt x="6385605" y="4376439"/>
                  <a:pt x="6376855" y="4383438"/>
                </a:cubicBezTo>
                <a:cubicBezTo>
                  <a:pt x="6389853" y="4385633"/>
                  <a:pt x="6402636" y="4386454"/>
                  <a:pt x="6414476" y="4390237"/>
                </a:cubicBezTo>
                <a:cubicBezTo>
                  <a:pt x="6426099" y="4392646"/>
                  <a:pt x="6437939" y="4396431"/>
                  <a:pt x="6447677" y="4404767"/>
                </a:cubicBezTo>
                <a:cubicBezTo>
                  <a:pt x="6430478" y="4411677"/>
                  <a:pt x="6430478" y="4411677"/>
                  <a:pt x="6402466" y="4403378"/>
                </a:cubicBezTo>
                <a:cubicBezTo>
                  <a:pt x="6384707" y="4397702"/>
                  <a:pt x="6376686" y="4400362"/>
                  <a:pt x="6369009" y="4414234"/>
                </a:cubicBezTo>
                <a:cubicBezTo>
                  <a:pt x="6361547" y="4429480"/>
                  <a:pt x="6361547" y="4429480"/>
                  <a:pt x="6350951" y="4415645"/>
                </a:cubicBezTo>
                <a:cubicBezTo>
                  <a:pt x="6350736" y="4414271"/>
                  <a:pt x="6349149" y="4413110"/>
                  <a:pt x="6348935" y="4411736"/>
                </a:cubicBezTo>
                <a:cubicBezTo>
                  <a:pt x="6324137" y="4378997"/>
                  <a:pt x="6304706" y="4380622"/>
                  <a:pt x="6283348" y="4414935"/>
                </a:cubicBezTo>
                <a:cubicBezTo>
                  <a:pt x="6275671" y="4428807"/>
                  <a:pt x="6263233" y="4439198"/>
                  <a:pt x="6248563" y="4444305"/>
                </a:cubicBezTo>
                <a:cubicBezTo>
                  <a:pt x="6232307" y="4448251"/>
                  <a:pt x="6217722" y="4444896"/>
                  <a:pt x="6201765" y="4441755"/>
                </a:cubicBezTo>
                <a:cubicBezTo>
                  <a:pt x="6182634" y="4436293"/>
                  <a:pt x="6162128" y="4431047"/>
                  <a:pt x="6142483" y="4431297"/>
                </a:cubicBezTo>
                <a:cubicBezTo>
                  <a:pt x="6127171" y="4432280"/>
                  <a:pt x="6111428" y="4430514"/>
                  <a:pt x="6098000" y="4425570"/>
                </a:cubicBezTo>
                <a:cubicBezTo>
                  <a:pt x="6087534" y="4421572"/>
                  <a:pt x="6074321" y="4418003"/>
                  <a:pt x="6063985" y="4423841"/>
                </a:cubicBezTo>
                <a:cubicBezTo>
                  <a:pt x="6051117" y="4431483"/>
                  <a:pt x="6043181" y="4425680"/>
                  <a:pt x="6034814" y="4417131"/>
                </a:cubicBezTo>
                <a:cubicBezTo>
                  <a:pt x="6019671" y="4401189"/>
                  <a:pt x="6009589" y="4381642"/>
                  <a:pt x="6005940" y="4358274"/>
                </a:cubicBezTo>
                <a:cubicBezTo>
                  <a:pt x="6005081" y="4352775"/>
                  <a:pt x="6004223" y="4347277"/>
                  <a:pt x="5995558" y="4345813"/>
                </a:cubicBezTo>
                <a:cubicBezTo>
                  <a:pt x="5986679" y="4342975"/>
                  <a:pt x="5985007" y="4350277"/>
                  <a:pt x="5981532" y="4355043"/>
                </a:cubicBezTo>
                <a:cubicBezTo>
                  <a:pt x="5979432" y="4359596"/>
                  <a:pt x="5977330" y="4364149"/>
                  <a:pt x="5975014" y="4367327"/>
                </a:cubicBezTo>
                <a:cubicBezTo>
                  <a:pt x="5965966" y="4381413"/>
                  <a:pt x="5951295" y="4386519"/>
                  <a:pt x="5936411" y="4390252"/>
                </a:cubicBezTo>
                <a:cubicBezTo>
                  <a:pt x="5924057" y="4392180"/>
                  <a:pt x="5922341" y="4381183"/>
                  <a:pt x="5915777" y="4375167"/>
                </a:cubicBezTo>
                <a:cubicBezTo>
                  <a:pt x="5910846" y="4388611"/>
                  <a:pt x="5900723" y="4395824"/>
                  <a:pt x="5887941" y="4395003"/>
                </a:cubicBezTo>
                <a:cubicBezTo>
                  <a:pt x="5872198" y="4393237"/>
                  <a:pt x="5857313" y="4396969"/>
                  <a:pt x="5842429" y="4400701"/>
                </a:cubicBezTo>
                <a:cubicBezTo>
                  <a:pt x="5811074" y="4407005"/>
                  <a:pt x="5779804" y="4404847"/>
                  <a:pt x="5752606" y="4383747"/>
                </a:cubicBezTo>
                <a:cubicBezTo>
                  <a:pt x="5747845" y="4380267"/>
                  <a:pt x="5743082" y="4376786"/>
                  <a:pt x="5738021" y="4380392"/>
                </a:cubicBezTo>
                <a:cubicBezTo>
                  <a:pt x="5728113" y="4388979"/>
                  <a:pt x="5716918" y="4389320"/>
                  <a:pt x="5705722" y="4389660"/>
                </a:cubicBezTo>
                <a:cubicBezTo>
                  <a:pt x="5701604" y="4390303"/>
                  <a:pt x="5699074" y="4392106"/>
                  <a:pt x="5696972" y="4396658"/>
                </a:cubicBezTo>
                <a:cubicBezTo>
                  <a:pt x="5695300" y="4403961"/>
                  <a:pt x="5689595" y="4403443"/>
                  <a:pt x="5683675" y="4401550"/>
                </a:cubicBezTo>
                <a:cubicBezTo>
                  <a:pt x="5676382" y="4399873"/>
                  <a:pt x="5666989" y="4402749"/>
                  <a:pt x="5663900" y="4391965"/>
                </a:cubicBezTo>
                <a:cubicBezTo>
                  <a:pt x="5662182" y="4380969"/>
                  <a:pt x="5654676" y="4377916"/>
                  <a:pt x="5646011" y="4376453"/>
                </a:cubicBezTo>
                <a:cubicBezTo>
                  <a:pt x="5638719" y="4374775"/>
                  <a:pt x="5630483" y="4376061"/>
                  <a:pt x="5626879" y="4370991"/>
                </a:cubicBezTo>
                <a:cubicBezTo>
                  <a:pt x="5619457" y="4359477"/>
                  <a:pt x="5610278" y="4363726"/>
                  <a:pt x="5599297" y="4365441"/>
                </a:cubicBezTo>
                <a:cubicBezTo>
                  <a:pt x="5595394" y="4367458"/>
                  <a:pt x="5591061" y="4366727"/>
                  <a:pt x="5586944" y="4367370"/>
                </a:cubicBezTo>
                <a:cubicBezTo>
                  <a:pt x="5567513" y="4368996"/>
                  <a:pt x="5547652" y="4367872"/>
                  <a:pt x="5528650" y="4372248"/>
                </a:cubicBezTo>
                <a:cubicBezTo>
                  <a:pt x="5520629" y="4374908"/>
                  <a:pt x="5509647" y="4376623"/>
                  <a:pt x="5507761" y="4382550"/>
                </a:cubicBezTo>
                <a:cubicBezTo>
                  <a:pt x="5506303" y="4391227"/>
                  <a:pt x="5517928" y="4393635"/>
                  <a:pt x="5525435" y="4396688"/>
                </a:cubicBezTo>
                <a:cubicBezTo>
                  <a:pt x="5527022" y="4397848"/>
                  <a:pt x="5528610" y="4399009"/>
                  <a:pt x="5529982" y="4398793"/>
                </a:cubicBezTo>
                <a:cubicBezTo>
                  <a:pt x="5552933" y="4410699"/>
                  <a:pt x="5558039" y="4425392"/>
                  <a:pt x="5544786" y="4448583"/>
                </a:cubicBezTo>
                <a:cubicBezTo>
                  <a:pt x="5538009" y="4441193"/>
                  <a:pt x="5531959" y="4429464"/>
                  <a:pt x="5520120" y="4425681"/>
                </a:cubicBezTo>
                <a:cubicBezTo>
                  <a:pt x="5506908" y="4422110"/>
                  <a:pt x="5498588" y="4431858"/>
                  <a:pt x="5488250" y="4437697"/>
                </a:cubicBezTo>
                <a:cubicBezTo>
                  <a:pt x="5484561" y="4441089"/>
                  <a:pt x="5480229" y="4440357"/>
                  <a:pt x="5480529" y="4433269"/>
                </a:cubicBezTo>
                <a:cubicBezTo>
                  <a:pt x="5481472" y="4430306"/>
                  <a:pt x="5481043" y="4427558"/>
                  <a:pt x="5481986" y="4424594"/>
                </a:cubicBezTo>
                <a:cubicBezTo>
                  <a:pt x="5482716" y="4420255"/>
                  <a:pt x="5483444" y="4415917"/>
                  <a:pt x="5480054" y="4412222"/>
                </a:cubicBezTo>
                <a:cubicBezTo>
                  <a:pt x="5478252" y="4409687"/>
                  <a:pt x="5474779" y="4414454"/>
                  <a:pt x="5472033" y="4414883"/>
                </a:cubicBezTo>
                <a:cubicBezTo>
                  <a:pt x="5463069" y="4420507"/>
                  <a:pt x="5459680" y="4416812"/>
                  <a:pt x="5459765" y="4408350"/>
                </a:cubicBezTo>
                <a:cubicBezTo>
                  <a:pt x="5459336" y="4405600"/>
                  <a:pt x="5461651" y="4402422"/>
                  <a:pt x="5457104" y="4400316"/>
                </a:cubicBezTo>
                <a:cubicBezTo>
                  <a:pt x="5438491" y="4434200"/>
                  <a:pt x="5427940" y="4438665"/>
                  <a:pt x="5388304" y="4427956"/>
                </a:cubicBezTo>
                <a:cubicBezTo>
                  <a:pt x="5386931" y="4428170"/>
                  <a:pt x="5386931" y="4428170"/>
                  <a:pt x="5385344" y="4427010"/>
                </a:cubicBezTo>
                <a:cubicBezTo>
                  <a:pt x="5354373" y="4417765"/>
                  <a:pt x="5322888" y="4414232"/>
                  <a:pt x="5291962" y="4423285"/>
                </a:cubicBezTo>
                <a:cubicBezTo>
                  <a:pt x="5281195" y="4426374"/>
                  <a:pt x="5273688" y="4423322"/>
                  <a:pt x="5268282" y="4415717"/>
                </a:cubicBezTo>
                <a:cubicBezTo>
                  <a:pt x="5261290" y="4406952"/>
                  <a:pt x="5250823" y="4402954"/>
                  <a:pt x="5241000" y="4403080"/>
                </a:cubicBezTo>
                <a:cubicBezTo>
                  <a:pt x="5223885" y="4401528"/>
                  <a:pt x="5205612" y="4401565"/>
                  <a:pt x="5187767" y="4404351"/>
                </a:cubicBezTo>
                <a:cubicBezTo>
                  <a:pt x="5172669" y="4406709"/>
                  <a:pt x="5170782" y="4412636"/>
                  <a:pt x="5178419" y="4425524"/>
                </a:cubicBezTo>
                <a:cubicBezTo>
                  <a:pt x="5180434" y="4429434"/>
                  <a:pt x="5184982" y="4431540"/>
                  <a:pt x="5181509" y="4436307"/>
                </a:cubicBezTo>
                <a:cubicBezTo>
                  <a:pt x="5175504" y="4442877"/>
                  <a:pt x="5178164" y="4450910"/>
                  <a:pt x="5179452" y="4459158"/>
                </a:cubicBezTo>
                <a:cubicBezTo>
                  <a:pt x="5180096" y="4463282"/>
                  <a:pt x="5182327" y="4468566"/>
                  <a:pt x="5177052" y="4470798"/>
                </a:cubicBezTo>
                <a:cubicBezTo>
                  <a:pt x="5171775" y="4473029"/>
                  <a:pt x="5168171" y="4467960"/>
                  <a:pt x="5166155" y="4464050"/>
                </a:cubicBezTo>
                <a:cubicBezTo>
                  <a:pt x="5160320" y="4453696"/>
                  <a:pt x="5154700" y="4444717"/>
                  <a:pt x="5149081" y="4435738"/>
                </a:cubicBezTo>
                <a:cubicBezTo>
                  <a:pt x="5134666" y="4415458"/>
                  <a:pt x="5116476" y="4407033"/>
                  <a:pt x="5091984" y="4412265"/>
                </a:cubicBezTo>
                <a:cubicBezTo>
                  <a:pt x="5079630" y="4414195"/>
                  <a:pt x="5067492" y="4417498"/>
                  <a:pt x="5055138" y="4419427"/>
                </a:cubicBezTo>
                <a:cubicBezTo>
                  <a:pt x="5040254" y="4423159"/>
                  <a:pt x="5030945" y="4417571"/>
                  <a:pt x="5024681" y="4404469"/>
                </a:cubicBezTo>
                <a:cubicBezTo>
                  <a:pt x="5022879" y="4401933"/>
                  <a:pt x="5023608" y="4397596"/>
                  <a:pt x="5019275" y="4396865"/>
                </a:cubicBezTo>
                <a:cubicBezTo>
                  <a:pt x="5015287" y="4407343"/>
                  <a:pt x="5010142" y="4419413"/>
                  <a:pt x="5006367" y="4431266"/>
                </a:cubicBezTo>
                <a:cubicBezTo>
                  <a:pt x="5000063" y="4444924"/>
                  <a:pt x="5000063" y="4444924"/>
                  <a:pt x="4991268" y="4433624"/>
                </a:cubicBezTo>
                <a:cubicBezTo>
                  <a:pt x="4984062" y="4423485"/>
                  <a:pt x="4976769" y="4421807"/>
                  <a:pt x="4967075" y="4431768"/>
                </a:cubicBezTo>
                <a:cubicBezTo>
                  <a:pt x="4958541" y="4440142"/>
                  <a:pt x="4947774" y="4443231"/>
                  <a:pt x="4934991" y="4442410"/>
                </a:cubicBezTo>
                <a:cubicBezTo>
                  <a:pt x="4916720" y="4442448"/>
                  <a:pt x="4898960" y="4436771"/>
                  <a:pt x="4881200" y="4431096"/>
                </a:cubicBezTo>
                <a:cubicBezTo>
                  <a:pt x="4863442" y="4425420"/>
                  <a:pt x="4856792" y="4427866"/>
                  <a:pt x="4846372" y="4442167"/>
                </a:cubicBezTo>
                <a:cubicBezTo>
                  <a:pt x="4835005" y="4459431"/>
                  <a:pt x="4819692" y="4460413"/>
                  <a:pt x="4807293" y="4444044"/>
                </a:cubicBezTo>
                <a:cubicBezTo>
                  <a:pt x="4795324" y="4430423"/>
                  <a:pt x="4795324" y="4430423"/>
                  <a:pt x="4785117" y="4446098"/>
                </a:cubicBezTo>
                <a:cubicBezTo>
                  <a:pt x="4783745" y="4446313"/>
                  <a:pt x="4783959" y="4447687"/>
                  <a:pt x="4782587" y="4447901"/>
                </a:cubicBezTo>
                <a:cubicBezTo>
                  <a:pt x="4778168" y="4455631"/>
                  <a:pt x="4772463" y="4455114"/>
                  <a:pt x="4767060" y="4447510"/>
                </a:cubicBezTo>
                <a:cubicBezTo>
                  <a:pt x="4765042" y="4443600"/>
                  <a:pt x="4763025" y="4439691"/>
                  <a:pt x="4761009" y="4435781"/>
                </a:cubicBezTo>
                <a:cubicBezTo>
                  <a:pt x="4753372" y="4422892"/>
                  <a:pt x="4742692" y="4417519"/>
                  <a:pt x="4729608" y="4423787"/>
                </a:cubicBezTo>
                <a:cubicBezTo>
                  <a:pt x="4707348" y="4434304"/>
                  <a:pt x="4684228" y="4439321"/>
                  <a:pt x="4664198" y="4455122"/>
                </a:cubicBezTo>
                <a:cubicBezTo>
                  <a:pt x="4657977" y="4460317"/>
                  <a:pt x="4649957" y="4462978"/>
                  <a:pt x="4646867" y="4452195"/>
                </a:cubicBezTo>
                <a:cubicBezTo>
                  <a:pt x="4642834" y="4444377"/>
                  <a:pt x="4637343" y="4445233"/>
                  <a:pt x="4632283" y="4448840"/>
                </a:cubicBezTo>
                <a:cubicBezTo>
                  <a:pt x="4621945" y="4454679"/>
                  <a:pt x="4609592" y="4456607"/>
                  <a:pt x="4598611" y="4458322"/>
                </a:cubicBezTo>
                <a:cubicBezTo>
                  <a:pt x="4580768" y="4461108"/>
                  <a:pt x="4574763" y="4467678"/>
                  <a:pt x="4573220" y="4484816"/>
                </a:cubicBezTo>
                <a:cubicBezTo>
                  <a:pt x="4573350" y="4494653"/>
                  <a:pt x="4569232" y="4495295"/>
                  <a:pt x="4560996" y="4496582"/>
                </a:cubicBezTo>
                <a:cubicBezTo>
                  <a:pt x="4551388" y="4498082"/>
                  <a:pt x="4540492" y="4491334"/>
                  <a:pt x="4532173" y="4501082"/>
                </a:cubicBezTo>
                <a:cubicBezTo>
                  <a:pt x="4525009" y="4509241"/>
                  <a:pt x="4531059" y="4520969"/>
                  <a:pt x="4528658" y="4532609"/>
                </a:cubicBezTo>
                <a:cubicBezTo>
                  <a:pt x="4520293" y="4524059"/>
                  <a:pt x="4516260" y="4516240"/>
                  <a:pt x="4516130" y="4506403"/>
                </a:cubicBezTo>
                <a:cubicBezTo>
                  <a:pt x="4515870" y="4486729"/>
                  <a:pt x="4534657" y="4480980"/>
                  <a:pt x="4545509" y="4469429"/>
                </a:cubicBezTo>
                <a:cubicBezTo>
                  <a:pt x="4520757" y="4454989"/>
                  <a:pt x="4507245" y="4458506"/>
                  <a:pt x="4495795" y="4484231"/>
                </a:cubicBezTo>
                <a:cubicBezTo>
                  <a:pt x="4493694" y="4488784"/>
                  <a:pt x="4490219" y="4493551"/>
                  <a:pt x="4488333" y="4499478"/>
                </a:cubicBezTo>
                <a:cubicBezTo>
                  <a:pt x="4483187" y="4511546"/>
                  <a:pt x="4477828" y="4522240"/>
                  <a:pt x="4464530" y="4527132"/>
                </a:cubicBezTo>
                <a:cubicBezTo>
                  <a:pt x="4459253" y="4529365"/>
                  <a:pt x="4459897" y="4533489"/>
                  <a:pt x="4459384" y="4539202"/>
                </a:cubicBezTo>
                <a:cubicBezTo>
                  <a:pt x="4457925" y="4547877"/>
                  <a:pt x="4461016" y="4558660"/>
                  <a:pt x="4454067" y="4568194"/>
                </a:cubicBezTo>
                <a:cubicBezTo>
                  <a:pt x="4452052" y="4564284"/>
                  <a:pt x="4450250" y="4561750"/>
                  <a:pt x="4448232" y="4557840"/>
                </a:cubicBezTo>
                <a:cubicBezTo>
                  <a:pt x="4437851" y="4545379"/>
                  <a:pt x="4429186" y="4543917"/>
                  <a:pt x="4416748" y="4554307"/>
                </a:cubicBezTo>
                <a:cubicBezTo>
                  <a:pt x="4405682" y="4564484"/>
                  <a:pt x="4392171" y="4568001"/>
                  <a:pt x="4378015" y="4567395"/>
                </a:cubicBezTo>
                <a:cubicBezTo>
                  <a:pt x="4367977" y="4566146"/>
                  <a:pt x="4358154" y="4566272"/>
                  <a:pt x="4346745" y="4565237"/>
                </a:cubicBezTo>
                <a:cubicBezTo>
                  <a:pt x="4315474" y="4563079"/>
                  <a:pt x="4283987" y="4559546"/>
                  <a:pt x="4254176" y="4548712"/>
                </a:cubicBezTo>
                <a:cubicBezTo>
                  <a:pt x="4242336" y="4544928"/>
                  <a:pt x="4239890" y="4538270"/>
                  <a:pt x="4243879" y="4527790"/>
                </a:cubicBezTo>
                <a:cubicBezTo>
                  <a:pt x="4248080" y="4518686"/>
                  <a:pt x="4254085" y="4512116"/>
                  <a:pt x="4261462" y="4505330"/>
                </a:cubicBezTo>
                <a:cubicBezTo>
                  <a:pt x="4268625" y="4497173"/>
                  <a:pt x="4278963" y="4491334"/>
                  <a:pt x="4285695" y="4480426"/>
                </a:cubicBezTo>
                <a:cubicBezTo>
                  <a:pt x="4239241" y="4489087"/>
                  <a:pt x="4195318" y="4495945"/>
                  <a:pt x="4166582" y="4537043"/>
                </a:cubicBezTo>
                <a:cubicBezTo>
                  <a:pt x="4162893" y="4540435"/>
                  <a:pt x="4157833" y="4544042"/>
                  <a:pt x="4151913" y="4542149"/>
                </a:cubicBezTo>
                <a:cubicBezTo>
                  <a:pt x="4145778" y="4538882"/>
                  <a:pt x="4141017" y="4535402"/>
                  <a:pt x="4139728" y="4527154"/>
                </a:cubicBezTo>
                <a:cubicBezTo>
                  <a:pt x="4139084" y="4523030"/>
                  <a:pt x="4141186" y="4518479"/>
                  <a:pt x="4143287" y="4513926"/>
                </a:cubicBezTo>
                <a:cubicBezTo>
                  <a:pt x="4148434" y="4501858"/>
                  <a:pt x="4158127" y="4491895"/>
                  <a:pt x="4161685" y="4478667"/>
                </a:cubicBezTo>
                <a:cubicBezTo>
                  <a:pt x="4165244" y="4465438"/>
                  <a:pt x="4158122" y="4446836"/>
                  <a:pt x="4147869" y="4444213"/>
                </a:cubicBezTo>
                <a:cubicBezTo>
                  <a:pt x="4136030" y="4440429"/>
                  <a:pt x="4129082" y="4449963"/>
                  <a:pt x="4121920" y="4458121"/>
                </a:cubicBezTo>
                <a:cubicBezTo>
                  <a:pt x="4117073" y="4463103"/>
                  <a:pt x="4117933" y="4468601"/>
                  <a:pt x="4117418" y="4474314"/>
                </a:cubicBezTo>
                <a:cubicBezTo>
                  <a:pt x="4118021" y="4505197"/>
                  <a:pt x="4108543" y="4516534"/>
                  <a:pt x="4077916" y="4518500"/>
                </a:cubicBezTo>
                <a:cubicBezTo>
                  <a:pt x="4063975" y="4519268"/>
                  <a:pt x="4051837" y="4522572"/>
                  <a:pt x="4040127" y="4528624"/>
                </a:cubicBezTo>
                <a:cubicBezTo>
                  <a:pt x="4007743" y="4546354"/>
                  <a:pt x="3974372" y="4548748"/>
                  <a:pt x="3942412" y="4524169"/>
                </a:cubicBezTo>
                <a:cubicBezTo>
                  <a:pt x="3926540" y="4512565"/>
                  <a:pt x="3926540" y="4512565"/>
                  <a:pt x="3918349" y="4532150"/>
                </a:cubicBezTo>
                <a:cubicBezTo>
                  <a:pt x="3912259" y="4547182"/>
                  <a:pt x="3888625" y="4557913"/>
                  <a:pt x="3880260" y="4549362"/>
                </a:cubicBezTo>
                <a:cubicBezTo>
                  <a:pt x="3866488" y="4533206"/>
                  <a:pt x="3851176" y="4534189"/>
                  <a:pt x="3833333" y="4536976"/>
                </a:cubicBezTo>
                <a:cubicBezTo>
                  <a:pt x="3823938" y="4539851"/>
                  <a:pt x="3813386" y="4544314"/>
                  <a:pt x="3802704" y="4538942"/>
                </a:cubicBezTo>
                <a:cubicBezTo>
                  <a:pt x="3790435" y="4532408"/>
                  <a:pt x="3785589" y="4537390"/>
                  <a:pt x="3781815" y="4549244"/>
                </a:cubicBezTo>
                <a:cubicBezTo>
                  <a:pt x="3779930" y="4555171"/>
                  <a:pt x="3778042" y="4561098"/>
                  <a:pt x="3770535" y="4558045"/>
                </a:cubicBezTo>
                <a:cubicBezTo>
                  <a:pt x="3764401" y="4554779"/>
                  <a:pt x="3759639" y="4551299"/>
                  <a:pt x="3762469" y="4542407"/>
                </a:cubicBezTo>
                <a:cubicBezTo>
                  <a:pt x="3764357" y="4536480"/>
                  <a:pt x="3767615" y="4530339"/>
                  <a:pt x="3769288" y="4523038"/>
                </a:cubicBezTo>
                <a:cubicBezTo>
                  <a:pt x="3775463" y="4499543"/>
                  <a:pt x="3759160" y="4485191"/>
                  <a:pt x="3736040" y="4490209"/>
                </a:cubicBezTo>
                <a:cubicBezTo>
                  <a:pt x="3730550" y="4491067"/>
                  <a:pt x="3725489" y="4494673"/>
                  <a:pt x="3720214" y="4496906"/>
                </a:cubicBezTo>
                <a:cubicBezTo>
                  <a:pt x="3714937" y="4499137"/>
                  <a:pt x="3709662" y="4501369"/>
                  <a:pt x="3704899" y="4497888"/>
                </a:cubicBezTo>
                <a:cubicBezTo>
                  <a:pt x="3679932" y="4482073"/>
                  <a:pt x="3656299" y="4492803"/>
                  <a:pt x="3633609" y="4500571"/>
                </a:cubicBezTo>
                <a:cubicBezTo>
                  <a:pt x="3631079" y="4502374"/>
                  <a:pt x="3628333" y="4502802"/>
                  <a:pt x="3630349" y="4506712"/>
                </a:cubicBezTo>
                <a:cubicBezTo>
                  <a:pt x="3632366" y="4510621"/>
                  <a:pt x="3633225" y="4516119"/>
                  <a:pt x="3637986" y="4519600"/>
                </a:cubicBezTo>
                <a:cubicBezTo>
                  <a:pt x="3641161" y="4521921"/>
                  <a:pt x="3641890" y="4517583"/>
                  <a:pt x="3643047" y="4515994"/>
                </a:cubicBezTo>
                <a:cubicBezTo>
                  <a:pt x="3653898" y="4504443"/>
                  <a:pt x="3664664" y="4501353"/>
                  <a:pt x="3676933" y="4507887"/>
                </a:cubicBezTo>
                <a:cubicBezTo>
                  <a:pt x="3690575" y="4514206"/>
                  <a:pt x="3698427" y="4528469"/>
                  <a:pt x="3696240" y="4541484"/>
                </a:cubicBezTo>
                <a:cubicBezTo>
                  <a:pt x="3695941" y="4548571"/>
                  <a:pt x="3692038" y="4550588"/>
                  <a:pt x="3685688" y="4545947"/>
                </a:cubicBezTo>
                <a:cubicBezTo>
                  <a:pt x="3674792" y="4539200"/>
                  <a:pt x="3669731" y="4542806"/>
                  <a:pt x="3661625" y="4553929"/>
                </a:cubicBezTo>
                <a:cubicBezTo>
                  <a:pt x="3651632" y="4570978"/>
                  <a:pt x="3623451" y="4579603"/>
                  <a:pt x="3610968" y="4571695"/>
                </a:cubicBezTo>
                <a:cubicBezTo>
                  <a:pt x="3601445" y="4564733"/>
                  <a:pt x="3594581" y="4565806"/>
                  <a:pt x="3586775" y="4569840"/>
                </a:cubicBezTo>
                <a:cubicBezTo>
                  <a:pt x="3576223" y="4574303"/>
                  <a:pt x="3565242" y="4576018"/>
                  <a:pt x="3556448" y="4564718"/>
                </a:cubicBezTo>
                <a:cubicBezTo>
                  <a:pt x="3551042" y="4557114"/>
                  <a:pt x="3543236" y="4561149"/>
                  <a:pt x="3536802" y="4564970"/>
                </a:cubicBezTo>
                <a:cubicBezTo>
                  <a:pt x="3530368" y="4568790"/>
                  <a:pt x="3524149" y="4573986"/>
                  <a:pt x="3516857" y="4572308"/>
                </a:cubicBezTo>
                <a:cubicBezTo>
                  <a:pt x="3507034" y="4572434"/>
                  <a:pt x="3509649" y="4562168"/>
                  <a:pt x="3502442" y="4552029"/>
                </a:cubicBezTo>
                <a:cubicBezTo>
                  <a:pt x="3500085" y="4581968"/>
                  <a:pt x="3472718" y="4577792"/>
                  <a:pt x="3456806" y="4592950"/>
                </a:cubicBezTo>
                <a:cubicBezTo>
                  <a:pt x="3458693" y="4587023"/>
                  <a:pt x="3459637" y="4584059"/>
                  <a:pt x="3460579" y="4581095"/>
                </a:cubicBezTo>
                <a:cubicBezTo>
                  <a:pt x="3465595" y="4559190"/>
                  <a:pt x="3458817" y="4551800"/>
                  <a:pt x="3436855" y="4555229"/>
                </a:cubicBezTo>
                <a:cubicBezTo>
                  <a:pt x="3421972" y="4558961"/>
                  <a:pt x="3408245" y="4561104"/>
                  <a:pt x="3392932" y="4562087"/>
                </a:cubicBezTo>
                <a:cubicBezTo>
                  <a:pt x="3368953" y="4561607"/>
                  <a:pt x="3345704" y="4556789"/>
                  <a:pt x="3324341" y="4546043"/>
                </a:cubicBezTo>
                <a:cubicBezTo>
                  <a:pt x="3307740" y="4538778"/>
                  <a:pt x="3301306" y="4542599"/>
                  <a:pt x="3298177" y="4558577"/>
                </a:cubicBezTo>
                <a:cubicBezTo>
                  <a:pt x="3296849" y="4577090"/>
                  <a:pt x="3288100" y="4584088"/>
                  <a:pt x="3269611" y="4582750"/>
                </a:cubicBezTo>
                <a:cubicBezTo>
                  <a:pt x="3258415" y="4583090"/>
                  <a:pt x="3247006" y="4582056"/>
                  <a:pt x="3234866" y="4585360"/>
                </a:cubicBezTo>
                <a:cubicBezTo>
                  <a:pt x="3228004" y="4586431"/>
                  <a:pt x="3220710" y="4584753"/>
                  <a:pt x="3215520" y="4578523"/>
                </a:cubicBezTo>
                <a:cubicBezTo>
                  <a:pt x="3213719" y="4575988"/>
                  <a:pt x="3213289" y="4573239"/>
                  <a:pt x="3209600" y="4576631"/>
                </a:cubicBezTo>
                <a:cubicBezTo>
                  <a:pt x="3195061" y="4591575"/>
                  <a:pt x="3175415" y="4591825"/>
                  <a:pt x="3157357" y="4593237"/>
                </a:cubicBezTo>
                <a:cubicBezTo>
                  <a:pt x="3139298" y="4594649"/>
                  <a:pt x="3123041" y="4598595"/>
                  <a:pt x="3111461" y="4614484"/>
                </a:cubicBezTo>
                <a:cubicBezTo>
                  <a:pt x="3106829" y="4620840"/>
                  <a:pt x="3102496" y="4620108"/>
                  <a:pt x="3097306" y="4613878"/>
                </a:cubicBezTo>
                <a:cubicBezTo>
                  <a:pt x="3086924" y="4601418"/>
                  <a:pt x="3085551" y="4601633"/>
                  <a:pt x="3076073" y="4612969"/>
                </a:cubicBezTo>
                <a:cubicBezTo>
                  <a:pt x="3059431" y="4632466"/>
                  <a:pt x="3040559" y="4646677"/>
                  <a:pt x="3013407" y="4643875"/>
                </a:cubicBezTo>
                <a:cubicBezTo>
                  <a:pt x="3004957" y="4643787"/>
                  <a:pt x="2994919" y="4642539"/>
                  <a:pt x="2985096" y="4642663"/>
                </a:cubicBezTo>
                <a:cubicBezTo>
                  <a:pt x="2977804" y="4640986"/>
                  <a:pt x="2968410" y="4643861"/>
                  <a:pt x="2969223" y="4631061"/>
                </a:cubicBezTo>
                <a:cubicBezTo>
                  <a:pt x="2969737" y="4625347"/>
                  <a:pt x="2962016" y="4620922"/>
                  <a:pt x="2957469" y="4618815"/>
                </a:cubicBezTo>
                <a:cubicBezTo>
                  <a:pt x="2939495" y="4611764"/>
                  <a:pt x="2921007" y="4610426"/>
                  <a:pt x="2902220" y="4616176"/>
                </a:cubicBezTo>
                <a:cubicBezTo>
                  <a:pt x="2886178" y="4621497"/>
                  <a:pt x="2886393" y="4622872"/>
                  <a:pt x="2891713" y="4638939"/>
                </a:cubicBezTo>
                <a:cubicBezTo>
                  <a:pt x="2895961" y="4648133"/>
                  <a:pt x="2895661" y="4655220"/>
                  <a:pt x="2888498" y="4663378"/>
                </a:cubicBezTo>
                <a:cubicBezTo>
                  <a:pt x="2889097" y="4649203"/>
                  <a:pt x="2882105" y="4640439"/>
                  <a:pt x="2869322" y="4639618"/>
                </a:cubicBezTo>
                <a:cubicBezTo>
                  <a:pt x="2851049" y="4639656"/>
                  <a:pt x="2835091" y="4636515"/>
                  <a:pt x="2833974" y="4611343"/>
                </a:cubicBezTo>
                <a:cubicBezTo>
                  <a:pt x="2827585" y="4633462"/>
                  <a:pt x="2812700" y="4637194"/>
                  <a:pt x="2794212" y="4635856"/>
                </a:cubicBezTo>
                <a:cubicBezTo>
                  <a:pt x="2785548" y="4634394"/>
                  <a:pt x="2779328" y="4639589"/>
                  <a:pt x="2773109" y="4644784"/>
                </a:cubicBezTo>
                <a:cubicBezTo>
                  <a:pt x="2755610" y="4658782"/>
                  <a:pt x="2743985" y="4656373"/>
                  <a:pt x="2736648" y="4636396"/>
                </a:cubicBezTo>
                <a:cubicBezTo>
                  <a:pt x="2732186" y="4625828"/>
                  <a:pt x="2728282" y="4627845"/>
                  <a:pt x="2723865" y="4635575"/>
                </a:cubicBezTo>
                <a:cubicBezTo>
                  <a:pt x="2716917" y="4645110"/>
                  <a:pt x="2709325" y="4650519"/>
                  <a:pt x="2695684" y="4644200"/>
                </a:cubicBezTo>
                <a:cubicBezTo>
                  <a:pt x="2699157" y="4639433"/>
                  <a:pt x="2702846" y="4636042"/>
                  <a:pt x="2705163" y="4632863"/>
                </a:cubicBezTo>
                <a:cubicBezTo>
                  <a:pt x="2710952" y="4624919"/>
                  <a:pt x="2709878" y="4618045"/>
                  <a:pt x="2700784" y="4613833"/>
                </a:cubicBezTo>
                <a:cubicBezTo>
                  <a:pt x="2693063" y="4609407"/>
                  <a:pt x="2687573" y="4610264"/>
                  <a:pt x="2684743" y="4619154"/>
                </a:cubicBezTo>
                <a:cubicBezTo>
                  <a:pt x="2676338" y="4637364"/>
                  <a:pt x="2661154" y="4648184"/>
                  <a:pt x="2647558" y="4660164"/>
                </a:cubicBezTo>
                <a:cubicBezTo>
                  <a:pt x="2637435" y="4667377"/>
                  <a:pt x="2626883" y="4671840"/>
                  <a:pt x="2613886" y="4669646"/>
                </a:cubicBezTo>
                <a:cubicBezTo>
                  <a:pt x="2600889" y="4667450"/>
                  <a:pt x="2588535" y="4669379"/>
                  <a:pt x="2576396" y="4672683"/>
                </a:cubicBezTo>
                <a:cubicBezTo>
                  <a:pt x="2563100" y="4677574"/>
                  <a:pt x="2548215" y="4681306"/>
                  <a:pt x="2535517" y="4672025"/>
                </a:cubicBezTo>
                <a:cubicBezTo>
                  <a:pt x="2521447" y="4662957"/>
                  <a:pt x="2515228" y="4668152"/>
                  <a:pt x="2507122" y="4679274"/>
                </a:cubicBezTo>
                <a:cubicBezTo>
                  <a:pt x="2495112" y="4692414"/>
                  <a:pt x="2486877" y="4693700"/>
                  <a:pt x="2472592" y="4683258"/>
                </a:cubicBezTo>
                <a:cubicBezTo>
                  <a:pt x="2468044" y="4681151"/>
                  <a:pt x="2464656" y="4677456"/>
                  <a:pt x="2461481" y="4675136"/>
                </a:cubicBezTo>
                <a:cubicBezTo>
                  <a:pt x="2448783" y="4665854"/>
                  <a:pt x="2436000" y="4665033"/>
                  <a:pt x="2421116" y="4668766"/>
                </a:cubicBezTo>
                <a:cubicBezTo>
                  <a:pt x="2408977" y="4672069"/>
                  <a:pt x="2406362" y="4682334"/>
                  <a:pt x="2403747" y="4692599"/>
                </a:cubicBezTo>
                <a:cubicBezTo>
                  <a:pt x="2400188" y="4705828"/>
                  <a:pt x="2385434" y="4719396"/>
                  <a:pt x="2374965" y="4715399"/>
                </a:cubicBezTo>
                <a:cubicBezTo>
                  <a:pt x="2351287" y="4707831"/>
                  <a:pt x="2339064" y="4719596"/>
                  <a:pt x="2324095" y="4731790"/>
                </a:cubicBezTo>
                <a:cubicBezTo>
                  <a:pt x="2320192" y="4733808"/>
                  <a:pt x="2314701" y="4734665"/>
                  <a:pt x="2310798" y="4736682"/>
                </a:cubicBezTo>
                <a:cubicBezTo>
                  <a:pt x="2286520" y="4743289"/>
                  <a:pt x="2260310" y="4737525"/>
                  <a:pt x="2233287" y="4744560"/>
                </a:cubicBezTo>
                <a:cubicBezTo>
                  <a:pt x="2242980" y="4734599"/>
                  <a:pt x="2245811" y="4725708"/>
                  <a:pt x="2246839" y="4714282"/>
                </a:cubicBezTo>
                <a:cubicBezTo>
                  <a:pt x="2247568" y="4709944"/>
                  <a:pt x="2246709" y="4704445"/>
                  <a:pt x="2250398" y="4701054"/>
                </a:cubicBezTo>
                <a:cubicBezTo>
                  <a:pt x="2253872" y="4696287"/>
                  <a:pt x="2255759" y="4690360"/>
                  <a:pt x="2249624" y="4687093"/>
                </a:cubicBezTo>
                <a:cubicBezTo>
                  <a:pt x="2243490" y="4683827"/>
                  <a:pt x="2239587" y="4685845"/>
                  <a:pt x="2236112" y="4690611"/>
                </a:cubicBezTo>
                <a:cubicBezTo>
                  <a:pt x="2231480" y="4696967"/>
                  <a:pt x="2228221" y="4703108"/>
                  <a:pt x="2223590" y="4709464"/>
                </a:cubicBezTo>
                <a:cubicBezTo>
                  <a:pt x="2220329" y="4715606"/>
                  <a:pt x="2215997" y="4714873"/>
                  <a:pt x="2212180" y="4708429"/>
                </a:cubicBezTo>
                <a:cubicBezTo>
                  <a:pt x="2208575" y="4703359"/>
                  <a:pt x="2207717" y="4697861"/>
                  <a:pt x="2201582" y="4694594"/>
                </a:cubicBezTo>
                <a:cubicBezTo>
                  <a:pt x="2175887" y="4683117"/>
                  <a:pt x="2148864" y="4690153"/>
                  <a:pt x="2132653" y="4712397"/>
                </a:cubicBezTo>
                <a:cubicBezTo>
                  <a:pt x="2127806" y="4717378"/>
                  <a:pt x="2123174" y="4723734"/>
                  <a:pt x="2118542" y="4730090"/>
                </a:cubicBezTo>
                <a:cubicBezTo>
                  <a:pt x="2117683" y="4724591"/>
                  <a:pt x="2116824" y="4719093"/>
                  <a:pt x="2117339" y="4713380"/>
                </a:cubicBezTo>
                <a:cubicBezTo>
                  <a:pt x="2115407" y="4701009"/>
                  <a:pt x="2110860" y="4698902"/>
                  <a:pt x="2100308" y="4703367"/>
                </a:cubicBezTo>
                <a:cubicBezTo>
                  <a:pt x="2092288" y="4706027"/>
                  <a:pt x="2085640" y="4708474"/>
                  <a:pt x="2077833" y="4712508"/>
                </a:cubicBezTo>
                <a:cubicBezTo>
                  <a:pt x="2068653" y="4716757"/>
                  <a:pt x="2065395" y="4722900"/>
                  <a:pt x="2066897" y="4732521"/>
                </a:cubicBezTo>
                <a:cubicBezTo>
                  <a:pt x="2069772" y="4741929"/>
                  <a:pt x="2076335" y="4747946"/>
                  <a:pt x="2077838" y="4757567"/>
                </a:cubicBezTo>
                <a:cubicBezTo>
                  <a:pt x="2068744" y="4753354"/>
                  <a:pt x="2062395" y="4748713"/>
                  <a:pt x="2054673" y="4744287"/>
                </a:cubicBezTo>
                <a:cubicBezTo>
                  <a:pt x="2046951" y="4739860"/>
                  <a:pt x="2040089" y="4740931"/>
                  <a:pt x="2034084" y="4747501"/>
                </a:cubicBezTo>
                <a:cubicBezTo>
                  <a:pt x="2011868" y="4776317"/>
                  <a:pt x="2003631" y="4777603"/>
                  <a:pt x="1969272" y="4764661"/>
                </a:cubicBezTo>
                <a:cubicBezTo>
                  <a:pt x="1951512" y="4758986"/>
                  <a:pt x="1923761" y="4770359"/>
                  <a:pt x="1919474" y="4787926"/>
                </a:cubicBezTo>
                <a:cubicBezTo>
                  <a:pt x="1918016" y="4796603"/>
                  <a:pt x="1915056" y="4795657"/>
                  <a:pt x="1907978" y="4795354"/>
                </a:cubicBezTo>
                <a:cubicBezTo>
                  <a:pt x="1889490" y="4794017"/>
                  <a:pt x="1886960" y="4795819"/>
                  <a:pt x="1878555" y="4814029"/>
                </a:cubicBezTo>
                <a:cubicBezTo>
                  <a:pt x="1878769" y="4815404"/>
                  <a:pt x="1878984" y="4816778"/>
                  <a:pt x="1877610" y="4816992"/>
                </a:cubicBezTo>
                <a:cubicBezTo>
                  <a:pt x="1874352" y="4823134"/>
                  <a:pt x="1870663" y="4826526"/>
                  <a:pt x="1863800" y="4827598"/>
                </a:cubicBezTo>
                <a:cubicBezTo>
                  <a:pt x="1855564" y="4828884"/>
                  <a:pt x="1857237" y="4821582"/>
                  <a:pt x="1855220" y="4817673"/>
                </a:cubicBezTo>
                <a:cubicBezTo>
                  <a:pt x="1848956" y="4804569"/>
                  <a:pt x="1844194" y="4801089"/>
                  <a:pt x="1832914" y="4809891"/>
                </a:cubicBezTo>
                <a:cubicBezTo>
                  <a:pt x="1816358" y="4820924"/>
                  <a:pt x="1798728" y="4825085"/>
                  <a:pt x="1779511" y="4828086"/>
                </a:cubicBezTo>
                <a:cubicBezTo>
                  <a:pt x="1765785" y="4830229"/>
                  <a:pt x="1752488" y="4835121"/>
                  <a:pt x="1739620" y="4842762"/>
                </a:cubicBezTo>
                <a:cubicBezTo>
                  <a:pt x="1734560" y="4846369"/>
                  <a:pt x="1731600" y="4845424"/>
                  <a:pt x="1727995" y="4840353"/>
                </a:cubicBezTo>
                <a:cubicBezTo>
                  <a:pt x="1719416" y="4830429"/>
                  <a:pt x="1706418" y="4828234"/>
                  <a:pt x="1694279" y="4831537"/>
                </a:cubicBezTo>
                <a:cubicBezTo>
                  <a:pt x="1678023" y="4835483"/>
                  <a:pt x="1663353" y="4840590"/>
                  <a:pt x="1644436" y="4836503"/>
                </a:cubicBezTo>
                <a:cubicBezTo>
                  <a:pt x="1649627" y="4842733"/>
                  <a:pt x="1651858" y="4848016"/>
                  <a:pt x="1655248" y="4851713"/>
                </a:cubicBezTo>
                <a:cubicBezTo>
                  <a:pt x="1660438" y="4857943"/>
                  <a:pt x="1658552" y="4863869"/>
                  <a:pt x="1651903" y="4866315"/>
                </a:cubicBezTo>
                <a:cubicBezTo>
                  <a:pt x="1631958" y="4873654"/>
                  <a:pt x="1619434" y="4892507"/>
                  <a:pt x="1604680" y="4906075"/>
                </a:cubicBezTo>
                <a:cubicBezTo>
                  <a:pt x="1583921" y="4926214"/>
                  <a:pt x="1561146" y="4942443"/>
                  <a:pt x="1532751" y="4949693"/>
                </a:cubicBezTo>
                <a:cubicBezTo>
                  <a:pt x="1524514" y="4950979"/>
                  <a:pt x="1522713" y="4948445"/>
                  <a:pt x="1523012" y="4941357"/>
                </a:cubicBezTo>
                <a:cubicBezTo>
                  <a:pt x="1521295" y="4930360"/>
                  <a:pt x="1528673" y="4923576"/>
                  <a:pt x="1536049" y="4916791"/>
                </a:cubicBezTo>
                <a:cubicBezTo>
                  <a:pt x="1540681" y="4910436"/>
                  <a:pt x="1541410" y="4906097"/>
                  <a:pt x="1536220" y="4899867"/>
                </a:cubicBezTo>
                <a:cubicBezTo>
                  <a:pt x="1531243" y="4895012"/>
                  <a:pt x="1525967" y="4897244"/>
                  <a:pt x="1520691" y="4899475"/>
                </a:cubicBezTo>
                <a:cubicBezTo>
                  <a:pt x="1514258" y="4903297"/>
                  <a:pt x="1506665" y="4908707"/>
                  <a:pt x="1500232" y="4912527"/>
                </a:cubicBezTo>
                <a:cubicBezTo>
                  <a:pt x="1496543" y="4915920"/>
                  <a:pt x="1490324" y="4921115"/>
                  <a:pt x="1485347" y="4916260"/>
                </a:cubicBezTo>
                <a:cubicBezTo>
                  <a:pt x="1478998" y="4911619"/>
                  <a:pt x="1483630" y="4905262"/>
                  <a:pt x="1485517" y="4899335"/>
                </a:cubicBezTo>
                <a:cubicBezTo>
                  <a:pt x="1486461" y="4896372"/>
                  <a:pt x="1490149" y="4892979"/>
                  <a:pt x="1486974" y="4890659"/>
                </a:cubicBezTo>
                <a:cubicBezTo>
                  <a:pt x="1483586" y="4886964"/>
                  <a:pt x="1480112" y="4891731"/>
                  <a:pt x="1477581" y="4893534"/>
                </a:cubicBezTo>
                <a:cubicBezTo>
                  <a:pt x="1454376" y="4907014"/>
                  <a:pt x="1433403" y="4925778"/>
                  <a:pt x="1414231" y="4947077"/>
                </a:cubicBezTo>
                <a:cubicBezTo>
                  <a:pt x="1386739" y="4978123"/>
                  <a:pt x="1362636" y="5012866"/>
                  <a:pt x="1331969" y="5041592"/>
                </a:cubicBezTo>
                <a:cubicBezTo>
                  <a:pt x="1329439" y="5043396"/>
                  <a:pt x="1327337" y="5047947"/>
                  <a:pt x="1322791" y="5045841"/>
                </a:cubicBezTo>
                <a:cubicBezTo>
                  <a:pt x="1318243" y="5043735"/>
                  <a:pt x="1316227" y="5039826"/>
                  <a:pt x="1316956" y="5035488"/>
                </a:cubicBezTo>
                <a:cubicBezTo>
                  <a:pt x="1315668" y="5027240"/>
                  <a:pt x="1317125" y="5018564"/>
                  <a:pt x="1318583" y="5009887"/>
                </a:cubicBezTo>
                <a:cubicBezTo>
                  <a:pt x="1320254" y="5002586"/>
                  <a:pt x="1321712" y="4993909"/>
                  <a:pt x="1317894" y="4987465"/>
                </a:cubicBezTo>
                <a:cubicBezTo>
                  <a:pt x="1313861" y="4979646"/>
                  <a:pt x="1307941" y="4977754"/>
                  <a:pt x="1303524" y="4985484"/>
                </a:cubicBezTo>
                <a:cubicBezTo>
                  <a:pt x="1298892" y="4991840"/>
                  <a:pt x="1295632" y="4997981"/>
                  <a:pt x="1291000" y="5004337"/>
                </a:cubicBezTo>
                <a:cubicBezTo>
                  <a:pt x="1286798" y="5013442"/>
                  <a:pt x="1280579" y="5018637"/>
                  <a:pt x="1272213" y="5010087"/>
                </a:cubicBezTo>
                <a:cubicBezTo>
                  <a:pt x="1269038" y="5007766"/>
                  <a:pt x="1266079" y="5006820"/>
                  <a:pt x="1263548" y="5008623"/>
                </a:cubicBezTo>
                <a:cubicBezTo>
                  <a:pt x="1257329" y="5013819"/>
                  <a:pt x="1248879" y="5013730"/>
                  <a:pt x="1242230" y="5016176"/>
                </a:cubicBezTo>
                <a:cubicBezTo>
                  <a:pt x="1221856" y="5020765"/>
                  <a:pt x="1217009" y="5025747"/>
                  <a:pt x="1214524" y="5045849"/>
                </a:cubicBezTo>
                <a:cubicBezTo>
                  <a:pt x="1213196" y="5064361"/>
                  <a:pt x="1203503" y="5074324"/>
                  <a:pt x="1184501" y="5078699"/>
                </a:cubicBezTo>
                <a:cubicBezTo>
                  <a:pt x="1179011" y="5079556"/>
                  <a:pt x="1171932" y="5079253"/>
                  <a:pt x="1166442" y="5080111"/>
                </a:cubicBezTo>
                <a:cubicBezTo>
                  <a:pt x="1122948" y="5089717"/>
                  <a:pt x="1089406" y="5109036"/>
                  <a:pt x="1073883" y="5153704"/>
                </a:cubicBezTo>
                <a:cubicBezTo>
                  <a:pt x="1067794" y="5168735"/>
                  <a:pt x="1056943" y="5180286"/>
                  <a:pt x="1040686" y="5184232"/>
                </a:cubicBezTo>
                <a:cubicBezTo>
                  <a:pt x="1034037" y="5186679"/>
                  <a:pt x="1027389" y="5189125"/>
                  <a:pt x="1020526" y="5190197"/>
                </a:cubicBezTo>
                <a:cubicBezTo>
                  <a:pt x="1005856" y="5195303"/>
                  <a:pt x="992345" y="5198821"/>
                  <a:pt x="984883" y="5214067"/>
                </a:cubicBezTo>
                <a:cubicBezTo>
                  <a:pt x="978365" y="5226350"/>
                  <a:pt x="975833" y="5228153"/>
                  <a:pt x="967039" y="5216853"/>
                </a:cubicBezTo>
                <a:cubicBezTo>
                  <a:pt x="958459" y="5206928"/>
                  <a:pt x="951810" y="5209374"/>
                  <a:pt x="946235" y="5218694"/>
                </a:cubicBezTo>
                <a:cubicBezTo>
                  <a:pt x="941603" y="5225049"/>
                  <a:pt x="937615" y="5235529"/>
                  <a:pt x="926204" y="5234494"/>
                </a:cubicBezTo>
                <a:cubicBezTo>
                  <a:pt x="921873" y="5233762"/>
                  <a:pt x="923889" y="5237672"/>
                  <a:pt x="924104" y="5239046"/>
                </a:cubicBezTo>
                <a:cubicBezTo>
                  <a:pt x="930154" y="5250776"/>
                  <a:pt x="926380" y="5262630"/>
                  <a:pt x="926724" y="5273840"/>
                </a:cubicBezTo>
                <a:cubicBezTo>
                  <a:pt x="926854" y="5283677"/>
                  <a:pt x="918833" y="5286337"/>
                  <a:pt x="910382" y="5286248"/>
                </a:cubicBezTo>
                <a:cubicBezTo>
                  <a:pt x="903305" y="5285946"/>
                  <a:pt x="900859" y="5279287"/>
                  <a:pt x="901373" y="5273574"/>
                </a:cubicBezTo>
                <a:cubicBezTo>
                  <a:pt x="901458" y="5265112"/>
                  <a:pt x="900170" y="5256865"/>
                  <a:pt x="900469" y="5249777"/>
                </a:cubicBezTo>
                <a:cubicBezTo>
                  <a:pt x="893008" y="5265024"/>
                  <a:pt x="888290" y="5279842"/>
                  <a:pt x="882201" y="5294873"/>
                </a:cubicBezTo>
                <a:cubicBezTo>
                  <a:pt x="876112" y="5309905"/>
                  <a:pt x="868221" y="5322402"/>
                  <a:pt x="854195" y="5331633"/>
                </a:cubicBezTo>
                <a:cubicBezTo>
                  <a:pt x="847762" y="5335454"/>
                  <a:pt x="844586" y="5333133"/>
                  <a:pt x="843513" y="5326260"/>
                </a:cubicBezTo>
                <a:cubicBezTo>
                  <a:pt x="842225" y="5318012"/>
                  <a:pt x="845270" y="5310496"/>
                  <a:pt x="849688" y="5302766"/>
                </a:cubicBezTo>
                <a:cubicBezTo>
                  <a:pt x="853890" y="5293661"/>
                  <a:pt x="859680" y="5285717"/>
                  <a:pt x="857963" y="5274720"/>
                </a:cubicBezTo>
                <a:cubicBezTo>
                  <a:pt x="845525" y="5285111"/>
                  <a:pt x="831584" y="5285879"/>
                  <a:pt x="816356" y="5278400"/>
                </a:cubicBezTo>
                <a:cubicBezTo>
                  <a:pt x="823089" y="5267492"/>
                  <a:pt x="832996" y="5258904"/>
                  <a:pt x="841317" y="5249156"/>
                </a:cubicBezTo>
                <a:cubicBezTo>
                  <a:pt x="851954" y="5236230"/>
                  <a:pt x="855512" y="5223002"/>
                  <a:pt x="851565" y="5206721"/>
                </a:cubicBezTo>
                <a:cubicBezTo>
                  <a:pt x="850491" y="5199848"/>
                  <a:pt x="846373" y="5200491"/>
                  <a:pt x="842685" y="5203883"/>
                </a:cubicBezTo>
                <a:cubicBezTo>
                  <a:pt x="838053" y="5210239"/>
                  <a:pt x="833421" y="5216594"/>
                  <a:pt x="828789" y="5222950"/>
                </a:cubicBezTo>
                <a:cubicBezTo>
                  <a:pt x="813735" y="5243607"/>
                  <a:pt x="808244" y="5244464"/>
                  <a:pt x="791085" y="5224613"/>
                </a:cubicBezTo>
                <a:cubicBezTo>
                  <a:pt x="791085" y="5224613"/>
                  <a:pt x="789712" y="5224827"/>
                  <a:pt x="788340" y="5225042"/>
                </a:cubicBezTo>
                <a:cubicBezTo>
                  <a:pt x="778990" y="5246215"/>
                  <a:pt x="761277" y="5258838"/>
                  <a:pt x="739959" y="5266391"/>
                </a:cubicBezTo>
                <a:cubicBezTo>
                  <a:pt x="712207" y="5277764"/>
                  <a:pt x="683597" y="5283640"/>
                  <a:pt x="660951" y="5309705"/>
                </a:cubicBezTo>
                <a:cubicBezTo>
                  <a:pt x="660606" y="5298495"/>
                  <a:pt x="665024" y="5290764"/>
                  <a:pt x="667854" y="5281874"/>
                </a:cubicBezTo>
                <a:cubicBezTo>
                  <a:pt x="671198" y="5267270"/>
                  <a:pt x="669182" y="5263360"/>
                  <a:pt x="652710" y="5265932"/>
                </a:cubicBezTo>
                <a:cubicBezTo>
                  <a:pt x="632121" y="5269147"/>
                  <a:pt x="610887" y="5268238"/>
                  <a:pt x="592999" y="5252725"/>
                </a:cubicBezTo>
                <a:cubicBezTo>
                  <a:pt x="586436" y="5246710"/>
                  <a:pt x="581030" y="5239105"/>
                  <a:pt x="575839" y="5232875"/>
                </a:cubicBezTo>
                <a:cubicBezTo>
                  <a:pt x="568631" y="5222736"/>
                  <a:pt x="559323" y="5217148"/>
                  <a:pt x="548641" y="5211775"/>
                </a:cubicBezTo>
                <a:cubicBezTo>
                  <a:pt x="539762" y="5208937"/>
                  <a:pt x="535130" y="5215293"/>
                  <a:pt x="528481" y="5217740"/>
                </a:cubicBezTo>
                <a:cubicBezTo>
                  <a:pt x="516557" y="5222417"/>
                  <a:pt x="505875" y="5217045"/>
                  <a:pt x="502356" y="5203513"/>
                </a:cubicBezTo>
                <a:cubicBezTo>
                  <a:pt x="499696" y="5195480"/>
                  <a:pt x="497036" y="5187446"/>
                  <a:pt x="494376" y="5179413"/>
                </a:cubicBezTo>
                <a:cubicBezTo>
                  <a:pt x="489484" y="5166096"/>
                  <a:pt x="491885" y="5154456"/>
                  <a:pt x="504752" y="5146814"/>
                </a:cubicBezTo>
                <a:cubicBezTo>
                  <a:pt x="513931" y="5142564"/>
                  <a:pt x="515903" y="5128176"/>
                  <a:pt x="527528" y="5130586"/>
                </a:cubicBezTo>
                <a:cubicBezTo>
                  <a:pt x="537565" y="5131834"/>
                  <a:pt x="539496" y="5144206"/>
                  <a:pt x="546275" y="5151596"/>
                </a:cubicBezTo>
                <a:cubicBezTo>
                  <a:pt x="553268" y="5160361"/>
                  <a:pt x="558758" y="5159504"/>
                  <a:pt x="564549" y="5151558"/>
                </a:cubicBezTo>
                <a:cubicBezTo>
                  <a:pt x="576557" y="5138419"/>
                  <a:pt x="583075" y="5126136"/>
                  <a:pt x="577541" y="5108695"/>
                </a:cubicBezTo>
                <a:cubicBezTo>
                  <a:pt x="575095" y="5102037"/>
                  <a:pt x="575609" y="5096324"/>
                  <a:pt x="574536" y="5089450"/>
                </a:cubicBezTo>
                <a:cubicBezTo>
                  <a:pt x="574536" y="5089450"/>
                  <a:pt x="575908" y="5089236"/>
                  <a:pt x="575694" y="5087862"/>
                </a:cubicBezTo>
                <a:cubicBezTo>
                  <a:pt x="574321" y="5088076"/>
                  <a:pt x="572949" y="5088290"/>
                  <a:pt x="572949" y="5088290"/>
                </a:cubicBezTo>
                <a:cubicBezTo>
                  <a:pt x="544983" y="5098289"/>
                  <a:pt x="521992" y="5113144"/>
                  <a:pt x="499646" y="5132122"/>
                </a:cubicBezTo>
                <a:cubicBezTo>
                  <a:pt x="488795" y="5143673"/>
                  <a:pt x="474555" y="5151529"/>
                  <a:pt x="458083" y="5154101"/>
                </a:cubicBezTo>
                <a:cubicBezTo>
                  <a:pt x="444142" y="5154870"/>
                  <a:pt x="438138" y="5161440"/>
                  <a:pt x="438912" y="5175400"/>
                </a:cubicBezTo>
                <a:cubicBezTo>
                  <a:pt x="438827" y="5183862"/>
                  <a:pt x="435138" y="5187254"/>
                  <a:pt x="427417" y="5182827"/>
                </a:cubicBezTo>
                <a:cubicBezTo>
                  <a:pt x="417893" y="5175866"/>
                  <a:pt x="409872" y="5178526"/>
                  <a:pt x="402924" y="5188060"/>
                </a:cubicBezTo>
                <a:cubicBezTo>
                  <a:pt x="389457" y="5209876"/>
                  <a:pt x="363507" y="5223785"/>
                  <a:pt x="362525" y="5253509"/>
                </a:cubicBezTo>
                <a:cubicBezTo>
                  <a:pt x="361151" y="5253722"/>
                  <a:pt x="361366" y="5255098"/>
                  <a:pt x="360208" y="5256686"/>
                </a:cubicBezTo>
                <a:cubicBezTo>
                  <a:pt x="356520" y="5260079"/>
                  <a:pt x="354204" y="5263256"/>
                  <a:pt x="348284" y="5261364"/>
                </a:cubicBezTo>
                <a:cubicBezTo>
                  <a:pt x="343737" y="5259258"/>
                  <a:pt x="340563" y="5256938"/>
                  <a:pt x="339705" y="5251440"/>
                </a:cubicBezTo>
                <a:cubicBezTo>
                  <a:pt x="338631" y="5244566"/>
                  <a:pt x="342105" y="5239799"/>
                  <a:pt x="344206" y="5235246"/>
                </a:cubicBezTo>
                <a:cubicBezTo>
                  <a:pt x="350725" y="5222965"/>
                  <a:pt x="358616" y="5210468"/>
                  <a:pt x="365134" y="5198184"/>
                </a:cubicBezTo>
                <a:cubicBezTo>
                  <a:pt x="366508" y="5197971"/>
                  <a:pt x="366293" y="5196595"/>
                  <a:pt x="366079" y="5195221"/>
                </a:cubicBezTo>
                <a:cubicBezTo>
                  <a:pt x="367451" y="5195007"/>
                  <a:pt x="367236" y="5193631"/>
                  <a:pt x="368609" y="5193418"/>
                </a:cubicBezTo>
                <a:cubicBezTo>
                  <a:pt x="367236" y="5193631"/>
                  <a:pt x="365864" y="5193847"/>
                  <a:pt x="364491" y="5194061"/>
                </a:cubicBezTo>
                <a:cubicBezTo>
                  <a:pt x="364491" y="5194061"/>
                  <a:pt x="363333" y="5195650"/>
                  <a:pt x="361961" y="5195864"/>
                </a:cubicBezTo>
                <a:cubicBezTo>
                  <a:pt x="350466" y="5203291"/>
                  <a:pt x="337597" y="5210933"/>
                  <a:pt x="326103" y="5218360"/>
                </a:cubicBezTo>
                <a:cubicBezTo>
                  <a:pt x="311862" y="5226216"/>
                  <a:pt x="297623" y="5234072"/>
                  <a:pt x="288788" y="5249532"/>
                </a:cubicBezTo>
                <a:cubicBezTo>
                  <a:pt x="283642" y="5261601"/>
                  <a:pt x="276563" y="5261297"/>
                  <a:pt x="266826" y="5252961"/>
                </a:cubicBezTo>
                <a:cubicBezTo>
                  <a:pt x="258461" y="5244411"/>
                  <a:pt x="260132" y="5237110"/>
                  <a:pt x="265922" y="5229164"/>
                </a:cubicBezTo>
                <a:cubicBezTo>
                  <a:pt x="273599" y="5215293"/>
                  <a:pt x="281276" y="5201422"/>
                  <a:pt x="287579" y="5187764"/>
                </a:cubicBezTo>
                <a:cubicBezTo>
                  <a:pt x="294313" y="5176855"/>
                  <a:pt x="296713" y="5165216"/>
                  <a:pt x="294782" y="5152845"/>
                </a:cubicBezTo>
                <a:cubicBezTo>
                  <a:pt x="284230" y="5157308"/>
                  <a:pt x="282988" y="5167359"/>
                  <a:pt x="279943" y="5174876"/>
                </a:cubicBezTo>
                <a:cubicBezTo>
                  <a:pt x="274283" y="5192656"/>
                  <a:pt x="262273" y="5205797"/>
                  <a:pt x="243486" y="5211546"/>
                </a:cubicBezTo>
                <a:cubicBezTo>
                  <a:pt x="226072" y="5217081"/>
                  <a:pt x="208228" y="5219867"/>
                  <a:pt x="192830" y="5229312"/>
                </a:cubicBezTo>
                <a:cubicBezTo>
                  <a:pt x="170997" y="5242578"/>
                  <a:pt x="158214" y="5241758"/>
                  <a:pt x="143370" y="5218729"/>
                </a:cubicBezTo>
                <a:cubicBezTo>
                  <a:pt x="135733" y="5205840"/>
                  <a:pt x="124967" y="5208930"/>
                  <a:pt x="118663" y="5222587"/>
                </a:cubicBezTo>
                <a:cubicBezTo>
                  <a:pt x="112874" y="5230531"/>
                  <a:pt x="111630" y="5240583"/>
                  <a:pt x="101293" y="5246421"/>
                </a:cubicBezTo>
                <a:cubicBezTo>
                  <a:pt x="84218" y="5218108"/>
                  <a:pt x="56292" y="5201347"/>
                  <a:pt x="32997" y="5178230"/>
                </a:cubicBezTo>
                <a:cubicBezTo>
                  <a:pt x="6528" y="5152793"/>
                  <a:pt x="-9175" y="5124266"/>
                  <a:pt x="5834" y="5085311"/>
                </a:cubicBezTo>
                <a:cubicBezTo>
                  <a:pt x="12438" y="5064566"/>
                  <a:pt x="19041" y="5043821"/>
                  <a:pt x="27232" y="5024238"/>
                </a:cubicBezTo>
                <a:cubicBezTo>
                  <a:pt x="33536" y="5010580"/>
                  <a:pt x="44387" y="4999028"/>
                  <a:pt x="58842" y="4992547"/>
                </a:cubicBezTo>
                <a:cubicBezTo>
                  <a:pt x="61502" y="5000581"/>
                  <a:pt x="60988" y="5006293"/>
                  <a:pt x="64806" y="5012737"/>
                </a:cubicBezTo>
                <a:cubicBezTo>
                  <a:pt x="84837" y="4996937"/>
                  <a:pt x="91570" y="4986029"/>
                  <a:pt x="94999" y="4962964"/>
                </a:cubicBezTo>
                <a:cubicBezTo>
                  <a:pt x="98558" y="4949735"/>
                  <a:pt x="103919" y="4939041"/>
                  <a:pt x="117430" y="4935523"/>
                </a:cubicBezTo>
                <a:cubicBezTo>
                  <a:pt x="132314" y="4931791"/>
                  <a:pt x="144968" y="4922775"/>
                  <a:pt x="156677" y="4916722"/>
                </a:cubicBezTo>
                <a:cubicBezTo>
                  <a:pt x="169544" y="4909081"/>
                  <a:pt x="183056" y="4905563"/>
                  <a:pt x="195839" y="4906383"/>
                </a:cubicBezTo>
                <a:cubicBezTo>
                  <a:pt x="220032" y="4908238"/>
                  <a:pt x="228996" y="4902615"/>
                  <a:pt x="229680" y="4879978"/>
                </a:cubicBezTo>
                <a:cubicBezTo>
                  <a:pt x="229849" y="4863053"/>
                  <a:pt x="236797" y="4853521"/>
                  <a:pt x="249451" y="4844505"/>
                </a:cubicBezTo>
                <a:cubicBezTo>
                  <a:pt x="256099" y="4842058"/>
                  <a:pt x="262318" y="4836862"/>
                  <a:pt x="268538" y="4831667"/>
                </a:cubicBezTo>
                <a:cubicBezTo>
                  <a:pt x="302808" y="4808010"/>
                  <a:pt x="345359" y="4801366"/>
                  <a:pt x="382075" y="4784369"/>
                </a:cubicBezTo>
                <a:cubicBezTo>
                  <a:pt x="392627" y="4779906"/>
                  <a:pt x="403393" y="4776817"/>
                  <a:pt x="415961" y="4776262"/>
                </a:cubicBezTo>
                <a:cubicBezTo>
                  <a:pt x="450491" y="4772279"/>
                  <a:pt x="460184" y="4762316"/>
                  <a:pt x="466014" y="4727611"/>
                </a:cubicBezTo>
                <a:cubicBezTo>
                  <a:pt x="467986" y="4713222"/>
                  <a:pt x="473132" y="4701153"/>
                  <a:pt x="482825" y="4691192"/>
                </a:cubicBezTo>
                <a:cubicBezTo>
                  <a:pt x="498522" y="4674659"/>
                  <a:pt x="503109" y="4650006"/>
                  <a:pt x="494399" y="4630244"/>
                </a:cubicBezTo>
                <a:cubicBezTo>
                  <a:pt x="492383" y="4626334"/>
                  <a:pt x="490581" y="4623799"/>
                  <a:pt x="486463" y="4624441"/>
                </a:cubicBezTo>
                <a:cubicBezTo>
                  <a:pt x="482131" y="4623710"/>
                  <a:pt x="478443" y="4627103"/>
                  <a:pt x="479086" y="4631227"/>
                </a:cubicBezTo>
                <a:cubicBezTo>
                  <a:pt x="478358" y="4635564"/>
                  <a:pt x="478787" y="4638314"/>
                  <a:pt x="479431" y="4642437"/>
                </a:cubicBezTo>
                <a:cubicBezTo>
                  <a:pt x="485824" y="4665377"/>
                  <a:pt x="480978" y="4670358"/>
                  <a:pt x="459231" y="4675162"/>
                </a:cubicBezTo>
                <a:cubicBezTo>
                  <a:pt x="440229" y="4679536"/>
                  <a:pt x="421096" y="4674076"/>
                  <a:pt x="402095" y="4678450"/>
                </a:cubicBezTo>
                <a:cubicBezTo>
                  <a:pt x="407241" y="4666382"/>
                  <a:pt x="411014" y="4654528"/>
                  <a:pt x="416160" y="4642460"/>
                </a:cubicBezTo>
                <a:cubicBezTo>
                  <a:pt x="416889" y="4638121"/>
                  <a:pt x="418776" y="4632194"/>
                  <a:pt x="414228" y="4630089"/>
                </a:cubicBezTo>
                <a:cubicBezTo>
                  <a:pt x="409682" y="4627982"/>
                  <a:pt x="404835" y="4632963"/>
                  <a:pt x="402519" y="4636141"/>
                </a:cubicBezTo>
                <a:cubicBezTo>
                  <a:pt x="399260" y="4642282"/>
                  <a:pt x="396001" y="4648424"/>
                  <a:pt x="389567" y="4652244"/>
                </a:cubicBezTo>
                <a:cubicBezTo>
                  <a:pt x="378286" y="4661046"/>
                  <a:pt x="372366" y="4659155"/>
                  <a:pt x="368848" y="4645622"/>
                </a:cubicBezTo>
                <a:cubicBezTo>
                  <a:pt x="364685" y="4627966"/>
                  <a:pt x="360138" y="4625861"/>
                  <a:pt x="342508" y="4630021"/>
                </a:cubicBezTo>
                <a:cubicBezTo>
                  <a:pt x="331742" y="4633111"/>
                  <a:pt x="326980" y="4629630"/>
                  <a:pt x="328009" y="4618204"/>
                </a:cubicBezTo>
                <a:cubicBezTo>
                  <a:pt x="328737" y="4613866"/>
                  <a:pt x="329681" y="4610903"/>
                  <a:pt x="330625" y="4607939"/>
                </a:cubicBezTo>
                <a:cubicBezTo>
                  <a:pt x="331867" y="4597888"/>
                  <a:pt x="328049" y="4591444"/>
                  <a:pt x="316854" y="4591784"/>
                </a:cubicBezTo>
                <a:cubicBezTo>
                  <a:pt x="290774" y="4595856"/>
                  <a:pt x="267823" y="4583950"/>
                  <a:pt x="243201" y="4579345"/>
                </a:cubicBezTo>
                <a:cubicBezTo>
                  <a:pt x="237281" y="4577454"/>
                  <a:pt x="232519" y="4573973"/>
                  <a:pt x="227544" y="4569117"/>
                </a:cubicBezTo>
                <a:cubicBezTo>
                  <a:pt x="213043" y="4557300"/>
                  <a:pt x="212270" y="4543340"/>
                  <a:pt x="227454" y="4532520"/>
                </a:cubicBezTo>
                <a:cubicBezTo>
                  <a:pt x="239892" y="4522129"/>
                  <a:pt x="252544" y="4513113"/>
                  <a:pt x="266785" y="4505257"/>
                </a:cubicBezTo>
                <a:cubicBezTo>
                  <a:pt x="311822" y="4478511"/>
                  <a:pt x="356429" y="4449017"/>
                  <a:pt x="397647" y="4415827"/>
                </a:cubicBezTo>
                <a:cubicBezTo>
                  <a:pt x="407769" y="4408614"/>
                  <a:pt x="419265" y="4401186"/>
                  <a:pt x="425998" y="4390278"/>
                </a:cubicBezTo>
                <a:cubicBezTo>
                  <a:pt x="451988" y="4349609"/>
                  <a:pt x="488360" y="4321401"/>
                  <a:pt x="531724" y="4301957"/>
                </a:cubicBezTo>
                <a:cubicBezTo>
                  <a:pt x="535628" y="4299939"/>
                  <a:pt x="540904" y="4297708"/>
                  <a:pt x="540260" y="4293584"/>
                </a:cubicBezTo>
                <a:cubicBezTo>
                  <a:pt x="539271" y="4278248"/>
                  <a:pt x="544202" y="4264805"/>
                  <a:pt x="546174" y="4250416"/>
                </a:cubicBezTo>
                <a:cubicBezTo>
                  <a:pt x="546259" y="4241954"/>
                  <a:pt x="545400" y="4236456"/>
                  <a:pt x="537679" y="4232029"/>
                </a:cubicBezTo>
                <a:cubicBezTo>
                  <a:pt x="531330" y="4227389"/>
                  <a:pt x="526698" y="4233743"/>
                  <a:pt x="523009" y="4237136"/>
                </a:cubicBezTo>
                <a:cubicBezTo>
                  <a:pt x="489168" y="4263541"/>
                  <a:pt x="455542" y="4291322"/>
                  <a:pt x="420328" y="4317942"/>
                </a:cubicBezTo>
                <a:cubicBezTo>
                  <a:pt x="382584" y="4346365"/>
                  <a:pt x="342608" y="4369504"/>
                  <a:pt x="296583" y="4380915"/>
                </a:cubicBezTo>
                <a:cubicBezTo>
                  <a:pt x="291093" y="4381772"/>
                  <a:pt x="283286" y="4385808"/>
                  <a:pt x="279897" y="4382111"/>
                </a:cubicBezTo>
                <a:cubicBezTo>
                  <a:pt x="276293" y="4377043"/>
                  <a:pt x="279338" y="4369526"/>
                  <a:pt x="281225" y="4363599"/>
                </a:cubicBezTo>
                <a:cubicBezTo>
                  <a:pt x="283540" y="4360422"/>
                  <a:pt x="284484" y="4357458"/>
                  <a:pt x="286800" y="4354280"/>
                </a:cubicBezTo>
                <a:cubicBezTo>
                  <a:pt x="289630" y="4345389"/>
                  <a:pt x="295420" y="4337445"/>
                  <a:pt x="295290" y="4327608"/>
                </a:cubicBezTo>
                <a:cubicBezTo>
                  <a:pt x="263505" y="4331163"/>
                  <a:pt x="232534" y="4321917"/>
                  <a:pt x="201608" y="4330971"/>
                </a:cubicBezTo>
                <a:cubicBezTo>
                  <a:pt x="194959" y="4333417"/>
                  <a:pt x="188825" y="4330150"/>
                  <a:pt x="194401" y="4320831"/>
                </a:cubicBezTo>
                <a:cubicBezTo>
                  <a:pt x="197659" y="4314690"/>
                  <a:pt x="197745" y="4306227"/>
                  <a:pt x="195299" y="4299569"/>
                </a:cubicBezTo>
                <a:cubicBezTo>
                  <a:pt x="185515" y="4272934"/>
                  <a:pt x="190532" y="4251029"/>
                  <a:pt x="206529" y="4227410"/>
                </a:cubicBezTo>
                <a:cubicBezTo>
                  <a:pt x="231576" y="4189703"/>
                  <a:pt x="250488" y="4148731"/>
                  <a:pt x="280510" y="4115882"/>
                </a:cubicBezTo>
                <a:cubicBezTo>
                  <a:pt x="301999" y="4091406"/>
                  <a:pt x="322328" y="4068517"/>
                  <a:pt x="340641" y="4041719"/>
                </a:cubicBezTo>
                <a:cubicBezTo>
                  <a:pt x="355695" y="4021064"/>
                  <a:pt x="374353" y="4005477"/>
                  <a:pt x="397772" y="3993372"/>
                </a:cubicBezTo>
                <a:cubicBezTo>
                  <a:pt x="413170" y="3983928"/>
                  <a:pt x="428354" y="3973108"/>
                  <a:pt x="438775" y="3958808"/>
                </a:cubicBezTo>
                <a:lnTo>
                  <a:pt x="454229" y="3945331"/>
                </a:lnTo>
                <a:lnTo>
                  <a:pt x="452054" y="3946288"/>
                </a:lnTo>
                <a:cubicBezTo>
                  <a:pt x="431552" y="3952005"/>
                  <a:pt x="416831" y="3944295"/>
                  <a:pt x="401034" y="3917768"/>
                </a:cubicBezTo>
                <a:cubicBezTo>
                  <a:pt x="390256" y="3898006"/>
                  <a:pt x="373924" y="3902070"/>
                  <a:pt x="363729" y="3922241"/>
                </a:cubicBezTo>
                <a:cubicBezTo>
                  <a:pt x="354611" y="3933862"/>
                  <a:pt x="352208" y="3948889"/>
                  <a:pt x="336375" y="3957104"/>
                </a:cubicBezTo>
                <a:cubicBezTo>
                  <a:pt x="312245" y="3913678"/>
                  <a:pt x="271205" y="3887019"/>
                  <a:pt x="237461" y="3851063"/>
                </a:cubicBezTo>
                <a:cubicBezTo>
                  <a:pt x="199072" y="3811454"/>
                  <a:pt x="177015" y="3767780"/>
                  <a:pt x="201631" y="3710087"/>
                </a:cubicBezTo>
                <a:cubicBezTo>
                  <a:pt x="212654" y="3679289"/>
                  <a:pt x="223677" y="3648492"/>
                  <a:pt x="237021" y="3619521"/>
                </a:cubicBezTo>
                <a:cubicBezTo>
                  <a:pt x="247216" y="3599349"/>
                  <a:pt x="264126" y="3582583"/>
                  <a:pt x="286177" y="3573623"/>
                </a:cubicBezTo>
                <a:cubicBezTo>
                  <a:pt x="289744" y="3585827"/>
                  <a:pt x="288666" y="3594378"/>
                  <a:pt x="294056" y="3604259"/>
                </a:cubicBezTo>
                <a:cubicBezTo>
                  <a:pt x="324978" y="3581602"/>
                  <a:pt x="335670" y="3565581"/>
                  <a:pt x="342050" y="3531130"/>
                </a:cubicBezTo>
                <a:cubicBezTo>
                  <a:pt x="348100" y="3511455"/>
                  <a:pt x="356720" y="3495683"/>
                  <a:pt x="377197" y="3491122"/>
                </a:cubicBezTo>
                <a:cubicBezTo>
                  <a:pt x="399746" y="3486312"/>
                  <a:pt x="419226" y="3473448"/>
                  <a:pt x="437132" y="3464985"/>
                </a:cubicBezTo>
                <a:cubicBezTo>
                  <a:pt x="456862" y="3454197"/>
                  <a:pt x="477338" y="3449635"/>
                  <a:pt x="496490" y="3451550"/>
                </a:cubicBezTo>
                <a:cubicBezTo>
                  <a:pt x="532719" y="3455626"/>
                  <a:pt x="546479" y="3447659"/>
                  <a:pt x="548714" y="3413705"/>
                </a:cubicBezTo>
                <a:cubicBezTo>
                  <a:pt x="549872" y="3388301"/>
                  <a:pt x="560814" y="3374356"/>
                  <a:pt x="580295" y="3361493"/>
                </a:cubicBezTo>
                <a:cubicBezTo>
                  <a:pt x="590409" y="3358174"/>
                  <a:pt x="600025" y="3350704"/>
                  <a:pt x="609641" y="3343235"/>
                </a:cubicBezTo>
                <a:cubicBezTo>
                  <a:pt x="662364" y="3309541"/>
                  <a:pt x="726612" y="3301836"/>
                  <a:pt x="782652" y="3278271"/>
                </a:cubicBezTo>
                <a:cubicBezTo>
                  <a:pt x="798735" y="3272132"/>
                  <a:pt x="815066" y="3268068"/>
                  <a:pt x="833967" y="3267906"/>
                </a:cubicBezTo>
                <a:cubicBezTo>
                  <a:pt x="886031" y="3263767"/>
                  <a:pt x="901118" y="3249325"/>
                  <a:pt x="911723" y="3197524"/>
                </a:cubicBezTo>
                <a:cubicBezTo>
                  <a:pt x="915452" y="3176022"/>
                  <a:pt x="923823" y="3158175"/>
                  <a:pt x="938909" y="3143733"/>
                </a:cubicBezTo>
                <a:cubicBezTo>
                  <a:pt x="963365" y="3119746"/>
                  <a:pt x="971568" y="3082969"/>
                  <a:pt x="959543" y="3052831"/>
                </a:cubicBezTo>
                <a:cubicBezTo>
                  <a:pt x="956724" y="3046853"/>
                  <a:pt x="954153" y="3042950"/>
                  <a:pt x="947935" y="3043696"/>
                </a:cubicBezTo>
                <a:cubicBezTo>
                  <a:pt x="941469" y="3042366"/>
                  <a:pt x="935749" y="3047263"/>
                  <a:pt x="936496" y="3053490"/>
                </a:cubicBezTo>
                <a:cubicBezTo>
                  <a:pt x="935171" y="3059965"/>
                  <a:pt x="935668" y="3064116"/>
                  <a:pt x="936416" y="3070342"/>
                </a:cubicBezTo>
                <a:cubicBezTo>
                  <a:pt x="944792" y="3105130"/>
                  <a:pt x="937249" y="3112350"/>
                  <a:pt x="904336" y="3118403"/>
                </a:cubicBezTo>
                <a:cubicBezTo>
                  <a:pt x="875570" y="3123960"/>
                  <a:pt x="847133" y="3114737"/>
                  <a:pt x="818366" y="3120292"/>
                </a:cubicBezTo>
                <a:cubicBezTo>
                  <a:pt x="826738" y="3102445"/>
                  <a:pt x="833036" y="3084847"/>
                  <a:pt x="841408" y="3066999"/>
                </a:cubicBezTo>
                <a:cubicBezTo>
                  <a:pt x="842733" y="3060524"/>
                  <a:pt x="845883" y="3051725"/>
                  <a:pt x="839167" y="3048319"/>
                </a:cubicBezTo>
                <a:cubicBezTo>
                  <a:pt x="832451" y="3044914"/>
                  <a:pt x="824909" y="3052135"/>
                  <a:pt x="821261" y="3056784"/>
                </a:cubicBezTo>
                <a:cubicBezTo>
                  <a:pt x="816040" y="3065831"/>
                  <a:pt x="810817" y="3074879"/>
                  <a:pt x="800952" y="3080273"/>
                </a:cubicBezTo>
                <a:cubicBezTo>
                  <a:pt x="783545" y="3092888"/>
                  <a:pt x="774756" y="3089731"/>
                  <a:pt x="770194" y="3069225"/>
                </a:cubicBezTo>
                <a:cubicBezTo>
                  <a:pt x="764886" y="3042491"/>
                  <a:pt x="758170" y="3039085"/>
                  <a:pt x="731476" y="3044392"/>
                </a:cubicBezTo>
                <a:cubicBezTo>
                  <a:pt x="715144" y="3048456"/>
                  <a:pt x="708180" y="3042975"/>
                  <a:pt x="710333" y="3025874"/>
                </a:cubicBezTo>
                <a:cubicBezTo>
                  <a:pt x="711660" y="3019398"/>
                  <a:pt x="713234" y="3014999"/>
                  <a:pt x="714809" y="3010599"/>
                </a:cubicBezTo>
                <a:cubicBezTo>
                  <a:pt x="717211" y="2995574"/>
                  <a:pt x="711822" y="2985693"/>
                  <a:pt x="694992" y="2985605"/>
                </a:cubicBezTo>
                <a:cubicBezTo>
                  <a:pt x="655615" y="2990328"/>
                  <a:pt x="621788" y="2971226"/>
                  <a:pt x="585061" y="2962997"/>
                </a:cubicBezTo>
                <a:cubicBezTo>
                  <a:pt x="576273" y="2959841"/>
                  <a:pt x="569307" y="2954360"/>
                  <a:pt x="562094" y="2946803"/>
                </a:cubicBezTo>
                <a:cubicBezTo>
                  <a:pt x="540952" y="2928285"/>
                  <a:pt x="540535" y="2907282"/>
                  <a:pt x="563912" y="2891845"/>
                </a:cubicBezTo>
                <a:cubicBezTo>
                  <a:pt x="583144" y="2876905"/>
                  <a:pt x="602625" y="2864042"/>
                  <a:pt x="624428" y="2853006"/>
                </a:cubicBezTo>
                <a:cubicBezTo>
                  <a:pt x="693482" y="2815248"/>
                  <a:pt x="762038" y="2773339"/>
                  <a:pt x="825702" y="2725701"/>
                </a:cubicBezTo>
                <a:cubicBezTo>
                  <a:pt x="841288" y="2715410"/>
                  <a:pt x="858944" y="2704870"/>
                  <a:pt x="869638" y="2688850"/>
                </a:cubicBezTo>
                <a:cubicBezTo>
                  <a:pt x="910834" y="2629168"/>
                  <a:pt x="966955" y="2588751"/>
                  <a:pt x="1033108" y="2561868"/>
                </a:cubicBezTo>
                <a:cubicBezTo>
                  <a:pt x="1039077" y="2559047"/>
                  <a:pt x="1047119" y="2555977"/>
                  <a:pt x="1046372" y="2549750"/>
                </a:cubicBezTo>
                <a:cubicBezTo>
                  <a:pt x="1045706" y="2526671"/>
                  <a:pt x="1053828" y="2506748"/>
                  <a:pt x="1057557" y="2485247"/>
                </a:cubicBezTo>
                <a:cubicBezTo>
                  <a:pt x="1058136" y="2472544"/>
                  <a:pt x="1057140" y="2464242"/>
                  <a:pt x="1045781" y="2457183"/>
                </a:cubicBezTo>
                <a:cubicBezTo>
                  <a:pt x="1036495" y="2449876"/>
                  <a:pt x="1029201" y="2459172"/>
                  <a:pt x="1023481" y="2464069"/>
                </a:cubicBezTo>
                <a:cubicBezTo>
                  <a:pt x="971256" y="2501914"/>
                  <a:pt x="919280" y="2541834"/>
                  <a:pt x="864983" y="2579927"/>
                </a:cubicBezTo>
                <a:cubicBezTo>
                  <a:pt x="806790" y="2620594"/>
                  <a:pt x="745528" y="2653206"/>
                  <a:pt x="675808" y="2667884"/>
                </a:cubicBezTo>
                <a:cubicBezTo>
                  <a:pt x="667517" y="2668878"/>
                  <a:pt x="655580" y="2674520"/>
                  <a:pt x="650688" y="2668791"/>
                </a:cubicBezTo>
                <a:cubicBezTo>
                  <a:pt x="645547" y="2660986"/>
                  <a:pt x="650520" y="2649863"/>
                  <a:pt x="653669" y="2641063"/>
                </a:cubicBezTo>
                <a:cubicBezTo>
                  <a:pt x="657317" y="2636415"/>
                  <a:pt x="658891" y="2632016"/>
                  <a:pt x="662539" y="2627367"/>
                </a:cubicBezTo>
                <a:cubicBezTo>
                  <a:pt x="667263" y="2614167"/>
                  <a:pt x="676381" y="2602546"/>
                  <a:pt x="676711" y="2587770"/>
                </a:cubicBezTo>
                <a:cubicBezTo>
                  <a:pt x="628794" y="2591412"/>
                  <a:pt x="582780" y="2575876"/>
                  <a:pt x="535859" y="2587820"/>
                </a:cubicBezTo>
                <a:cubicBezTo>
                  <a:pt x="525745" y="2591137"/>
                  <a:pt x="516708" y="2585905"/>
                  <a:pt x="525577" y="2572209"/>
                </a:cubicBezTo>
                <a:cubicBezTo>
                  <a:pt x="530800" y="2563161"/>
                  <a:pt x="531378" y="2550460"/>
                  <a:pt x="528062" y="2540330"/>
                </a:cubicBezTo>
                <a:cubicBezTo>
                  <a:pt x="514792" y="2499813"/>
                  <a:pt x="523492" y="2467188"/>
                  <a:pt x="548774" y="2432575"/>
                </a:cubicBezTo>
                <a:cubicBezTo>
                  <a:pt x="588396" y="2377293"/>
                  <a:pt x="618981" y="2316779"/>
                  <a:pt x="665816" y="2269053"/>
                </a:cubicBezTo>
                <a:cubicBezTo>
                  <a:pt x="699388" y="2233446"/>
                  <a:pt x="731136" y="2200163"/>
                  <a:pt x="760066" y="2160900"/>
                </a:cubicBezTo>
                <a:cubicBezTo>
                  <a:pt x="783772" y="2130687"/>
                  <a:pt x="812621" y="2108278"/>
                  <a:pt x="848432" y="2091351"/>
                </a:cubicBezTo>
                <a:cubicBezTo>
                  <a:pt x="872059" y="2077990"/>
                  <a:pt x="895436" y="2062554"/>
                  <a:pt x="911849" y="2041636"/>
                </a:cubicBezTo>
                <a:cubicBezTo>
                  <a:pt x="950642" y="1996981"/>
                  <a:pt x="996070" y="1972584"/>
                  <a:pt x="1054351" y="1967699"/>
                </a:cubicBezTo>
                <a:cubicBezTo>
                  <a:pt x="1099946" y="1962231"/>
                  <a:pt x="1135262" y="1941152"/>
                  <a:pt x="1157475" y="1898485"/>
                </a:cubicBezTo>
                <a:cubicBezTo>
                  <a:pt x="1171068" y="1871590"/>
                  <a:pt x="1186734" y="1844446"/>
                  <a:pt x="1202150" y="1815227"/>
                </a:cubicBezTo>
                <a:cubicBezTo>
                  <a:pt x="1223038" y="1779035"/>
                  <a:pt x="1243926" y="1742843"/>
                  <a:pt x="1276173" y="1713711"/>
                </a:cubicBezTo>
                <a:cubicBezTo>
                  <a:pt x="1283965" y="1708565"/>
                  <a:pt x="1288109" y="1708069"/>
                  <a:pt x="1295075" y="1713550"/>
                </a:cubicBezTo>
                <a:cubicBezTo>
                  <a:pt x="1313397" y="1726089"/>
                  <a:pt x="1331222" y="1734479"/>
                  <a:pt x="1350871" y="1740544"/>
                </a:cubicBezTo>
                <a:cubicBezTo>
                  <a:pt x="1385277" y="1746944"/>
                  <a:pt x="1409151" y="1735659"/>
                  <a:pt x="1426641" y="1706192"/>
                </a:cubicBezTo>
                <a:cubicBezTo>
                  <a:pt x="1433188" y="1690668"/>
                  <a:pt x="1437664" y="1675394"/>
                  <a:pt x="1442139" y="1660119"/>
                </a:cubicBezTo>
                <a:cubicBezTo>
                  <a:pt x="1454487" y="1622847"/>
                  <a:pt x="1468248" y="1614879"/>
                  <a:pt x="1503897" y="1631658"/>
                </a:cubicBezTo>
                <a:cubicBezTo>
                  <a:pt x="1503897" y="1631658"/>
                  <a:pt x="1505722" y="1629333"/>
                  <a:pt x="1507794" y="1629086"/>
                </a:cubicBezTo>
                <a:cubicBezTo>
                  <a:pt x="1509120" y="1622609"/>
                  <a:pt x="1510694" y="1618210"/>
                  <a:pt x="1512020" y="1611735"/>
                </a:cubicBezTo>
                <a:cubicBezTo>
                  <a:pt x="1518899" y="1581434"/>
                  <a:pt x="1526441" y="1574213"/>
                  <a:pt x="1553055" y="1585759"/>
                </a:cubicBezTo>
                <a:cubicBezTo>
                  <a:pt x="1601639" y="1605197"/>
                  <a:pt x="1648809" y="1595329"/>
                  <a:pt x="1694983" y="1577158"/>
                </a:cubicBezTo>
                <a:cubicBezTo>
                  <a:pt x="1744806" y="1554340"/>
                  <a:pt x="1785591" y="1526288"/>
                  <a:pt x="1799845" y="1469839"/>
                </a:cubicBezTo>
                <a:cubicBezTo>
                  <a:pt x="1804071" y="1452488"/>
                  <a:pt x="1812443" y="1434641"/>
                  <a:pt x="1823136" y="1418621"/>
                </a:cubicBezTo>
                <a:cubicBezTo>
                  <a:pt x="1842448" y="1386829"/>
                  <a:pt x="1872541" y="1374798"/>
                  <a:pt x="1908770" y="1378875"/>
                </a:cubicBezTo>
                <a:cubicBezTo>
                  <a:pt x="1927921" y="1380789"/>
                  <a:pt x="1942179" y="1376973"/>
                  <a:pt x="1955443" y="1364855"/>
                </a:cubicBezTo>
                <a:cubicBezTo>
                  <a:pt x="1976249" y="1345517"/>
                  <a:pt x="1997304" y="1328254"/>
                  <a:pt x="2018857" y="1315141"/>
                </a:cubicBezTo>
                <a:cubicBezTo>
                  <a:pt x="2085840" y="1277632"/>
                  <a:pt x="2147680" y="1232318"/>
                  <a:pt x="2202060" y="1177371"/>
                </a:cubicBezTo>
                <a:cubicBezTo>
                  <a:pt x="2222616" y="1155957"/>
                  <a:pt x="2248066" y="1140273"/>
                  <a:pt x="2279154" y="1136543"/>
                </a:cubicBezTo>
                <a:cubicBezTo>
                  <a:pt x="2330720" y="1128254"/>
                  <a:pt x="2369184" y="1098375"/>
                  <a:pt x="2402507" y="1060693"/>
                </a:cubicBezTo>
                <a:cubicBezTo>
                  <a:pt x="2415521" y="1046499"/>
                  <a:pt x="2430857" y="1034133"/>
                  <a:pt x="2451582" y="1031647"/>
                </a:cubicBezTo>
                <a:cubicBezTo>
                  <a:pt x="2459872" y="1030652"/>
                  <a:pt x="2465841" y="1027832"/>
                  <a:pt x="2471312" y="1020859"/>
                </a:cubicBezTo>
                <a:cubicBezTo>
                  <a:pt x="2508033" y="976452"/>
                  <a:pt x="2559430" y="949234"/>
                  <a:pt x="2614144" y="932145"/>
                </a:cubicBezTo>
                <a:cubicBezTo>
                  <a:pt x="2630227" y="926005"/>
                  <a:pt x="2644734" y="924265"/>
                  <a:pt x="2654767" y="937800"/>
                </a:cubicBezTo>
                <a:cubicBezTo>
                  <a:pt x="2669442" y="954988"/>
                  <a:pt x="2648965" y="959549"/>
                  <a:pt x="2643744" y="968598"/>
                </a:cubicBezTo>
                <a:cubicBezTo>
                  <a:pt x="2639021" y="981796"/>
                  <a:pt x="2627083" y="987438"/>
                  <a:pt x="2611828" y="982952"/>
                </a:cubicBezTo>
                <a:cubicBezTo>
                  <a:pt x="2583392" y="973731"/>
                  <a:pt x="2583392" y="973731"/>
                  <a:pt x="2571871" y="1000377"/>
                </a:cubicBezTo>
                <a:cubicBezTo>
                  <a:pt x="2568721" y="1009176"/>
                  <a:pt x="2563499" y="1018224"/>
                  <a:pt x="2558277" y="1027272"/>
                </a:cubicBezTo>
                <a:cubicBezTo>
                  <a:pt x="2556702" y="1031672"/>
                  <a:pt x="2555378" y="1038147"/>
                  <a:pt x="2560020" y="1041801"/>
                </a:cubicBezTo>
                <a:cubicBezTo>
                  <a:pt x="2564663" y="1045455"/>
                  <a:pt x="2569306" y="1049109"/>
                  <a:pt x="2575025" y="1044212"/>
                </a:cubicBezTo>
                <a:cubicBezTo>
                  <a:pt x="2588786" y="1036246"/>
                  <a:pt x="2604290" y="1042808"/>
                  <a:pt x="2616974" y="1043392"/>
                </a:cubicBezTo>
                <a:cubicBezTo>
                  <a:pt x="2629659" y="1043976"/>
                  <a:pt x="2644416" y="1044311"/>
                  <a:pt x="2654032" y="1036841"/>
                </a:cubicBezTo>
                <a:cubicBezTo>
                  <a:pt x="2707582" y="992522"/>
                  <a:pt x="2772659" y="974190"/>
                  <a:pt x="2838482" y="962085"/>
                </a:cubicBezTo>
                <a:cubicBezTo>
                  <a:pt x="2858959" y="957523"/>
                  <a:pt x="2872969" y="951632"/>
                  <a:pt x="2881091" y="931710"/>
                </a:cubicBezTo>
                <a:cubicBezTo>
                  <a:pt x="2885567" y="916434"/>
                  <a:pt x="2893857" y="915441"/>
                  <a:pt x="2905713" y="926651"/>
                </a:cubicBezTo>
                <a:cubicBezTo>
                  <a:pt x="2913175" y="936283"/>
                  <a:pt x="2922462" y="943591"/>
                  <a:pt x="2936223" y="935624"/>
                </a:cubicBezTo>
                <a:cubicBezTo>
                  <a:pt x="2951807" y="925333"/>
                  <a:pt x="2965071" y="913216"/>
                  <a:pt x="2971618" y="897692"/>
                </a:cubicBezTo>
                <a:cubicBezTo>
                  <a:pt x="2976343" y="884493"/>
                  <a:pt x="2984134" y="879348"/>
                  <a:pt x="2998643" y="877608"/>
                </a:cubicBezTo>
                <a:cubicBezTo>
                  <a:pt x="3004860" y="876862"/>
                  <a:pt x="3011078" y="876116"/>
                  <a:pt x="3017047" y="873296"/>
                </a:cubicBezTo>
                <a:cubicBezTo>
                  <a:pt x="3055181" y="858195"/>
                  <a:pt x="3093315" y="843094"/>
                  <a:pt x="3133770" y="829820"/>
                </a:cubicBezTo>
                <a:cubicBezTo>
                  <a:pt x="3150101" y="825756"/>
                  <a:pt x="3164111" y="819866"/>
                  <a:pt x="3172731" y="804093"/>
                </a:cubicBezTo>
                <a:cubicBezTo>
                  <a:pt x="3180026" y="794797"/>
                  <a:pt x="3187818" y="789652"/>
                  <a:pt x="3199176" y="796711"/>
                </a:cubicBezTo>
                <a:cubicBezTo>
                  <a:pt x="3228609" y="814235"/>
                  <a:pt x="3255054" y="806853"/>
                  <a:pt x="3285395" y="796897"/>
                </a:cubicBezTo>
                <a:cubicBezTo>
                  <a:pt x="3361912" y="768771"/>
                  <a:pt x="3437601" y="751272"/>
                  <a:pt x="3519095" y="764657"/>
                </a:cubicBezTo>
                <a:cubicBezTo>
                  <a:pt x="3549107" y="769479"/>
                  <a:pt x="3578372" y="768076"/>
                  <a:pt x="3606641" y="758369"/>
                </a:cubicBezTo>
                <a:cubicBezTo>
                  <a:pt x="3653314" y="744350"/>
                  <a:pt x="3700235" y="732406"/>
                  <a:pt x="3747656" y="724613"/>
                </a:cubicBezTo>
                <a:cubicBezTo>
                  <a:pt x="3811655" y="714832"/>
                  <a:pt x="3876153" y="709201"/>
                  <a:pt x="3937913" y="680740"/>
                </a:cubicBezTo>
                <a:cubicBezTo>
                  <a:pt x="3987486" y="655846"/>
                  <a:pt x="4040626" y="643157"/>
                  <a:pt x="4096087" y="632294"/>
                </a:cubicBezTo>
                <a:cubicBezTo>
                  <a:pt x="4147653" y="624004"/>
                  <a:pt x="4199466" y="617790"/>
                  <a:pt x="4249536" y="597046"/>
                </a:cubicBezTo>
                <a:cubicBezTo>
                  <a:pt x="4285599" y="582194"/>
                  <a:pt x="4322406" y="573569"/>
                  <a:pt x="4359214" y="564943"/>
                </a:cubicBezTo>
                <a:cubicBezTo>
                  <a:pt x="4513411" y="535923"/>
                  <a:pt x="4664291" y="496773"/>
                  <a:pt x="4813595" y="462023"/>
                </a:cubicBezTo>
                <a:cubicBezTo>
                  <a:pt x="4978981" y="421134"/>
                  <a:pt x="5142048" y="378416"/>
                  <a:pt x="5307933" y="341677"/>
                </a:cubicBezTo>
                <a:cubicBezTo>
                  <a:pt x="5465528" y="305933"/>
                  <a:pt x="5623869" y="276416"/>
                  <a:pt x="5783456" y="257275"/>
                </a:cubicBezTo>
                <a:cubicBezTo>
                  <a:pt x="5905737" y="242610"/>
                  <a:pt x="6027270" y="221718"/>
                  <a:pt x="6148305" y="196674"/>
                </a:cubicBezTo>
                <a:cubicBezTo>
                  <a:pt x="6240575" y="177186"/>
                  <a:pt x="6332844" y="157698"/>
                  <a:pt x="6425610" y="142361"/>
                </a:cubicBezTo>
                <a:cubicBezTo>
                  <a:pt x="6491683" y="132331"/>
                  <a:pt x="6557756" y="122302"/>
                  <a:pt x="6625653" y="109948"/>
                </a:cubicBezTo>
                <a:cubicBezTo>
                  <a:pt x="6667103" y="104977"/>
                  <a:pt x="6710627" y="99756"/>
                  <a:pt x="6751829" y="92709"/>
                </a:cubicBezTo>
                <a:cubicBezTo>
                  <a:pt x="6766336" y="90969"/>
                  <a:pt x="6778772" y="89478"/>
                  <a:pt x="6791208" y="87987"/>
                </a:cubicBezTo>
                <a:cubicBezTo>
                  <a:pt x="6795352" y="87489"/>
                  <a:pt x="6797674" y="89316"/>
                  <a:pt x="6799747" y="89067"/>
                </a:cubicBezTo>
                <a:cubicBezTo>
                  <a:pt x="6997883" y="75830"/>
                  <a:pt x="7193531" y="41839"/>
                  <a:pt x="7392414" y="34830"/>
                </a:cubicBezTo>
                <a:cubicBezTo>
                  <a:pt x="7444726" y="32766"/>
                  <a:pt x="7496540" y="26552"/>
                  <a:pt x="7549100" y="26564"/>
                </a:cubicBezTo>
                <a:cubicBezTo>
                  <a:pt x="7664585" y="25347"/>
                  <a:pt x="7777498" y="20225"/>
                  <a:pt x="7892234" y="12781"/>
                </a:cubicBezTo>
                <a:cubicBezTo>
                  <a:pt x="7981852" y="6243"/>
                  <a:pt x="8071469" y="-294"/>
                  <a:pt x="8162580" y="5622"/>
                </a:cubicBezTo>
                <a:cubicBezTo>
                  <a:pt x="8247474" y="12283"/>
                  <a:pt x="8331870" y="14793"/>
                  <a:pt x="8414274" y="699"/>
                </a:cubicBezTo>
                <a:cubicBezTo>
                  <a:pt x="8418419" y="203"/>
                  <a:pt x="8422046" y="-233"/>
                  <a:pt x="8425507" y="142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A38549-3ACB-47B7-B13C-2D7B6FEE5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1" r="34320" b="50000"/>
          <a:stretch/>
        </p:blipFill>
        <p:spPr>
          <a:xfrm>
            <a:off x="9869585" y="6278830"/>
            <a:ext cx="2322415" cy="5791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4B5914-3F01-4867-A16B-7C26F611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B69734-4FCE-4AD9-AEF1-AED7DCB432BE}"/>
              </a:ext>
            </a:extLst>
          </p:cNvPr>
          <p:cNvSpPr/>
          <p:nvPr userDrawn="1"/>
        </p:nvSpPr>
        <p:spPr>
          <a:xfrm>
            <a:off x="11650893" y="324384"/>
            <a:ext cx="252000" cy="252000"/>
          </a:xfrm>
          <a:prstGeom prst="ellipse">
            <a:avLst/>
          </a:prstGeom>
          <a:noFill/>
          <a:ln w="38100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accent2"/>
              </a:solidFill>
            </a:endParaRP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87211E4B-A929-425F-BC8B-4C11FB2DD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0092" y="263893"/>
            <a:ext cx="3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600" b="1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0635C384-98FB-4726-856A-F635229942DD}" type="slidenum">
              <a:rPr lang="ru-UA" smtClean="0"/>
              <a:pPr/>
              <a:t>‹#›</a:t>
            </a:fld>
            <a:endParaRPr lang="ru-U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570F07-197B-4616-81B3-5F368BC9A03F}"/>
              </a:ext>
            </a:extLst>
          </p:cNvPr>
          <p:cNvSpPr txBox="1"/>
          <p:nvPr userDrawn="1"/>
        </p:nvSpPr>
        <p:spPr>
          <a:xfrm>
            <a:off x="10149068" y="6455201"/>
            <a:ext cx="2042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1">
                <a:solidFill>
                  <a:schemeClr val="tx2"/>
                </a:solidFill>
                <a:latin typeface="+mj-lt"/>
              </a:rPr>
              <a:t>Simplify Lives Digitally…</a:t>
            </a:r>
            <a:endParaRPr lang="ru-UA" sz="1200" b="0" i="1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957F1DF-577B-4736-99FB-CD5234E668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4885" y="143725"/>
            <a:ext cx="1520769" cy="5400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249A9A4-93BE-4FDC-8AFF-0560B8B20C0F}"/>
              </a:ext>
            </a:extLst>
          </p:cNvPr>
          <p:cNvCxnSpPr>
            <a:endCxn id="6" idx="0"/>
          </p:cNvCxnSpPr>
          <p:nvPr userDrawn="1"/>
        </p:nvCxnSpPr>
        <p:spPr>
          <a:xfrm flipH="1">
            <a:off x="11776893" y="0"/>
            <a:ext cx="892" cy="324384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8956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A38549-3ACB-47B7-B13C-2D7B6FEE5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1" r="34320" b="50000"/>
          <a:stretch/>
        </p:blipFill>
        <p:spPr>
          <a:xfrm>
            <a:off x="9869585" y="6278830"/>
            <a:ext cx="2322415" cy="5791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4B5914-3F01-4867-A16B-7C26F611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B69734-4FCE-4AD9-AEF1-AED7DCB432BE}"/>
              </a:ext>
            </a:extLst>
          </p:cNvPr>
          <p:cNvSpPr/>
          <p:nvPr userDrawn="1"/>
        </p:nvSpPr>
        <p:spPr>
          <a:xfrm>
            <a:off x="11650893" y="324384"/>
            <a:ext cx="252000" cy="252000"/>
          </a:xfrm>
          <a:prstGeom prst="ellipse">
            <a:avLst/>
          </a:prstGeom>
          <a:noFill/>
          <a:ln w="38100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570F07-197B-4616-81B3-5F368BC9A03F}"/>
              </a:ext>
            </a:extLst>
          </p:cNvPr>
          <p:cNvSpPr txBox="1"/>
          <p:nvPr userDrawn="1"/>
        </p:nvSpPr>
        <p:spPr>
          <a:xfrm>
            <a:off x="10149068" y="6455201"/>
            <a:ext cx="2042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1">
                <a:solidFill>
                  <a:schemeClr val="tx2"/>
                </a:solidFill>
                <a:latin typeface="+mj-lt"/>
              </a:rPr>
              <a:t>Simplify Lives Digitally…</a:t>
            </a:r>
            <a:endParaRPr lang="ru-UA" sz="1200" b="0" i="1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957F1DF-577B-4736-99FB-CD5234E668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4885" y="143725"/>
            <a:ext cx="1520769" cy="540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CF0135-B63E-45BD-8E2F-4A205D764CF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1776893" y="0"/>
            <a:ext cx="1" cy="318601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088A4BFE-BFB0-4A94-B185-EBF3C1550F1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0" y="1031490"/>
            <a:ext cx="3496584" cy="5304972"/>
          </a:xfrm>
          <a:custGeom>
            <a:avLst/>
            <a:gdLst>
              <a:gd name="connsiteX0" fmla="*/ 2652486 w 3496584"/>
              <a:gd name="connsiteY0" fmla="*/ 0 h 5304972"/>
              <a:gd name="connsiteX1" fmla="*/ 3441254 w 3496584"/>
              <a:gd name="connsiteY1" fmla="*/ 119251 h 5304972"/>
              <a:gd name="connsiteX2" fmla="*/ 3496584 w 3496584"/>
              <a:gd name="connsiteY2" fmla="*/ 139502 h 5304972"/>
              <a:gd name="connsiteX3" fmla="*/ 3496584 w 3496584"/>
              <a:gd name="connsiteY3" fmla="*/ 5165471 h 5304972"/>
              <a:gd name="connsiteX4" fmla="*/ 3441254 w 3496584"/>
              <a:gd name="connsiteY4" fmla="*/ 5185722 h 5304972"/>
              <a:gd name="connsiteX5" fmla="*/ 2652486 w 3496584"/>
              <a:gd name="connsiteY5" fmla="*/ 5304972 h 5304972"/>
              <a:gd name="connsiteX6" fmla="*/ 0 w 3496584"/>
              <a:gd name="connsiteY6" fmla="*/ 2652486 h 5304972"/>
              <a:gd name="connsiteX7" fmla="*/ 2652486 w 3496584"/>
              <a:gd name="connsiteY7" fmla="*/ 0 h 5304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584" h="5304972">
                <a:moveTo>
                  <a:pt x="2652486" y="0"/>
                </a:moveTo>
                <a:cubicBezTo>
                  <a:pt x="2927160" y="0"/>
                  <a:pt x="3192083" y="41750"/>
                  <a:pt x="3441254" y="119251"/>
                </a:cubicBezTo>
                <a:lnTo>
                  <a:pt x="3496584" y="139502"/>
                </a:lnTo>
                <a:lnTo>
                  <a:pt x="3496584" y="5165471"/>
                </a:lnTo>
                <a:lnTo>
                  <a:pt x="3441254" y="5185722"/>
                </a:lnTo>
                <a:cubicBezTo>
                  <a:pt x="3192083" y="5263222"/>
                  <a:pt x="2927160" y="5304972"/>
                  <a:pt x="2652486" y="5304972"/>
                </a:cubicBezTo>
                <a:cubicBezTo>
                  <a:pt x="1187558" y="5304972"/>
                  <a:pt x="0" y="4117414"/>
                  <a:pt x="0" y="2652486"/>
                </a:cubicBezTo>
                <a:cubicBezTo>
                  <a:pt x="0" y="1187558"/>
                  <a:pt x="1187558" y="0"/>
                  <a:pt x="2652486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ID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613E9F16-7B0A-4AE0-B1A0-C421052F5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0092" y="263893"/>
            <a:ext cx="3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600" b="1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0635C384-98FB-4726-856A-F635229942DD}" type="slidenum">
              <a:rPr lang="ru-UA" smtClean="0"/>
              <a:pPr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74134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9645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A38549-3ACB-47B7-B13C-2D7B6FEE5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1" r="34320" b="50000"/>
          <a:stretch/>
        </p:blipFill>
        <p:spPr>
          <a:xfrm>
            <a:off x="9869585" y="6278830"/>
            <a:ext cx="2322415" cy="57917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3B69734-4FCE-4AD9-AEF1-AED7DCB432BE}"/>
              </a:ext>
            </a:extLst>
          </p:cNvPr>
          <p:cNvSpPr/>
          <p:nvPr userDrawn="1"/>
        </p:nvSpPr>
        <p:spPr>
          <a:xfrm>
            <a:off x="11650893" y="324384"/>
            <a:ext cx="252000" cy="252000"/>
          </a:xfrm>
          <a:prstGeom prst="ellipse">
            <a:avLst/>
          </a:prstGeom>
          <a:noFill/>
          <a:ln w="38100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570F07-197B-4616-81B3-5F368BC9A03F}"/>
              </a:ext>
            </a:extLst>
          </p:cNvPr>
          <p:cNvSpPr txBox="1"/>
          <p:nvPr userDrawn="1"/>
        </p:nvSpPr>
        <p:spPr>
          <a:xfrm>
            <a:off x="10149068" y="6455201"/>
            <a:ext cx="2042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1">
                <a:solidFill>
                  <a:schemeClr val="tx2"/>
                </a:solidFill>
                <a:latin typeface="+mj-lt"/>
              </a:rPr>
              <a:t>Simplify Lives Digitally…</a:t>
            </a:r>
            <a:endParaRPr lang="ru-UA" sz="1200" b="0" i="1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957F1DF-577B-4736-99FB-CD5234E668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4885" y="143725"/>
            <a:ext cx="1520769" cy="540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CF0135-B63E-45BD-8E2F-4A205D764CF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1776893" y="0"/>
            <a:ext cx="1" cy="318601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E1108B7-2291-41F6-8F18-B546973573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38588" y="1019297"/>
            <a:ext cx="7415212" cy="240970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UA"/>
          </a:p>
        </p:txBody>
      </p: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97C19B76-BEB3-47AF-AFC7-2DE9E3E22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0092" y="263893"/>
            <a:ext cx="3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600" b="1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0635C384-98FB-4726-856A-F635229942DD}" type="slidenum">
              <a:rPr lang="ru-UA" smtClean="0"/>
              <a:pPr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7239322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A38549-3ACB-47B7-B13C-2D7B6FEE5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1" r="34320" b="50000"/>
          <a:stretch/>
        </p:blipFill>
        <p:spPr>
          <a:xfrm>
            <a:off x="9869585" y="6278830"/>
            <a:ext cx="2322415" cy="57917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3B69734-4FCE-4AD9-AEF1-AED7DCB432BE}"/>
              </a:ext>
            </a:extLst>
          </p:cNvPr>
          <p:cNvSpPr/>
          <p:nvPr userDrawn="1"/>
        </p:nvSpPr>
        <p:spPr>
          <a:xfrm>
            <a:off x="11650893" y="324384"/>
            <a:ext cx="252000" cy="252000"/>
          </a:xfrm>
          <a:prstGeom prst="ellipse">
            <a:avLst/>
          </a:prstGeom>
          <a:noFill/>
          <a:ln w="38100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570F07-197B-4616-81B3-5F368BC9A03F}"/>
              </a:ext>
            </a:extLst>
          </p:cNvPr>
          <p:cNvSpPr txBox="1"/>
          <p:nvPr userDrawn="1"/>
        </p:nvSpPr>
        <p:spPr>
          <a:xfrm>
            <a:off x="10149068" y="6455201"/>
            <a:ext cx="2042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1">
                <a:solidFill>
                  <a:schemeClr val="tx2"/>
                </a:solidFill>
                <a:latin typeface="+mj-lt"/>
              </a:rPr>
              <a:t>Simplify Lives Digitally…</a:t>
            </a:r>
            <a:endParaRPr lang="ru-UA" sz="1200" b="0" i="1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957F1DF-577B-4736-99FB-CD5234E668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4885" y="143725"/>
            <a:ext cx="1520769" cy="540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CF0135-B63E-45BD-8E2F-4A205D764CF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1776893" y="0"/>
            <a:ext cx="1" cy="318601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75ACD87E-48C1-423F-806E-216172FC4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0092" y="263893"/>
            <a:ext cx="3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600" b="1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0635C384-98FB-4726-856A-F635229942DD}" type="slidenum">
              <a:rPr lang="ru-UA" smtClean="0"/>
              <a:pPr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116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447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44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6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1/10/2022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C384-98FB-4726-856A-F635229942DD}" type="slidenum">
              <a:rPr lang="ru-UA" smtClean="0"/>
              <a:pPr/>
              <a:t>‹#›</a:t>
            </a:fld>
            <a:endParaRPr lang="ru-U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E568A2-F041-4DCA-9CAA-0EFA69378E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1" r="34320" b="50000"/>
          <a:stretch/>
        </p:blipFill>
        <p:spPr>
          <a:xfrm>
            <a:off x="9869585" y="6278830"/>
            <a:ext cx="2322415" cy="57917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D5E3F0F7-B1A6-406B-849F-E7469C7717C4}"/>
              </a:ext>
            </a:extLst>
          </p:cNvPr>
          <p:cNvSpPr/>
          <p:nvPr userDrawn="1"/>
        </p:nvSpPr>
        <p:spPr>
          <a:xfrm>
            <a:off x="11650893" y="324384"/>
            <a:ext cx="252000" cy="252000"/>
          </a:xfrm>
          <a:prstGeom prst="ellipse">
            <a:avLst/>
          </a:prstGeom>
          <a:noFill/>
          <a:ln w="38100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B88D52-1947-439B-9C36-9F9AD8BB676D}"/>
              </a:ext>
            </a:extLst>
          </p:cNvPr>
          <p:cNvSpPr txBox="1"/>
          <p:nvPr userDrawn="1"/>
        </p:nvSpPr>
        <p:spPr>
          <a:xfrm>
            <a:off x="10149068" y="6455201"/>
            <a:ext cx="2042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1">
                <a:solidFill>
                  <a:schemeClr val="tx2"/>
                </a:solidFill>
                <a:latin typeface="+mj-lt"/>
              </a:rPr>
              <a:t>Simplify Lives Digitally…</a:t>
            </a:r>
            <a:endParaRPr lang="ru-UA" sz="1200" b="0" i="1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84D372-70AC-4EC5-B7CE-F1BF351EAF9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4885" y="143725"/>
            <a:ext cx="1520769" cy="5400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B18E45-C86C-4168-A7A1-0DB5E77DAC95}"/>
              </a:ext>
            </a:extLst>
          </p:cNvPr>
          <p:cNvCxnSpPr>
            <a:endCxn id="6" idx="0"/>
          </p:cNvCxnSpPr>
          <p:nvPr userDrawn="1"/>
        </p:nvCxnSpPr>
        <p:spPr>
          <a:xfrm flipH="1">
            <a:off x="11776893" y="0"/>
            <a:ext cx="892" cy="324384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353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1/10/2022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3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1/10/2022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244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959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5C384-98FB-4726-856A-F635229942DD}" type="slidenum">
              <a:rPr lang="ru-UA" smtClean="0"/>
              <a:pPr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1724158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663" r:id="rId18"/>
    <p:sldLayoutId id="2147483660" r:id="rId19"/>
    <p:sldLayoutId id="2147483661" r:id="rId20"/>
    <p:sldLayoutId id="2147483662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0FC73D-DC30-45AA-BAFF-558AD48E99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04" b="17152"/>
          <a:stretch/>
        </p:blipFill>
        <p:spPr>
          <a:xfrm>
            <a:off x="0" y="23333"/>
            <a:ext cx="12192000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BEDEB3E-D363-4E48-A113-2CF7DDD76D5F}"/>
              </a:ext>
            </a:extLst>
          </p:cNvPr>
          <p:cNvSpPr/>
          <p:nvPr/>
        </p:nvSpPr>
        <p:spPr>
          <a:xfrm>
            <a:off x="2070457" y="1896711"/>
            <a:ext cx="252000" cy="252000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D445C0-7D2B-44C8-9691-C903ACF80AA5}"/>
              </a:ext>
            </a:extLst>
          </p:cNvPr>
          <p:cNvCxnSpPr>
            <a:cxnSpLocks/>
          </p:cNvCxnSpPr>
          <p:nvPr/>
        </p:nvCxnSpPr>
        <p:spPr>
          <a:xfrm flipV="1">
            <a:off x="2196457" y="0"/>
            <a:ext cx="4810" cy="1896711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879A36D-6D4C-45CF-9E67-E8486CBB4D07}"/>
              </a:ext>
            </a:extLst>
          </p:cNvPr>
          <p:cNvSpPr txBox="1"/>
          <p:nvPr/>
        </p:nvSpPr>
        <p:spPr>
          <a:xfrm>
            <a:off x="454754" y="2172044"/>
            <a:ext cx="536076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+mj-lt"/>
              </a:rPr>
              <a:t>E-COMMERCE SYSTEM DESIGN</a:t>
            </a:r>
          </a:p>
          <a:p>
            <a:pPr algn="ctr"/>
            <a:endParaRPr lang="en-US" sz="2400" b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6F2D664-42BF-4353-B28F-FE87E275FB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9186" y="122655"/>
            <a:ext cx="3591772" cy="58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80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E637E36-F6D1-4D7E-8253-17DFDEB4E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CAREPAY DAWA E-COMMERCE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BB50B93-1660-44DC-ADF1-B98139E3D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Dawa.com allows people to order prescription drugs.</a:t>
            </a:r>
          </a:p>
          <a:p>
            <a:r>
              <a:rPr lang="en-US" dirty="0"/>
              <a:t>There is a shopping cart.</a:t>
            </a:r>
          </a:p>
          <a:p>
            <a:r>
              <a:rPr lang="en-US" dirty="0"/>
              <a:t>Our website is having hundreds of users at the same time.</a:t>
            </a:r>
          </a:p>
          <a:p>
            <a:r>
              <a:rPr lang="en-US" dirty="0"/>
              <a:t>We need to maintain horizontal scalability and keep our application available and reliable as possible.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AE98A1-3BF7-431C-9010-0F91AB7C7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1638" y="263525"/>
            <a:ext cx="360362" cy="360363"/>
          </a:xfrm>
        </p:spPr>
        <p:txBody>
          <a:bodyPr/>
          <a:lstStyle/>
          <a:p>
            <a:fld id="{0635C384-98FB-4726-856A-F635229942DD}" type="slidenum">
              <a:rPr lang="ru-UA" smtClean="0"/>
              <a:pPr/>
              <a:t>2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5360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E637E36-F6D1-4D7E-8253-17DFDEB4E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1000 REQUEST TO DAWA.COM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AE98A1-3BF7-431C-9010-0F91AB7C7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1638" y="263525"/>
            <a:ext cx="360362" cy="360363"/>
          </a:xfrm>
        </p:spPr>
        <p:txBody>
          <a:bodyPr/>
          <a:lstStyle/>
          <a:p>
            <a:fld id="{0635C384-98FB-4726-856A-F635229942DD}" type="slidenum">
              <a:rPr lang="ru-UA" smtClean="0"/>
              <a:pPr/>
              <a:t>3</a:t>
            </a:fld>
            <a:endParaRPr lang="ru-UA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6D2FFA3-8E8A-4255-B5E9-A5C2CACFE3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03" y="1294228"/>
            <a:ext cx="10677379" cy="5563772"/>
          </a:xfrm>
        </p:spPr>
      </p:pic>
    </p:spTree>
    <p:extLst>
      <p:ext uri="{BB962C8B-B14F-4D97-AF65-F5344CB8AC3E}">
        <p14:creationId xmlns:p14="http://schemas.microsoft.com/office/powerpoint/2010/main" val="152659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E637E36-F6D1-4D7E-8253-17DFDEB4E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ONE DISCUSSION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BB50B93-1660-44DC-ADF1-B98139E3D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3523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Features</a:t>
            </a:r>
          </a:p>
          <a:p>
            <a:r>
              <a:rPr lang="en-US" dirty="0"/>
              <a:t>Our e-commerce is on the early stages with little customer awareness.</a:t>
            </a:r>
          </a:p>
          <a:p>
            <a:r>
              <a:rPr lang="en-US" dirty="0"/>
              <a:t>Request per day are 1000 maximum.</a:t>
            </a:r>
          </a:p>
          <a:p>
            <a:r>
              <a:rPr lang="en-US" dirty="0"/>
              <a:t>Our engineers have designed a simple aws architecture to handle the few customers.</a:t>
            </a:r>
          </a:p>
          <a:p>
            <a:r>
              <a:rPr lang="en-US" dirty="0"/>
              <a:t>Route 53 is the DNS used, it is highly available and scalable domain name system.</a:t>
            </a:r>
          </a:p>
          <a:p>
            <a:r>
              <a:rPr lang="en-US" dirty="0"/>
              <a:t>WAF is web application firewall to protect our web application against common web exploits and bots.</a:t>
            </a:r>
          </a:p>
          <a:p>
            <a:r>
              <a:rPr lang="en-US" dirty="0"/>
              <a:t>VPC enables us to launch AWS resources into a virtual network that we have  defined.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AE98A1-3BF7-431C-9010-0F91AB7C7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1638" y="263525"/>
            <a:ext cx="360362" cy="360363"/>
          </a:xfrm>
        </p:spPr>
        <p:txBody>
          <a:bodyPr/>
          <a:lstStyle/>
          <a:p>
            <a:fld id="{0635C384-98FB-4726-856A-F635229942DD}" type="slidenum">
              <a:rPr lang="ru-UA" smtClean="0"/>
              <a:pPr/>
              <a:t>4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674728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E637E36-F6D1-4D7E-8253-17DFDEB4E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one discussion continuation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BB50B93-1660-44DC-ADF1-B98139E3D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Features</a:t>
            </a:r>
          </a:p>
          <a:p>
            <a:r>
              <a:rPr lang="en-US" dirty="0"/>
              <a:t>Security group will help us create Inbound rules and outbound rules into our EC2 instances.</a:t>
            </a:r>
          </a:p>
          <a:p>
            <a:r>
              <a:rPr lang="en-US" dirty="0"/>
              <a:t>SPECS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4GB RAM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2VCPU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20GB EBS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50GB RDS WITH AUTOSCALING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AE98A1-3BF7-431C-9010-0F91AB7C7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1638" y="263525"/>
            <a:ext cx="360362" cy="360363"/>
          </a:xfrm>
        </p:spPr>
        <p:txBody>
          <a:bodyPr/>
          <a:lstStyle/>
          <a:p>
            <a:fld id="{0635C384-98FB-4726-856A-F635229942DD}" type="slidenum">
              <a:rPr lang="ru-UA" smtClean="0"/>
              <a:pPr/>
              <a:t>5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632923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E637E36-F6D1-4D7E-8253-17DFDEB4E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2.OVER 1 MILLION REQUEST PER DAY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AE98A1-3BF7-431C-9010-0F91AB7C7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1638" y="263525"/>
            <a:ext cx="360362" cy="360363"/>
          </a:xfrm>
        </p:spPr>
        <p:txBody>
          <a:bodyPr/>
          <a:lstStyle/>
          <a:p>
            <a:fld id="{0635C384-98FB-4726-856A-F635229942DD}" type="slidenum">
              <a:rPr lang="ru-UA" smtClean="0"/>
              <a:pPr/>
              <a:t>6</a:t>
            </a:fld>
            <a:endParaRPr lang="ru-UA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5B38733-9231-4688-A9F8-44798BB80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66" y="1853248"/>
            <a:ext cx="10522632" cy="5110260"/>
          </a:xfrm>
        </p:spPr>
      </p:pic>
    </p:spTree>
    <p:extLst>
      <p:ext uri="{BB962C8B-B14F-4D97-AF65-F5344CB8AC3E}">
        <p14:creationId xmlns:p14="http://schemas.microsoft.com/office/powerpoint/2010/main" val="4277561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716EE-7442-48E3-969E-7033D4057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DIAGRAM 2 DISCUSSION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148F13-F4B2-42EB-BB13-B1FF0B6AC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5026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Our Dawa.com business has grown tremendously.</a:t>
            </a:r>
          </a:p>
          <a:p>
            <a:r>
              <a:rPr lang="en-US" dirty="0"/>
              <a:t>There is need to scale and expand horizontally.</a:t>
            </a:r>
          </a:p>
          <a:p>
            <a:r>
              <a:rPr lang="en-US" dirty="0"/>
              <a:t>Our engineers has designed a new architecture that is highly available, scalable and cost effective.</a:t>
            </a:r>
          </a:p>
          <a:p>
            <a:r>
              <a:rPr lang="en-US" dirty="0"/>
              <a:t>Guided by the pillars of a well architected framework.</a:t>
            </a:r>
          </a:p>
          <a:p>
            <a:r>
              <a:rPr lang="en-US" dirty="0"/>
              <a:t>The have added the following:</a:t>
            </a:r>
          </a:p>
          <a:p>
            <a:r>
              <a:rPr lang="en-US" dirty="0"/>
              <a:t>Elastic load balancer for automatically distributing incoming application traffic and scales resources to meet traffic demands.</a:t>
            </a:r>
          </a:p>
          <a:p>
            <a:r>
              <a:rPr lang="en-US" dirty="0"/>
              <a:t>Auto-scaling groups to enable our  application to scale up or down automatically according to your defined criterion</a:t>
            </a:r>
          </a:p>
          <a:p>
            <a:r>
              <a:rPr lang="en-US" dirty="0"/>
              <a:t>Write and read replicas </a:t>
            </a:r>
            <a:r>
              <a:rPr lang="en-US" b="1" dirty="0"/>
              <a:t>t</a:t>
            </a:r>
            <a:r>
              <a:rPr lang="en-US" dirty="0"/>
              <a:t>o provide enhanced performance and durability for RDS database (DB) instances.</a:t>
            </a:r>
          </a:p>
        </p:txBody>
      </p:sp>
    </p:spTree>
    <p:extLst>
      <p:ext uri="{BB962C8B-B14F-4D97-AF65-F5344CB8AC3E}">
        <p14:creationId xmlns:p14="http://schemas.microsoft.com/office/powerpoint/2010/main" val="4074103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EB0EF-A3B3-4A15-B7FA-70FED765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DIAGRAM 3:HIGH AVAILABILITY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000F122-9D37-483D-B144-1A868B955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5" y="1322363"/>
            <a:ext cx="10002128" cy="5535637"/>
          </a:xfrm>
        </p:spPr>
      </p:pic>
    </p:spTree>
    <p:extLst>
      <p:ext uri="{BB962C8B-B14F-4D97-AF65-F5344CB8AC3E}">
        <p14:creationId xmlns:p14="http://schemas.microsoft.com/office/powerpoint/2010/main" val="2545320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20189-E1B7-4593-BDC5-E2DA7FA11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3 DISCUSSION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7E6859-01C2-4D47-A914-C347A034E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Availability is enhanced by following service:</a:t>
            </a:r>
          </a:p>
          <a:p>
            <a:r>
              <a:rPr lang="en-US" dirty="0"/>
              <a:t>Multi AZ RDS.</a:t>
            </a:r>
          </a:p>
          <a:p>
            <a:r>
              <a:rPr lang="en-US" dirty="0"/>
              <a:t>Multi AZ  EC2.</a:t>
            </a:r>
          </a:p>
          <a:p>
            <a:r>
              <a:rPr lang="en-US" dirty="0"/>
              <a:t>Elastic load balance</a:t>
            </a:r>
          </a:p>
          <a:p>
            <a:r>
              <a:rPr lang="en-US" dirty="0"/>
              <a:t>Auto-scaling groups</a:t>
            </a:r>
          </a:p>
          <a:p>
            <a:r>
              <a:rPr lang="en-US" dirty="0"/>
              <a:t>Cloud front for high speed access of content</a:t>
            </a:r>
          </a:p>
        </p:txBody>
      </p:sp>
    </p:spTree>
    <p:extLst>
      <p:ext uri="{BB962C8B-B14F-4D97-AF65-F5344CB8AC3E}">
        <p14:creationId xmlns:p14="http://schemas.microsoft.com/office/powerpoint/2010/main" val="14927253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354</TotalTime>
  <Words>331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Consolas</vt:lpstr>
      <vt:lpstr>Wingdings 3</vt:lpstr>
      <vt:lpstr>Ion</vt:lpstr>
      <vt:lpstr>PowerPoint Presentation</vt:lpstr>
      <vt:lpstr>CAREPAY DAWA E-COMMERCE</vt:lpstr>
      <vt:lpstr>1000 REQUEST TO DAWA.COM</vt:lpstr>
      <vt:lpstr>DIAGRAM ONE DISCUSSION</vt:lpstr>
      <vt:lpstr>Diagram one discussion continuation</vt:lpstr>
      <vt:lpstr>DIAGRAM 2.OVER 1 MILLION REQUEST PER DAY</vt:lpstr>
      <vt:lpstr>DIAGRAM 2 DISCUSSION</vt:lpstr>
      <vt:lpstr>DIAGRAM 3:HIGH AVAILABILITY</vt:lpstr>
      <vt:lpstr>DIAGRAM 3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Johnah Ngui</dc:creator>
  <cp:lastModifiedBy>Patrick Muriithi</cp:lastModifiedBy>
  <cp:revision>14</cp:revision>
  <dcterms:created xsi:type="dcterms:W3CDTF">2020-07-09T09:17:10Z</dcterms:created>
  <dcterms:modified xsi:type="dcterms:W3CDTF">2022-01-10T05:15:22Z</dcterms:modified>
</cp:coreProperties>
</file>