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renewable/" TargetMode="External"/><Relationship Id="rId2" Type="http://schemas.openxmlformats.org/officeDocument/2006/relationships/hyperlink" Target="https://www.eia.gov/state/?sid=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9061-830D-4880-9725-81E8382F6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 Energy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8AE5F-3C0B-457C-A525-7731190F0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2 – Group 4</a:t>
            </a:r>
          </a:p>
        </p:txBody>
      </p:sp>
    </p:spTree>
    <p:extLst>
      <p:ext uri="{BB962C8B-B14F-4D97-AF65-F5344CB8AC3E}">
        <p14:creationId xmlns:p14="http://schemas.microsoft.com/office/powerpoint/2010/main" val="279486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44AF-C600-4524-AFEF-08FC0AA2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F2F0-2446-425C-9973-EC237421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the general overview of energy production by sources and consumption per state in the US. </a:t>
            </a:r>
          </a:p>
          <a:p>
            <a:r>
              <a:rPr lang="en-US" dirty="0"/>
              <a:t>Evaluate the portion of renewables in each state and change throughout the years.</a:t>
            </a:r>
          </a:p>
        </p:txBody>
      </p:sp>
    </p:spTree>
    <p:extLst>
      <p:ext uri="{BB962C8B-B14F-4D97-AF65-F5344CB8AC3E}">
        <p14:creationId xmlns:p14="http://schemas.microsoft.com/office/powerpoint/2010/main" val="394734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7168-6FDB-442F-BD6A-FCC034B4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B9B5-320C-4138-9314-21ED0E9CA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393672"/>
            <a:ext cx="7796540" cy="46562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Map of the US filter by:</a:t>
            </a:r>
          </a:p>
          <a:p>
            <a:pPr marL="908050" lvl="1" indent="-457200">
              <a:buFont typeface="+mj-lt"/>
              <a:buAutoNum type="arabicPeriod"/>
            </a:pPr>
            <a:r>
              <a:rPr lang="en-US" dirty="0"/>
              <a:t>Energy Production: Colored scaled by total energy production </a:t>
            </a:r>
          </a:p>
          <a:p>
            <a:pPr marL="908050" lvl="1" indent="-457200">
              <a:buFont typeface="+mj-lt"/>
              <a:buAutoNum type="arabicPeriod"/>
            </a:pPr>
            <a:r>
              <a:rPr lang="en-US" dirty="0"/>
              <a:t>Energy Consumption: Colored scaled by total energy consumption </a:t>
            </a:r>
          </a:p>
          <a:p>
            <a:pPr marL="908050" lvl="1" indent="-457200">
              <a:buFont typeface="+mj-lt"/>
              <a:buAutoNum type="arabicPeriod"/>
            </a:pPr>
            <a:r>
              <a:rPr lang="en-US" dirty="0"/>
              <a:t>CO2 emissions: Colored Scaled by CO2 emissions</a:t>
            </a:r>
          </a:p>
          <a:p>
            <a:pPr marL="908050" lvl="1" indent="-457200">
              <a:buFont typeface="+mj-lt"/>
              <a:buAutoNum type="arabicPeriod"/>
            </a:pPr>
            <a:r>
              <a:rPr lang="en-US" dirty="0"/>
              <a:t>Additionally : will have label on hover (state name, production, consumption per capita, ranking) and take you to State summary on click.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State page (triggered by click on map): Pie Chart on energy sources by state for 2018 and summary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Another tab with extra visualization: Evolution of Renewables throughout the decades (1973-2020)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A8B4-58B4-4712-A75B-30E798B4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BE97-0F22-4937-9AD4-8ADBF41C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https://www.eia.gov/state/?sid=US</a:t>
            </a:r>
            <a:endParaRPr lang="en-US" dirty="0"/>
          </a:p>
          <a:p>
            <a:r>
              <a:rPr lang="en-US" dirty="0"/>
              <a:t>Renewable energy by state</a:t>
            </a:r>
          </a:p>
          <a:p>
            <a:r>
              <a:rPr lang="en-US" dirty="0"/>
              <a:t>Energy production by state</a:t>
            </a:r>
          </a:p>
          <a:p>
            <a:r>
              <a:rPr lang="en-US" dirty="0"/>
              <a:t>Energy consumption per capita per state</a:t>
            </a:r>
          </a:p>
          <a:p>
            <a:r>
              <a:rPr lang="en-US" dirty="0"/>
              <a:t>CO2 Emissions by state</a:t>
            </a:r>
          </a:p>
          <a:p>
            <a:r>
              <a:rPr lang="en-US" dirty="0"/>
              <a:t>Total US Renewable energy production by years</a:t>
            </a:r>
          </a:p>
          <a:p>
            <a:r>
              <a:rPr lang="en-US" dirty="0"/>
              <a:t>All CSV files can be found:</a:t>
            </a:r>
          </a:p>
          <a:p>
            <a:r>
              <a:rPr lang="en-US" dirty="0">
                <a:hlinkClick r:id="rId3"/>
              </a:rPr>
              <a:t>https://github.com/Kphad20/Project_2-Group_Product/tree/master/data</a:t>
            </a:r>
          </a:p>
          <a:p>
            <a:r>
              <a:rPr lang="en-US">
                <a:hlinkClick r:id="rId3"/>
              </a:rPr>
              <a:t>https://leafletjs.com/examples/choropleth/us-states.js</a:t>
            </a:r>
            <a:endParaRPr lang="en-US" dirty="0">
              <a:hlinkClick r:id="rId3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17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72</TotalTime>
  <Words>216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US Energy Analysis</vt:lpstr>
      <vt:lpstr>Objectives</vt:lpstr>
      <vt:lpstr>Visualizations</vt:lpstr>
      <vt:lpstr>Datasources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Energy Analysis</dc:title>
  <dc:creator>Lili Joya</dc:creator>
  <cp:lastModifiedBy>Lili Joya</cp:lastModifiedBy>
  <cp:revision>5</cp:revision>
  <dcterms:created xsi:type="dcterms:W3CDTF">2020-09-09T00:42:59Z</dcterms:created>
  <dcterms:modified xsi:type="dcterms:W3CDTF">2020-09-09T01:55:58Z</dcterms:modified>
</cp:coreProperties>
</file>