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5"/>
  </p:normalViewPr>
  <p:slideViewPr>
    <p:cSldViewPr snapToGrid="0" snapToObjects="1">
      <p:cViewPr varScale="1">
        <p:scale>
          <a:sx n="118" d="100"/>
          <a:sy n="118" d="100"/>
        </p:scale>
        <p:origin x="5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65200E-BE19-61BA-8C12-E73CE7790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4850097"/>
            <a:ext cx="9151631" cy="2021488"/>
            <a:chOff x="-1" y="-29768"/>
            <a:chExt cx="12202175" cy="15193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CB7929-1F93-E966-9A22-29A959C2A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9333BF-F59E-1341-F162-50F583238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345832-F005-417F-6A2A-8481A275F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8722" y="5167418"/>
            <a:ext cx="6712268" cy="7022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The 3NGINE – Autonomous AI Productivity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526" y="5874999"/>
            <a:ext cx="6713464" cy="50464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Kolapo Mogaji | ITAI2376 | May 5, 2025</a:t>
            </a:r>
          </a:p>
        </p:txBody>
      </p:sp>
      <p:pic>
        <p:nvPicPr>
          <p:cNvPr id="5" name="Picture 4" descr="707defc9-f571-4860-9881-6f77a8517c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77" y="869989"/>
            <a:ext cx="3217333" cy="3217333"/>
          </a:xfrm>
          <a:prstGeom prst="rect">
            <a:avLst/>
          </a:prstGeom>
        </p:spPr>
      </p:pic>
      <p:pic>
        <p:nvPicPr>
          <p:cNvPr id="4" name="Picture 3" descr="707defc9-f571-4860-9881-6f77a8517c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88" y="870390"/>
            <a:ext cx="3217333" cy="32173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1. Project Overview</a:t>
            </a: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707defc9-f571-4860-9881-6f77a8517c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6" y="1552610"/>
            <a:ext cx="3583036" cy="35830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The 3NGINE is a generative AI agent designed to act as a digital productivity assistant. It processes natural language prompts and executes tasks such as scheduling meetings, sending emails, and managing workflows through real-time integration with tools like Google Calendar.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286" y="467271"/>
            <a:ext cx="3146755" cy="2052522"/>
          </a:xfrm>
        </p:spPr>
        <p:txBody>
          <a:bodyPr anchor="b">
            <a:normAutofit/>
          </a:bodyPr>
          <a:lstStyle/>
          <a:p>
            <a:r>
              <a:rPr lang="en-US" sz="4500"/>
              <a:t>2. System 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223" y="554152"/>
            <a:ext cx="4306642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707defc9-f571-4860-9881-6f77a8517cbe.PNG"/>
          <p:cNvPicPr>
            <a:picLocks noChangeAspect="1"/>
          </p:cNvPicPr>
          <p:nvPr/>
        </p:nvPicPr>
        <p:blipFill>
          <a:blip r:embed="rId2"/>
          <a:srcRect l="12600" r="12397" b="-3"/>
          <a:stretch/>
        </p:blipFill>
        <p:spPr>
          <a:xfrm>
            <a:off x="379063" y="554151"/>
            <a:ext cx="4306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17" y="703679"/>
            <a:ext cx="128636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064" y="1562696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3286" y="2990818"/>
            <a:ext cx="3146755" cy="291387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Input Processing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Task Classification (Email, Calendar, Other)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ReAct Reasoning Pattern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Tool Integration Layer (Google Calendar)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Output + Safety Layer (Fallback Responses)</a:t>
            </a: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286" y="467271"/>
            <a:ext cx="3146755" cy="205252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3. Implementation Details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223" y="554152"/>
            <a:ext cx="4306642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063" y="703679"/>
            <a:ext cx="565287" cy="1016562"/>
            <a:chOff x="422753" y="703679"/>
            <a:chExt cx="753718" cy="1016562"/>
          </a:xfrm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707defc9-f571-4860-9881-6f77a8517c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27" y="1943029"/>
            <a:ext cx="2964434" cy="29644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519" y="2990818"/>
            <a:ext cx="3118523" cy="291387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Written in Python using modular design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Google Calendar API integrated via OAuth2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Email tool currently simulated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Prompt routing handled by keyword-based classifier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ReAct pattern used for task planning + execution</a:t>
            </a: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4. 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13" y="2459116"/>
            <a:ext cx="2776934" cy="3524823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✅ Schedule a meeting → Calendar API confirms event</a:t>
            </a:r>
          </a:p>
          <a:p>
            <a:r>
              <a:rPr lang="en-US" sz="1700">
                <a:solidFill>
                  <a:srgbClr val="FFFFFF"/>
                </a:solidFill>
              </a:rPr>
              <a:t>✅ Simulated email sent with expected response</a:t>
            </a:r>
          </a:p>
          <a:p>
            <a:r>
              <a:rPr lang="en-US" sz="1700">
                <a:solidFill>
                  <a:srgbClr val="FFFFFF"/>
                </a:solidFill>
              </a:rPr>
              <a:t>✅ Invalid input returns fallback message</a:t>
            </a:r>
          </a:p>
          <a:p>
            <a:r>
              <a:rPr lang="en-US" sz="1700">
                <a:solidFill>
                  <a:srgbClr val="FFFFFF"/>
                </a:solidFill>
              </a:rPr>
              <a:t>🧪 Agent handles 3+ use cases reliably</a:t>
            </a:r>
          </a:p>
        </p:txBody>
      </p:sp>
      <p:pic>
        <p:nvPicPr>
          <p:cNvPr id="4" name="Picture 3" descr="707defc9-f571-4860-9881-6f77a8517c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78" y="1401374"/>
            <a:ext cx="4055251" cy="4055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068" y="501651"/>
            <a:ext cx="3296505" cy="17162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5. Challenges and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707defc9-f571-4860-9881-6f77a8517cb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7" y="1470891"/>
            <a:ext cx="3916219" cy="39162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37" y="2645922"/>
            <a:ext cx="3326041" cy="3710427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Time parsing → Hardcoded for demo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OAuth integration → Resolved via Google Docs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Input ambiguity → Resolved with fallback logic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Command vs prompt confusion → Refined prompts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0" y="741391"/>
            <a:ext cx="3175795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6.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17579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• Reinforced core agent architecture concepts</a:t>
            </a:r>
          </a:p>
          <a:p>
            <a:r>
              <a:rPr lang="en-US" sz="1700"/>
              <a:t>• Learned OAuth + API integration</a:t>
            </a:r>
          </a:p>
          <a:p>
            <a:r>
              <a:rPr lang="en-US" sz="1700"/>
              <a:t>• Practiced modular agent design</a:t>
            </a:r>
          </a:p>
          <a:p>
            <a:r>
              <a:rPr lang="en-US" sz="1700"/>
              <a:t>• Gained experience with prompt handling and safety</a:t>
            </a:r>
          </a:p>
        </p:txBody>
      </p:sp>
      <p:pic>
        <p:nvPicPr>
          <p:cNvPr id="4" name="Picture 3" descr="707defc9-f571-4860-9881-6f77a8517cbe.PNG"/>
          <p:cNvPicPr>
            <a:picLocks noChangeAspect="1"/>
          </p:cNvPicPr>
          <p:nvPr/>
        </p:nvPicPr>
        <p:blipFill>
          <a:blip r:embed="rId2"/>
          <a:srcRect l="9072" r="8875" b="2"/>
          <a:stretch/>
        </p:blipFill>
        <p:spPr>
          <a:xfrm>
            <a:off x="4391167" y="877414"/>
            <a:ext cx="4090159" cy="49846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0" y="741391"/>
            <a:ext cx="2662237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7.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10223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- Add natural time parsing with `dateparser`</a:t>
            </a:r>
          </a:p>
          <a:p>
            <a:r>
              <a:rPr lang="en-US" sz="1700"/>
              <a:t>- Integrate Gmail API for real email execution</a:t>
            </a:r>
          </a:p>
          <a:p>
            <a:r>
              <a:rPr lang="en-US" sz="1700"/>
              <a:t>- Log memory with vector DB like FAISS</a:t>
            </a:r>
          </a:p>
          <a:p>
            <a:r>
              <a:rPr lang="en-US" sz="1700"/>
              <a:t>- Expand to support collaborative agent workflows</a:t>
            </a:r>
          </a:p>
        </p:txBody>
      </p:sp>
      <p:pic>
        <p:nvPicPr>
          <p:cNvPr id="4" name="Picture 3" descr="707defc9-f571-4860-9881-6f77a8517cbe.PNG"/>
          <p:cNvPicPr>
            <a:picLocks noChangeAspect="1"/>
          </p:cNvPicPr>
          <p:nvPr/>
        </p:nvPicPr>
        <p:blipFill>
          <a:blip r:embed="rId2"/>
          <a:srcRect l="3829" r="3631" b="2"/>
          <a:stretch/>
        </p:blipFill>
        <p:spPr>
          <a:xfrm>
            <a:off x="3816932" y="877413"/>
            <a:ext cx="4666971" cy="5043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16932" y="5858828"/>
            <a:ext cx="4669847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276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The 3NGINE – Autonomous AI Productivity Agent</vt:lpstr>
      <vt:lpstr>1. Project Overview</vt:lpstr>
      <vt:lpstr>2. System Architecture</vt:lpstr>
      <vt:lpstr>3. Implementation Details</vt:lpstr>
      <vt:lpstr>4. Evaluation Results</vt:lpstr>
      <vt:lpstr>5. Challenges and Solutions</vt:lpstr>
      <vt:lpstr>6. Lessons Learned</vt:lpstr>
      <vt:lpstr>7.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kolapo.mogaji-W203940885</cp:lastModifiedBy>
  <cp:revision>2</cp:revision>
  <dcterms:created xsi:type="dcterms:W3CDTF">2013-01-27T09:14:16Z</dcterms:created>
  <dcterms:modified xsi:type="dcterms:W3CDTF">2025-05-06T17:01:33Z</dcterms:modified>
  <cp:category/>
</cp:coreProperties>
</file>