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1" r:id="rId4"/>
    <p:sldId id="260" r:id="rId5"/>
    <p:sldId id="272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23.11.2020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.statista.com/themen/236/stress/#:~:text=Laut%20einer%20gro%C3%9Fangelegten%20Umfrage%20der,betroffen%20zu%20sein%20als%20M%C3%A4nne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hteck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de" sz="8000" dirty="0"/>
              <a:t>Life‘s Good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de-DE" b="0" i="0" dirty="0">
                <a:solidFill>
                  <a:srgbClr val="24292E"/>
                </a:solidFill>
                <a:effectLst/>
                <a:latin typeface="-apple-system"/>
              </a:rPr>
              <a:t>Stress im Alltag? Wer kennt’s nicht. Mit unserem SYSTEM werden wir euren Alltag erleichtern und euch zum Entspannen bringen.</a:t>
            </a:r>
            <a:endParaRPr lang="de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Bild 4" descr="Ein Bild mit einem Gebäude und einer Sitzbank&#10;&#10;Beschreibung wird automatisch generier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200AE21-17DB-46B9-9024-57FFC4321E22}"/>
              </a:ext>
            </a:extLst>
          </p:cNvPr>
          <p:cNvSpPr txBox="1"/>
          <p:nvPr/>
        </p:nvSpPr>
        <p:spPr>
          <a:xfrm>
            <a:off x="8905876" y="6379906"/>
            <a:ext cx="32861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latin typeface="-apple-system"/>
              </a:rPr>
              <a:t>Von Kimberly </a:t>
            </a:r>
            <a:r>
              <a:rPr lang="de-DE" sz="1300" dirty="0" err="1">
                <a:latin typeface="-apple-system"/>
              </a:rPr>
              <a:t>Plackenhohn</a:t>
            </a:r>
            <a:r>
              <a:rPr lang="de-DE" sz="1300" dirty="0">
                <a:latin typeface="-apple-system"/>
              </a:rPr>
              <a:t> und Eda Serttas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95EAF-5A33-4AB1-87D8-D3A58723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Konkurrenzanalyse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0BD77D-B593-4334-BD2E-4DCF735B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23.11.2020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3FCC1-AE79-457C-B51B-695686AC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Alleinstellungsmerkmal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06009F-34A7-4351-BB6F-261CD065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23.11.2020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3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084D0-FC33-4527-BB3E-C3D494C4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82B7F8-E501-40D2-9FB6-7F72475A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23.11.2020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3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DBF7E-A3AA-4737-A096-3A459EE6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28625"/>
            <a:ext cx="10315576" cy="1409700"/>
          </a:xfrm>
        </p:spPr>
        <p:txBody>
          <a:bodyPr>
            <a:noAutofit/>
          </a:bodyPr>
          <a:lstStyle/>
          <a:p>
            <a:r>
              <a:rPr lang="de-DE" sz="4000" b="0" i="0" dirty="0">
                <a:solidFill>
                  <a:srgbClr val="2E3C50"/>
                </a:solidFill>
                <a:effectLst/>
              </a:rPr>
              <a:t>Spezifikation des ersten technischen /architekturellen Proof-</a:t>
            </a:r>
            <a:r>
              <a:rPr lang="de-DE" sz="4000" b="0" i="0" dirty="0" err="1">
                <a:solidFill>
                  <a:srgbClr val="2E3C50"/>
                </a:solidFill>
                <a:effectLst/>
              </a:rPr>
              <a:t>of</a:t>
            </a:r>
            <a:r>
              <a:rPr lang="de-DE" sz="4000" b="0" i="0" dirty="0">
                <a:solidFill>
                  <a:srgbClr val="2E3C50"/>
                </a:solidFill>
                <a:effectLst/>
              </a:rPr>
              <a:t>-</a:t>
            </a:r>
            <a:r>
              <a:rPr lang="de-DE" sz="4000" b="0" i="0" dirty="0" err="1">
                <a:solidFill>
                  <a:srgbClr val="2E3C50"/>
                </a:solidFill>
                <a:effectLst/>
              </a:rPr>
              <a:t>Concepts</a:t>
            </a:r>
            <a:r>
              <a:rPr lang="de-DE" sz="4000" b="0" i="0" dirty="0">
                <a:solidFill>
                  <a:srgbClr val="2E3C50"/>
                </a:solidFill>
                <a:effectLst/>
              </a:rPr>
              <a:t> (</a:t>
            </a:r>
            <a:r>
              <a:rPr lang="de-DE" sz="4000" b="0" i="0" dirty="0" err="1">
                <a:solidFill>
                  <a:srgbClr val="2E3C50"/>
                </a:solidFill>
                <a:effectLst/>
              </a:rPr>
              <a:t>PoC</a:t>
            </a:r>
            <a:r>
              <a:rPr lang="de-DE" sz="4000" b="0" i="0" dirty="0">
                <a:solidFill>
                  <a:srgbClr val="2E3C50"/>
                </a:solidFill>
                <a:effectLst/>
              </a:rPr>
              <a:t>)</a:t>
            </a:r>
            <a:endParaRPr lang="de-DE" sz="4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4BDA27-6A86-4BCF-9661-802383D2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23.11.2020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3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6B0B279C-A9B5-49F1-9A21-012C4430E55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B2DDE27-5081-46AD-8B84-38FA64A4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Ende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EB3076-4347-4AC4-B0EF-74CCEC136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Präsentiert von Kimberly </a:t>
            </a:r>
            <a:r>
              <a:rPr lang="de-DE" dirty="0" err="1"/>
              <a:t>Plackenhohn</a:t>
            </a:r>
            <a:r>
              <a:rPr lang="de-DE" dirty="0"/>
              <a:t> und Eda Serttas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701A2C-F796-43C1-AA75-D34448CD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989E5A-44CF-486A-A324-E4C01361A073}" type="datetime1">
              <a:rPr lang="de-DE" smtClean="0"/>
              <a:t>23.11.2020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7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 fontScale="90000"/>
          </a:bodyPr>
          <a:lstStyle/>
          <a:p>
            <a:pPr lvl="0" rtl="0"/>
            <a:r>
              <a:rPr lang="de-DE" sz="4800" i="1" dirty="0">
                <a:solidFill>
                  <a:srgbClr val="FFFFFF"/>
                </a:solidFill>
              </a:rPr>
              <a:t>,,Laut einer großangelegten Umfrage der Techniker Krankasse leiden in Deutschland mehr als drei Viertel der Erwachsenenbevölkerung zumindest gelegentlich unter Stress - ein knappes Viertel sogar häufig.‘‘</a:t>
            </a:r>
            <a:endParaRPr lang="de" sz="4800" i="1" dirty="0">
              <a:solidFill>
                <a:srgbClr val="FFFFFF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de" sz="1500" dirty="0">
                <a:solidFill>
                  <a:srgbClr val="FFFFFF"/>
                </a:solidFill>
              </a:rPr>
              <a:t>Quelle: </a:t>
            </a:r>
            <a:r>
              <a:rPr lang="de-DE" sz="1500" b="1" i="0" u="none" strike="noStrike" dirty="0">
                <a:effectLst/>
                <a:latin typeface="-apple-system"/>
                <a:hlinkClick r:id="rId2"/>
              </a:rPr>
              <a:t>https://de.statista.com/themen/236/stress/#:~:text=Laut%20einer%20gro%C3%9Fangelegten%20Umfrage%20der,betroffen%20zu%20sein%20als%20M%C3%A4nner</a:t>
            </a:r>
            <a:r>
              <a:rPr lang="de-DE" sz="1500" b="1" i="0" dirty="0">
                <a:solidFill>
                  <a:srgbClr val="6A737D"/>
                </a:solidFill>
                <a:effectLst/>
                <a:latin typeface="-apple-system"/>
              </a:rPr>
              <a:t>.</a:t>
            </a:r>
            <a:endParaRPr lang="de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F87C2-E244-41E0-AFF6-CCBE3E7A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46AAA2-7A8F-484E-BDB8-F068E8517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1. Exposé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Zielhierarchie und Anforderungen</a:t>
            </a:r>
          </a:p>
          <a:p>
            <a:r>
              <a:rPr lang="de-DE" dirty="0"/>
              <a:t>2. Problemszenario</a:t>
            </a:r>
          </a:p>
          <a:p>
            <a:r>
              <a:rPr lang="de-DE" dirty="0"/>
              <a:t>3. Domänenmodell und Stakeholder</a:t>
            </a:r>
          </a:p>
          <a:p>
            <a:r>
              <a:rPr lang="de-DE" dirty="0"/>
              <a:t>4. Anwendungslogik</a:t>
            </a:r>
          </a:p>
          <a:p>
            <a:r>
              <a:rPr lang="de-DE" dirty="0"/>
              <a:t>5. Use Case</a:t>
            </a:r>
          </a:p>
          <a:p>
            <a:r>
              <a:rPr lang="de-DE" dirty="0"/>
              <a:t>6. Konkurrenzanalyse</a:t>
            </a:r>
          </a:p>
          <a:p>
            <a:r>
              <a:rPr lang="de-DE" dirty="0"/>
              <a:t>7. Alleinstellungsmerkmal</a:t>
            </a:r>
          </a:p>
          <a:p>
            <a:r>
              <a:rPr lang="de-DE" dirty="0"/>
              <a:t>8. Risiken</a:t>
            </a:r>
          </a:p>
          <a:p>
            <a:r>
              <a:rPr lang="de-DE" dirty="0"/>
              <a:t>9. Spezifikation des ersten technischen/architekturellen Proof-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Concepts</a:t>
            </a:r>
            <a:r>
              <a:rPr lang="de-DE" dirty="0"/>
              <a:t> (</a:t>
            </a:r>
            <a:r>
              <a:rPr lang="de-DE" dirty="0" err="1"/>
              <a:t>PoC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ED896E-CA39-45F3-8B71-055C28F6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23.11.2020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A8D32-4F3C-4792-A0C9-01788934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Exposé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C72417-0E0E-4788-9FEA-B7940B26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23.11.2020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8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6D867-47AB-48B8-A676-2E0CBB54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Zielhierarchie und Anforderungen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04DD8F-BFB9-4DED-B4CB-10A7060F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23.11.2020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1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BCCAB-5ACC-4EC5-9706-8BE377FF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553"/>
            <a:ext cx="10058400" cy="1450757"/>
          </a:xfrm>
        </p:spPr>
        <p:txBody>
          <a:bodyPr/>
          <a:lstStyle/>
          <a:p>
            <a:r>
              <a:rPr lang="de-DE" dirty="0"/>
              <a:t>Problemszenario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FF20DB-52C1-465F-9B0F-37C64A42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23.11.2020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6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E4ADB-3912-4818-9107-B9B53667F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166" y="0"/>
            <a:ext cx="3517567" cy="947167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Domänenmodell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9442D1-CA1D-4DBB-AF49-36C9359E3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584" y="1934085"/>
            <a:ext cx="6677552" cy="4173470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4EF8376-154E-49F9-9170-F088ABD1C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bg1"/>
                </a:solidFill>
                <a:effectLst/>
                <a:latin typeface="-apple-system"/>
              </a:rPr>
              <a:t> Nutzer/ natürliche Person (Schüler, Student, Angestellter,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bg1"/>
                </a:solidFill>
                <a:effectLst/>
                <a:latin typeface="-apple-system"/>
              </a:rPr>
              <a:t> geschultes Personal/ </a:t>
            </a:r>
            <a:r>
              <a:rPr lang="de-DE" b="0" i="0" dirty="0" err="1">
                <a:solidFill>
                  <a:schemeClr val="bg1"/>
                </a:solidFill>
                <a:effectLst/>
                <a:latin typeface="-apple-system"/>
              </a:rPr>
              <a:t>Supporting</a:t>
            </a:r>
            <a:r>
              <a:rPr lang="de-DE" b="0" i="0" dirty="0">
                <a:solidFill>
                  <a:schemeClr val="bg1"/>
                </a:solidFill>
                <a:effectLst/>
                <a:latin typeface="-apple-system"/>
              </a:rPr>
              <a:t> Team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bg1"/>
                </a:solidFill>
                <a:effectLst/>
                <a:latin typeface="-apple-system"/>
              </a:rPr>
              <a:t> Therapeuten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9B52C2-998F-4764-8855-F690A196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F9110680-7D80-41F3-804A-113A4CB11D73}" type="datetime1">
              <a:rPr lang="de-DE" smtClean="0"/>
              <a:pPr rtl="0">
                <a:spcAft>
                  <a:spcPts val="600"/>
                </a:spcAft>
              </a:pPr>
              <a:t>23.11.2020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E82BDFF8-CF89-4A80-A7F5-DDA79CF75872}"/>
              </a:ext>
            </a:extLst>
          </p:cNvPr>
          <p:cNvSpPr txBox="1">
            <a:spLocks/>
          </p:cNvSpPr>
          <p:nvPr/>
        </p:nvSpPr>
        <p:spPr>
          <a:xfrm>
            <a:off x="795866" y="938783"/>
            <a:ext cx="3517567" cy="2093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Stakeholder</a:t>
            </a:r>
          </a:p>
        </p:txBody>
      </p:sp>
    </p:spTree>
    <p:extLst>
      <p:ext uri="{BB962C8B-B14F-4D97-AF65-F5344CB8AC3E}">
        <p14:creationId xmlns:p14="http://schemas.microsoft.com/office/powerpoint/2010/main" val="28134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92C44-068F-4D42-97BC-5E6A8059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de-DE" dirty="0"/>
              <a:t>Anwendungslogik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410ACA-30D7-4B8E-B27F-0FF3DDB0E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2"/>
            <a:ext cx="4998720" cy="359727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de-DE" sz="2100" b="1" i="1" u="sng" dirty="0">
                <a:solidFill>
                  <a:srgbClr val="24292E"/>
                </a:solidFill>
                <a:effectLst/>
                <a:latin typeface="-apple-system"/>
              </a:rPr>
              <a:t>Benutzer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4292E"/>
                </a:solidFill>
                <a:effectLst/>
                <a:latin typeface="-apple-system"/>
              </a:rPr>
              <a:t>Muss sich registrieren/ anmelden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4292E"/>
                </a:solidFill>
                <a:effectLst/>
                <a:latin typeface="-apple-system"/>
              </a:rPr>
              <a:t>Kann verschiedene Übungen machen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4292E"/>
                </a:solidFill>
                <a:effectLst/>
                <a:latin typeface="-apple-system"/>
              </a:rPr>
              <a:t>Kann Musik, Hörbücher oder ASMR hören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4292E"/>
                </a:solidFill>
                <a:effectLst/>
                <a:latin typeface="-apple-system"/>
              </a:rPr>
              <a:t>Kann an Pausen zum entspannen erinnert werden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4292E"/>
                </a:solidFill>
                <a:effectLst/>
                <a:latin typeface="-apple-system"/>
              </a:rPr>
              <a:t>Kann ans trinken erinnert werden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4292E"/>
                </a:solidFill>
                <a:effectLst/>
                <a:latin typeface="-apple-system"/>
              </a:rPr>
              <a:t>Kann täglich morgens und abends eine Frage beantworten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4292E"/>
                </a:solidFill>
                <a:effectLst/>
                <a:latin typeface="-apple-system"/>
              </a:rPr>
              <a:t>Kann am Ende eines Monats an einer Umfrage teilnehmen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4292E"/>
                </a:solidFill>
                <a:effectLst/>
                <a:latin typeface="-apple-system"/>
              </a:rPr>
              <a:t>Kann mit unserem geschultem Personal Chatten/ Telefonieren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4292E"/>
                </a:solidFill>
                <a:effectLst/>
                <a:latin typeface="-apple-system"/>
              </a:rPr>
              <a:t>(Kann in verschiedene Stresskategorien an dem Chat teilnehmen und sich mit anderen Benutzern austauschen)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7E95B8-79AB-443A-B1CB-1B3CBA3B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F9110680-7D80-41F3-804A-113A4CB11D73}" type="datetime1">
              <a:rPr lang="de-DE" smtClean="0"/>
              <a:pPr rtl="0">
                <a:spcAft>
                  <a:spcPts val="600"/>
                </a:spcAft>
              </a:pPr>
              <a:t>23.11.2020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2D8710-ACBC-4B19-B4C4-E6DF28A13D81}"/>
              </a:ext>
            </a:extLst>
          </p:cNvPr>
          <p:cNvSpPr txBox="1">
            <a:spLocks/>
          </p:cNvSpPr>
          <p:nvPr/>
        </p:nvSpPr>
        <p:spPr>
          <a:xfrm>
            <a:off x="6402705" y="2108202"/>
            <a:ext cx="5402442" cy="22710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300" b="1" i="1" u="sng" dirty="0">
                <a:solidFill>
                  <a:srgbClr val="24292E"/>
                </a:solidFill>
                <a:effectLst/>
                <a:latin typeface="-apple-system"/>
              </a:rPr>
              <a:t>Geschultes Personal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200" b="0" i="0" dirty="0">
                <a:solidFill>
                  <a:srgbClr val="24292E"/>
                </a:solidFill>
                <a:effectLst/>
                <a:latin typeface="-apple-system"/>
              </a:rPr>
              <a:t>Unterstützt/ Hilft den Benutzern und bietet somit seelische Unterstützung 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200" b="0" i="0" dirty="0">
                <a:solidFill>
                  <a:srgbClr val="24292E"/>
                </a:solidFill>
                <a:effectLst/>
                <a:latin typeface="-apple-system"/>
              </a:rPr>
              <a:t>Schätzt den Benutzer ein (wobei er gerade Hilfe braucht)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200" b="0" i="0" dirty="0">
                <a:solidFill>
                  <a:srgbClr val="24292E"/>
                </a:solidFill>
                <a:effectLst/>
                <a:latin typeface="-apple-system"/>
              </a:rPr>
              <a:t>Gibt Tipps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200" b="0" i="0" dirty="0">
                <a:solidFill>
                  <a:srgbClr val="24292E"/>
                </a:solidFill>
                <a:effectLst/>
                <a:latin typeface="-apple-system"/>
              </a:rPr>
              <a:t>Schlägt verschiedene Anlaufmöglichkeiten vor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200" b="0" i="0" dirty="0">
                <a:solidFill>
                  <a:srgbClr val="24292E"/>
                </a:solidFill>
                <a:effectLst/>
                <a:latin typeface="-apple-system"/>
              </a:rPr>
              <a:t>(Leitet Kunden an einen Therapeuten weiter)</a:t>
            </a:r>
          </a:p>
          <a:p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FAC6DE-311C-4CE7-AF1B-D60545BD38A3}"/>
              </a:ext>
            </a:extLst>
          </p:cNvPr>
          <p:cNvSpPr txBox="1">
            <a:spLocks/>
          </p:cNvSpPr>
          <p:nvPr/>
        </p:nvSpPr>
        <p:spPr>
          <a:xfrm>
            <a:off x="6402705" y="4569144"/>
            <a:ext cx="3417570" cy="8439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300" b="1" i="1" u="sng" dirty="0">
                <a:solidFill>
                  <a:srgbClr val="24292E"/>
                </a:solidFill>
                <a:effectLst/>
                <a:latin typeface="-apple-system"/>
              </a:rPr>
              <a:t>Therapeut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100" b="0" i="0" dirty="0">
                <a:solidFill>
                  <a:srgbClr val="24292E"/>
                </a:solidFill>
                <a:effectLst/>
                <a:latin typeface="-apple-system"/>
              </a:rPr>
              <a:t>Hilft dem Benutzer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293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129DC-18CA-41F8-83B9-7C718A7F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de-DE" dirty="0"/>
              <a:t>Use-Case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489803-F80B-4AB2-B7CC-EC206BF7B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91" y="1944944"/>
            <a:ext cx="6091218" cy="4294309"/>
          </a:xfrm>
          <a:prstGeom prst="rect">
            <a:avLst/>
          </a:prstGeom>
          <a:noFill/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CEA03B-1288-499A-AD4B-EA6771A3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F9110680-7D80-41F3-804A-113A4CB11D73}" type="datetime1">
              <a:rPr lang="de-DE" smtClean="0"/>
              <a:pPr rtl="0">
                <a:spcAft>
                  <a:spcPts val="600"/>
                </a:spcAft>
              </a:pPr>
              <a:t>23.11.2020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1371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751E87C0-0771-424F-B154-871FD1501C05}" vid="{2E5C96EF-B3D9-45F0-A93F-C32C56A6DA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Breitbild</PresentationFormat>
  <Paragraphs>62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Bookman Old Style</vt:lpstr>
      <vt:lpstr>Calibri</vt:lpstr>
      <vt:lpstr>Franklin Gothic Book</vt:lpstr>
      <vt:lpstr>1_RetrospectVTI</vt:lpstr>
      <vt:lpstr>Life‘s Good</vt:lpstr>
      <vt:lpstr>,,Laut einer großangelegten Umfrage der Techniker Krankasse leiden in Deutschland mehr als drei Viertel der Erwachsenenbevölkerung zumindest gelegentlich unter Stress - ein knappes Viertel sogar häufig.‘‘</vt:lpstr>
      <vt:lpstr>Inhalt</vt:lpstr>
      <vt:lpstr>Exposé</vt:lpstr>
      <vt:lpstr>Zielhierarchie und Anforderungen</vt:lpstr>
      <vt:lpstr>Problemszenario</vt:lpstr>
      <vt:lpstr>Domänenmodell</vt:lpstr>
      <vt:lpstr>Anwendungslogik</vt:lpstr>
      <vt:lpstr>Use-Case</vt:lpstr>
      <vt:lpstr>Konkurrenzanalyse</vt:lpstr>
      <vt:lpstr>Alleinstellungsmerkmal</vt:lpstr>
      <vt:lpstr>Risiken</vt:lpstr>
      <vt:lpstr>Spezifikation des ersten technischen /architekturellen Proof-of-Concepts (PoC)</vt:lpstr>
      <vt:lpstr>Ende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Life‘s Good</dc:title>
  <dc:creator>Eda Serttas</dc:creator>
  <cp:lastModifiedBy>Eda Serttas</cp:lastModifiedBy>
  <cp:revision>5</cp:revision>
  <dcterms:created xsi:type="dcterms:W3CDTF">2020-11-23T14:33:21Z</dcterms:created>
  <dcterms:modified xsi:type="dcterms:W3CDTF">2020-11-23T15:03:01Z</dcterms:modified>
</cp:coreProperties>
</file>