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1"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79757" autoAdjust="0"/>
  </p:normalViewPr>
  <p:slideViewPr>
    <p:cSldViewPr snapToGrid="0">
      <p:cViewPr varScale="1">
        <p:scale>
          <a:sx n="53" d="100"/>
          <a:sy n="53" d="100"/>
        </p:scale>
        <p:origin x="868" y="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26.11.2020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26.11.2020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26.11.2020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26.11.2020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26.11.2020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26.11.2020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26.11.2020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26.11.2020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26.11.2020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26.11.2020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26.11.2020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26.11.2020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26.11.2020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26.11.2020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b="0" i="0" dirty="0">
                <a:solidFill>
                  <a:srgbClr val="24292E"/>
                </a:solidFill>
                <a:effectLst/>
                <a:latin typeface="-apple-system"/>
              </a:rPr>
              <a:t>Der Benutzer kann bei jeder Erinnerung angeben, wie viel er bis zu diesem 	Zeitpunkt getrunken hat.</a:t>
            </a:r>
            <a:br>
              <a:rPr lang="de-DE" sz="1200" b="0" i="0" dirty="0">
                <a:solidFill>
                  <a:srgbClr val="24292E"/>
                </a:solidFill>
                <a:effectLst/>
                <a:latin typeface="-apple-system"/>
              </a:rPr>
            </a:br>
            <a:r>
              <a:rPr lang="de-DE" sz="1200" b="0" i="0" dirty="0">
                <a:solidFill>
                  <a:srgbClr val="24292E"/>
                </a:solidFill>
                <a:effectLst/>
                <a:latin typeface="-apple-system"/>
              </a:rPr>
              <a:t>	</a:t>
            </a:r>
            <a:r>
              <a:rPr lang="de-DE" sz="1200" b="0" i="0" dirty="0">
                <a:solidFill>
                  <a:srgbClr val="24292E"/>
                </a:solidFill>
                <a:effectLst/>
                <a:latin typeface="-apple-system"/>
                <a:sym typeface="Wingdings" panose="05000000000000000000" pitchFamily="2" charset="2"/>
              </a:rPr>
              <a:t> </a:t>
            </a:r>
            <a:r>
              <a:rPr lang="de-DE" sz="1200" b="0" i="0" dirty="0">
                <a:solidFill>
                  <a:srgbClr val="24292E"/>
                </a:solidFill>
                <a:effectLst/>
                <a:latin typeface="-apple-system"/>
              </a:rPr>
              <a:t>Dem Benutzer wird ein Verlauf zur Verfügung gestellt, damit dieser sehen 	kann, ob er genug trinkt und was er in wie vielen Tagen getrunken hat.</a:t>
            </a:r>
            <a:endParaRPr lang="de-DE" sz="12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80131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endParaRPr lang="de-DE" sz="1700" b="0" i="0" dirty="0">
              <a:solidFill>
                <a:srgbClr val="24292E"/>
              </a:solidFill>
              <a:effectLst/>
              <a:latin typeface="-apple-system"/>
            </a:endParaRP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a:latin typeface="-apple-system"/>
              </a:rPr>
              <a:t>POC14: Anzahl der Liter</a:t>
            </a:r>
            <a:endParaRPr lang="de-DE" dirty="0">
              <a:latin typeface="-apple-system"/>
            </a:endParaRP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830997"/>
          </a:xfrm>
          <a:prstGeom prst="rect">
            <a:avLst/>
          </a:prstGeom>
          <a:noFill/>
        </p:spPr>
        <p:txBody>
          <a:bodyPr wrap="square" rtlCol="0">
            <a:spAutoFit/>
          </a:bodyPr>
          <a:lstStyle/>
          <a:p>
            <a:r>
              <a:rPr lang="de-DE" sz="1600" dirty="0">
                <a:latin typeface="-apple-system"/>
              </a:rPr>
              <a:t>Artefakte für den 2. Audit: </a:t>
            </a:r>
          </a:p>
          <a:p>
            <a:pPr marL="285750" indent="-285750">
              <a:buFont typeface="Arial" panose="020B0604020202020204" pitchFamily="34" charset="0"/>
              <a:buChar char="•"/>
            </a:pPr>
            <a:r>
              <a:rPr lang="de-DE" sz="1600" dirty="0">
                <a:latin typeface="-apple-system"/>
              </a:rPr>
              <a:t>Technisches POC</a:t>
            </a:r>
          </a:p>
          <a:p>
            <a:pPr marL="285750" indent="-285750">
              <a:buFont typeface="Arial" panose="020B0604020202020204" pitchFamily="34" charset="0"/>
              <a:buChar char="•"/>
            </a:pPr>
            <a:r>
              <a:rPr lang="de-DE" sz="1600" dirty="0">
                <a:latin typeface="-apple-system"/>
              </a:rPr>
              <a:t>Coding</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050177"/>
            <a:ext cx="9940491" cy="2308324"/>
          </a:xfrm>
          <a:prstGeom prst="rect">
            <a:avLst/>
          </a:prstGeom>
          <a:noFill/>
        </p:spPr>
        <p:txBody>
          <a:bodyPr wrap="square" rtlCol="0">
            <a:spAutoFit/>
          </a:bodyPr>
          <a:lstStyle/>
          <a:p>
            <a:r>
              <a:rPr lang="de-DE" sz="1600" dirty="0">
                <a:latin typeface="-apple-system"/>
              </a:rPr>
              <a:t>Arbeitsaufteilung:</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Zielhierarchie &amp; Anforderungen </a:t>
            </a:r>
            <a:r>
              <a:rPr lang="de-DE" sz="1600" dirty="0">
                <a:latin typeface="-apple-system"/>
              </a:rPr>
              <a:t>–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Problemszenario</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Domänenmodell &amp; Stakeholder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Anwendungslogik &amp; Use-Case </a:t>
            </a:r>
            <a:r>
              <a:rPr lang="de-DE" sz="1600" dirty="0">
                <a:latin typeface="-apple-system"/>
              </a:rPr>
              <a:t>– Eda</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Konkurrenzanalyse</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Alleinstellungsmerkmal</a:t>
            </a:r>
            <a:r>
              <a:rPr lang="de-DE" sz="1600" dirty="0">
                <a:latin typeface="-apple-system"/>
              </a:rPr>
              <a:t> – Kimberly</a:t>
            </a:r>
          </a:p>
          <a:p>
            <a:pPr marL="285750" indent="-285750">
              <a:buFont typeface="Arial" panose="020B0604020202020204" pitchFamily="34" charset="0"/>
              <a:buChar char="•"/>
            </a:pPr>
            <a:r>
              <a:rPr lang="de-DE" sz="1600" dirty="0">
                <a:latin typeface="-apple-system"/>
              </a:rPr>
              <a:t>23.11.2020 – </a:t>
            </a:r>
            <a:r>
              <a:rPr lang="de-DE" sz="1600" b="1" dirty="0">
                <a:latin typeface="-apple-system"/>
              </a:rPr>
              <a:t>Risiken</a:t>
            </a:r>
            <a:r>
              <a:rPr lang="de-DE" sz="1600" dirty="0">
                <a:latin typeface="-apple-system"/>
              </a:rPr>
              <a:t> – Eda</a:t>
            </a:r>
          </a:p>
          <a:p>
            <a:pPr marL="285750" indent="-285750">
              <a:buFont typeface="Arial" panose="020B0604020202020204" pitchFamily="34" charset="0"/>
              <a:buChar char="•"/>
            </a:pPr>
            <a:r>
              <a:rPr lang="de-DE" sz="1600" dirty="0">
                <a:latin typeface="-apple-system"/>
              </a:rPr>
              <a:t>24.11.2020 – </a:t>
            </a:r>
            <a:r>
              <a:rPr lang="de-DE" sz="1600" b="1" dirty="0">
                <a:latin typeface="-apple-system"/>
              </a:rPr>
              <a:t>Spezifikation des ersten technischen architekturellen </a:t>
            </a:r>
            <a:r>
              <a:rPr lang="de-DE" sz="1600" b="1" dirty="0" err="1">
                <a:latin typeface="-apple-system"/>
              </a:rPr>
              <a:t>PoC</a:t>
            </a:r>
            <a:r>
              <a:rPr lang="de-DE" sz="1600" b="1" dirty="0">
                <a:latin typeface="-apple-system"/>
              </a:rPr>
              <a:t> </a:t>
            </a:r>
            <a:r>
              <a:rPr lang="de-DE" sz="16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830997"/>
          </a:xfrm>
          <a:prstGeom prst="rect">
            <a:avLst/>
          </a:prstGeom>
          <a:noFill/>
        </p:spPr>
        <p:txBody>
          <a:bodyPr wrap="square" rtlCol="0">
            <a:spAutoFit/>
          </a:bodyPr>
          <a:lstStyle/>
          <a:p>
            <a:r>
              <a:rPr lang="de-DE" sz="1600" dirty="0">
                <a:latin typeface="-apple-system"/>
              </a:rPr>
              <a:t>Arbeitsmatrix:</a:t>
            </a:r>
          </a:p>
          <a:p>
            <a:pPr marL="285750" indent="-285750">
              <a:buFont typeface="Arial" panose="020B0604020202020204" pitchFamily="34" charset="0"/>
              <a:buChar char="•"/>
            </a:pPr>
            <a:r>
              <a:rPr lang="de-DE" sz="1600" dirty="0">
                <a:latin typeface="-apple-system"/>
              </a:rPr>
              <a:t>Eda: 50%</a:t>
            </a:r>
          </a:p>
          <a:p>
            <a:pPr marL="285750" indent="-285750">
              <a:buFont typeface="Arial" panose="020B0604020202020204" pitchFamily="34" charset="0"/>
              <a:buChar char="•"/>
            </a:pPr>
            <a:r>
              <a:rPr lang="de-DE" sz="16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26.11.2020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a:p>
            <a:r>
              <a:rPr lang="de-DE" dirty="0"/>
              <a:t>10. Projektplan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26.11.2020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089298"/>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2271</Words>
  <Application>Microsoft Office PowerPoint</Application>
  <PresentationFormat>Breitbild</PresentationFormat>
  <Paragraphs>248</Paragraphs>
  <Slides>18</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39</cp:revision>
  <dcterms:created xsi:type="dcterms:W3CDTF">2020-11-24T17:06:31Z</dcterms:created>
  <dcterms:modified xsi:type="dcterms:W3CDTF">2020-11-26T10:45:10Z</dcterms:modified>
</cp:coreProperties>
</file>