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49393" autoAdjust="0"/>
  </p:normalViewPr>
  <p:slideViewPr>
    <p:cSldViewPr snapToGrid="0">
      <p:cViewPr>
        <p:scale>
          <a:sx n="50" d="100"/>
          <a:sy n="50" d="100"/>
        </p:scale>
        <p:origin x="976" y="-72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noch mal kurz in unser Thema zu kommen und eine Einleitung zu haben, haben wir das Exposé noch einmal hinzugefügt. So wird nicht direkt mit den Anforderungen gestartet.</a:t>
            </a:r>
            <a:br>
              <a:rPr lang="de-DE" dirty="0"/>
            </a:br>
            <a:r>
              <a:rPr lang="de-DE" dirty="0"/>
              <a:t>Falls Fragen aufkommen, kann man auch noch mal schnell auf das Exposé in der PowerPoint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Risiken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Wasser trinken,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vom Wasser trinken,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pic>
        <p:nvPicPr>
          <p:cNvPr id="18" name="Grafik 17" descr="Ein Bild, das Text enthält.&#10;&#10;Automatisch generierte Beschreibung">
            <a:extLst>
              <a:ext uri="{FF2B5EF4-FFF2-40B4-BE49-F238E27FC236}">
                <a16:creationId xmlns:a16="http://schemas.microsoft.com/office/drawing/2014/main" id="{C7334D11-BEDF-4938-98FA-8C1465B49B6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00545" y="3102714"/>
            <a:ext cx="6230462" cy="1905654"/>
          </a:xfrm>
          <a:prstGeom prst="rect">
            <a:avLst/>
          </a:prstGeom>
        </p:spPr>
      </p:pic>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  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  2. Problemszenario</a:t>
            </a:r>
          </a:p>
          <a:p>
            <a:r>
              <a:rPr lang="de-DE" dirty="0">
                <a:latin typeface="-apple-system"/>
              </a:rPr>
              <a:t>  3. Domänenmodell und Stakeholder</a:t>
            </a:r>
          </a:p>
          <a:p>
            <a:r>
              <a:rPr lang="de-DE" dirty="0">
                <a:latin typeface="-apple-system"/>
              </a:rPr>
              <a:t>  4. Anwendungslogik</a:t>
            </a:r>
          </a:p>
          <a:p>
            <a:r>
              <a:rPr lang="de-DE" dirty="0">
                <a:latin typeface="-apple-system"/>
              </a:rPr>
              <a:t>  5. Use Case</a:t>
            </a:r>
          </a:p>
          <a:p>
            <a:r>
              <a:rPr lang="de-DE" dirty="0">
                <a:latin typeface="-apple-system"/>
              </a:rPr>
              <a:t>  6. Konkurrenzanalyse</a:t>
            </a:r>
          </a:p>
          <a:p>
            <a:r>
              <a:rPr lang="de-DE" dirty="0">
                <a:latin typeface="-apple-system"/>
              </a:rPr>
              <a:t>  7. Alleinstellungsmerkmal</a:t>
            </a:r>
          </a:p>
          <a:p>
            <a:r>
              <a:rPr lang="de-DE" dirty="0">
                <a:latin typeface="-apple-system"/>
              </a:rPr>
              <a:t>  8. Risiken</a:t>
            </a:r>
          </a:p>
          <a:p>
            <a:r>
              <a:rPr lang="de-DE" dirty="0">
                <a:latin typeface="-apple-system"/>
              </a:rPr>
              <a:t>  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3631763"/>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2562</Words>
  <Application>Microsoft Office PowerPoint</Application>
  <PresentationFormat>Breitbild</PresentationFormat>
  <Paragraphs>264</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58</cp:revision>
  <cp:lastPrinted>2020-11-29T19:34:47Z</cp:lastPrinted>
  <dcterms:created xsi:type="dcterms:W3CDTF">2020-11-24T17:06:31Z</dcterms:created>
  <dcterms:modified xsi:type="dcterms:W3CDTF">2020-11-29T22:17:44Z</dcterms:modified>
</cp:coreProperties>
</file>