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9"/>
  </p:notesMasterIdLst>
  <p:handoutMasterIdLst>
    <p:handoutMasterId r:id="rId20"/>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1" r:id="rId18"/>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42" autoAdjust="0"/>
    <p:restoredTop sz="94660"/>
  </p:normalViewPr>
  <p:slideViewPr>
    <p:cSldViewPr snapToGrid="0">
      <p:cViewPr varScale="1">
        <p:scale>
          <a:sx n="62" d="100"/>
          <a:sy n="62" d="100"/>
        </p:scale>
        <p:origin x="520"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25.11.2020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24.11.2020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24.11.2020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 Optionen dazu.</a:t>
            </a:r>
          </a:p>
        </p:txBody>
      </p:sp>
      <p:sp>
        <p:nvSpPr>
          <p:cNvPr id="4" name="Datumsplatzhalter 3"/>
          <p:cNvSpPr>
            <a:spLocks noGrp="1"/>
          </p:cNvSpPr>
          <p:nvPr>
            <p:ph type="dt" idx="1"/>
          </p:nvPr>
        </p:nvSpPr>
        <p:spPr/>
        <p:txBody>
          <a:bodyPr/>
          <a:lstStyle/>
          <a:p>
            <a:pPr rtl="0"/>
            <a:fld id="{BB4411EF-09CB-4E62-A9ED-59F7AB2BB401}" type="datetime1">
              <a:rPr lang="de-DE" smtClean="0"/>
              <a:t>24.11.2020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24.11.2020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24.11.2020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24.11.2020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24.11.2020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24.11.2020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24.11.2020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24.11.2020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24.11.2020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24.11.2020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24.11.2020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24.11.2020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24.11.2020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24.11.2020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24.11.2020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24.11.2020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24.11.2020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372679"/>
            <a:ext cx="5928344" cy="6578666"/>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Der Benutzer wird daran erinnert sich zu entspannen und genug zu trinken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3x tägliche Erinnerung (Voreinstellungen) oder der Nutzer stellt seine</a:t>
            </a:r>
            <a:br>
              <a:rPr lang="de-DE" sz="1200" dirty="0">
                <a:solidFill>
                  <a:schemeClr val="tx1">
                    <a:lumMod val="75000"/>
                    <a:lumOff val="25000"/>
                  </a:schemeClr>
                </a:solidFill>
                <a:latin typeface="-apple-system"/>
              </a:rPr>
            </a:br>
            <a:r>
              <a:rPr lang="de-DE" sz="12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Frage morgens und abends	</a:t>
            </a:r>
          </a:p>
          <a:p>
            <a:pPr lvl="2">
              <a:lnSpc>
                <a:spcPct val="90000"/>
              </a:lnSpc>
              <a:spcAft>
                <a:spcPts val="600"/>
              </a:spcAft>
            </a:pP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200" b="1"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a:t>
            </a:r>
            <a:r>
              <a:rPr lang="de-DE" sz="1200" b="1"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2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a:t>
            </a:r>
            <a:r>
              <a:rPr lang="de-DE" sz="12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Auswertung am ende der Woche und des Monats</a:t>
            </a:r>
          </a:p>
          <a:p>
            <a:pPr>
              <a:lnSpc>
                <a:spcPct val="90000"/>
              </a:lnSpc>
              <a:spcAft>
                <a:spcPts val="600"/>
              </a:spcAft>
              <a:buFont typeface="Calibri" panose="020F0502020204030204" pitchFamily="34" charset="0"/>
            </a:pPr>
            <a:r>
              <a:rPr lang="de-DE" sz="1200" b="1" dirty="0">
                <a:solidFill>
                  <a:schemeClr val="tx1">
                    <a:lumMod val="75000"/>
                    <a:lumOff val="25000"/>
                  </a:schemeClr>
                </a:solidFill>
                <a:latin typeface="-apple-system"/>
              </a:rPr>
              <a:t>	</a:t>
            </a:r>
            <a:r>
              <a:rPr lang="de-DE" sz="1200" b="1"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Durch die Umfragen, an denen täglich und am Ende des Monats  	teilgenommen wird, kann der User in seine Auswertung schauen. Es wird der 	Verlauf von der täglichen Umfrage und der Verlauf von der Umfrage am Ende 	des Monats angezeigt</a:t>
            </a:r>
            <a:r>
              <a:rPr lang="de-DE" sz="1100" dirty="0">
                <a:solidFill>
                  <a:schemeClr val="tx1">
                    <a:lumMod val="75000"/>
                    <a:lumOff val="25000"/>
                  </a:schemeClr>
                </a:solidFill>
                <a:latin typeface="-apple-system"/>
              </a:rPr>
              <a: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24.11.2020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24.11.2020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976189"/>
            <a:ext cx="9719310" cy="4293483"/>
          </a:xfrm>
          <a:prstGeom prst="rect">
            <a:avLst/>
          </a:prstGeom>
          <a:noFill/>
        </p:spPr>
        <p:txBody>
          <a:bodyPr wrap="square" rtlCol="0">
            <a:spAutoFit/>
          </a:bodyPr>
          <a:lstStyle/>
          <a:p>
            <a:pPr algn="l">
              <a:buFont typeface="Arial" panose="020B0604020202020204" pitchFamily="34" charset="0"/>
              <a:buChar char="•"/>
            </a:pPr>
            <a:r>
              <a:rPr lang="de-DE" sz="17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700" b="0" i="0" dirty="0">
                <a:solidFill>
                  <a:srgbClr val="24292E"/>
                </a:solidFill>
                <a:effectLst/>
                <a:latin typeface="-apple-system"/>
              </a:rPr>
              <a:t> Der Benutzer kann keinen Account erstellen</a:t>
            </a:r>
          </a:p>
          <a:p>
            <a:pPr algn="l">
              <a:buFont typeface="Arial" panose="020B0604020202020204" pitchFamily="34" charset="0"/>
              <a:buChar char="•"/>
            </a:pPr>
            <a:r>
              <a:rPr lang="de-DE" sz="17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7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700" b="0" i="0" dirty="0">
                <a:solidFill>
                  <a:srgbClr val="24292E"/>
                </a:solidFill>
                <a:effectLst/>
                <a:latin typeface="-apple-system"/>
              </a:rPr>
              <a:t> Der Benutzer erhält keine Erinnerungen</a:t>
            </a:r>
          </a:p>
          <a:p>
            <a:pPr algn="l">
              <a:buFont typeface="Arial" panose="020B0604020202020204" pitchFamily="34" charset="0"/>
              <a:buChar char="•"/>
            </a:pPr>
            <a:r>
              <a:rPr lang="de-DE" sz="17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7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7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7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700" b="0" i="0" dirty="0">
                <a:solidFill>
                  <a:srgbClr val="24292E"/>
                </a:solidFill>
                <a:effectLst/>
                <a:latin typeface="-apple-system"/>
              </a:rPr>
              <a:t> Der Benutzer kann nicht auf sein Profil zugreifen</a:t>
            </a:r>
          </a:p>
          <a:p>
            <a:pPr algn="l">
              <a:buFont typeface="Arial" panose="020B0604020202020204" pitchFamily="34" charset="0"/>
              <a:buChar char="•"/>
            </a:pPr>
            <a:r>
              <a:rPr lang="de-DE" sz="17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7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7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7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24.11.2020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693319"/>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24.11.2020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24.11.2020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p:txBody>
          <a:bodyPr>
            <a:normAutofit fontScale="85000" lnSpcReduction="20000"/>
          </a:bodyPr>
          <a:lstStyle/>
          <a:p>
            <a:r>
              <a:rPr lang="de-DE" dirty="0"/>
              <a:t>1. Exposé</a:t>
            </a:r>
          </a:p>
          <a:p>
            <a:pPr lvl="1">
              <a:buFont typeface="Arial" panose="020B0604020202020204" pitchFamily="34" charset="0"/>
              <a:buChar char="•"/>
            </a:pPr>
            <a:r>
              <a:rPr lang="de-DE" dirty="0"/>
              <a:t>Zielhierarchie und Anforderungen</a:t>
            </a:r>
          </a:p>
          <a:p>
            <a:r>
              <a:rPr lang="de-DE" dirty="0"/>
              <a:t>2. Problemszenario</a:t>
            </a:r>
          </a:p>
          <a:p>
            <a:r>
              <a:rPr lang="de-DE" dirty="0"/>
              <a:t>3. Domänenmodell und Stakeholder</a:t>
            </a:r>
          </a:p>
          <a:p>
            <a:r>
              <a:rPr lang="de-DE" dirty="0"/>
              <a:t>4. Anwendungslogik</a:t>
            </a:r>
          </a:p>
          <a:p>
            <a:r>
              <a:rPr lang="de-DE" dirty="0"/>
              <a:t>5. Use Case</a:t>
            </a:r>
          </a:p>
          <a:p>
            <a:r>
              <a:rPr lang="de-DE" dirty="0"/>
              <a:t>6. Konkurrenzanalyse</a:t>
            </a:r>
          </a:p>
          <a:p>
            <a:r>
              <a:rPr lang="de-DE" dirty="0"/>
              <a:t>7. Alleinstellungsmerkmal</a:t>
            </a:r>
          </a:p>
          <a:p>
            <a:r>
              <a:rPr lang="de-DE" dirty="0"/>
              <a:t>8. Risiken</a:t>
            </a:r>
          </a:p>
          <a:p>
            <a:r>
              <a:rPr lang="de-DE" dirty="0"/>
              <a:t>9. Spezifikation des ersten technischen/architekturellen Proof-</a:t>
            </a:r>
            <a:r>
              <a:rPr lang="de-DE" dirty="0" err="1"/>
              <a:t>of</a:t>
            </a:r>
            <a:r>
              <a:rPr lang="de-DE" dirty="0"/>
              <a:t>-</a:t>
            </a:r>
            <a:r>
              <a:rPr lang="de-DE" dirty="0" err="1"/>
              <a:t>Concepts</a:t>
            </a:r>
            <a:r>
              <a:rPr lang="de-DE" dirty="0"/>
              <a:t> (</a:t>
            </a:r>
            <a:r>
              <a:rPr lang="de-DE" dirty="0" err="1"/>
              <a:t>PoC</a:t>
            </a:r>
            <a:r>
              <a:rPr lang="de-DE" dirty="0"/>
              <a:t>)</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24.11.2020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24.11.2020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24.11.2020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4001095"/>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err="1">
                <a:latin typeface="-apple-system"/>
              </a:rPr>
              <a:t>Responsiveness</a:t>
            </a:r>
            <a:endParaRPr lang="de-DE" sz="1200" b="1" dirty="0">
              <a:latin typeface="-apple-system"/>
            </a:endParaRPr>
          </a:p>
          <a:p>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24.11.2020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1754326"/>
          </a:xfrm>
          <a:prstGeom prst="rect">
            <a:avLst/>
          </a:prstGeom>
          <a:noFill/>
        </p:spPr>
        <p:txBody>
          <a:bodyPr wrap="square" rtlCol="0">
            <a:spAutoFit/>
          </a:bodyPr>
          <a:lstStyle/>
          <a:p>
            <a:r>
              <a:rPr lang="de-DE" b="1" dirty="0"/>
              <a:t>Allgemeines Projektziel:</a:t>
            </a:r>
          </a:p>
          <a:p>
            <a:pPr marL="285750" indent="-285750">
              <a:buFont typeface="Arial" panose="020B0604020202020204" pitchFamily="34" charset="0"/>
              <a:buChar char="•"/>
            </a:pPr>
            <a:r>
              <a:rPr lang="de-DE" dirty="0"/>
              <a:t>Menschen helfen, die unter Stress leiden</a:t>
            </a:r>
          </a:p>
          <a:p>
            <a:pPr marL="285750" indent="-285750">
              <a:buFont typeface="Arial" panose="020B0604020202020204" pitchFamily="34" charset="0"/>
              <a:buChar char="•"/>
            </a:pPr>
            <a:r>
              <a:rPr lang="de-DE" dirty="0"/>
              <a:t>Die Benutzer sollen sich entspannter fühlen</a:t>
            </a:r>
          </a:p>
          <a:p>
            <a:pPr marL="285750" indent="-285750">
              <a:buFont typeface="Arial" panose="020B0604020202020204" pitchFamily="34" charset="0"/>
              <a:buChar char="•"/>
            </a:pPr>
            <a:r>
              <a:rPr lang="de-DE" dirty="0"/>
              <a:t>Die Benutzer sollen motivierter sein</a:t>
            </a:r>
          </a:p>
          <a:p>
            <a:pPr marL="285750" indent="-285750">
              <a:buFont typeface="Arial" panose="020B0604020202020204" pitchFamily="34" charset="0"/>
              <a:buChar char="•"/>
            </a:pPr>
            <a:r>
              <a:rPr lang="de-DE" dirty="0"/>
              <a:t>Positive gesundheitliche Auswirkung der Benutzer</a:t>
            </a:r>
          </a:p>
          <a:p>
            <a:pPr marL="285750" indent="-285750">
              <a:buFont typeface="Arial" panose="020B0604020202020204" pitchFamily="34" charset="0"/>
              <a:buChar char="•"/>
            </a:pPr>
            <a:r>
              <a:rPr lang="de-DE" dirty="0"/>
              <a:t>Verhindern von weiteren Krankheiten</a:t>
            </a:r>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078558"/>
            <a:ext cx="9951720" cy="1754326"/>
          </a:xfrm>
          <a:prstGeom prst="rect">
            <a:avLst/>
          </a:prstGeom>
          <a:noFill/>
        </p:spPr>
        <p:txBody>
          <a:bodyPr wrap="square" rtlCol="0">
            <a:spAutoFit/>
          </a:bodyPr>
          <a:lstStyle/>
          <a:p>
            <a:r>
              <a:rPr lang="de-DE" b="1" dirty="0"/>
              <a:t>Zielgruppe:</a:t>
            </a:r>
          </a:p>
          <a:p>
            <a:pPr marL="285750" indent="-285750">
              <a:buFont typeface="Arial" panose="020B0604020202020204" pitchFamily="34" charset="0"/>
              <a:buChar char="•"/>
            </a:pPr>
            <a:r>
              <a:rPr lang="de-DE" dirty="0"/>
              <a:t>Männlich, Weiblich, Divers jeder Altersklasse</a:t>
            </a:r>
          </a:p>
          <a:p>
            <a:pPr marL="285750" indent="-285750">
              <a:buFont typeface="Arial" panose="020B0604020202020204" pitchFamily="34" charset="0"/>
              <a:buChar char="•"/>
            </a:pPr>
            <a:r>
              <a:rPr lang="de-DE" dirty="0"/>
              <a:t>Besitzen eines PC/ Laptop, Smartphone, Tablet</a:t>
            </a:r>
          </a:p>
          <a:p>
            <a:pPr marL="285750" indent="-285750">
              <a:buFont typeface="Arial" panose="020B0604020202020204" pitchFamily="34" charset="0"/>
              <a:buChar char="•"/>
            </a:pPr>
            <a:r>
              <a:rPr lang="de-DE" dirty="0"/>
              <a:t>Schüler, Studierende, Angestellte etc.</a:t>
            </a:r>
          </a:p>
          <a:p>
            <a:pPr marL="285750" indent="-285750">
              <a:buFont typeface="Arial" panose="020B0604020202020204" pitchFamily="34" charset="0"/>
              <a:buChar char="•"/>
            </a:pPr>
            <a:r>
              <a:rPr lang="de-DE" dirty="0"/>
              <a:t>Alle, die unter Stress leiden und mehr entspannen möchten</a:t>
            </a:r>
          </a:p>
          <a:p>
            <a:pPr marL="285750" indent="-285750">
              <a:buFont typeface="Arial" panose="020B0604020202020204" pitchFamily="34" charset="0"/>
              <a:buChar char="•"/>
            </a:pPr>
            <a:r>
              <a:rPr lang="de-DE" dirty="0"/>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24.11.2020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24.11.2020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625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24.11.2020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1280</Words>
  <Application>Microsoft Office PowerPoint</Application>
  <PresentationFormat>Breitbild</PresentationFormat>
  <Paragraphs>184</Paragraphs>
  <Slides>17</Slides>
  <Notes>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17</vt:i4>
      </vt:variant>
    </vt:vector>
  </HeadingPairs>
  <TitlesOfParts>
    <vt:vector size="25"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Eda Serttas</cp:lastModifiedBy>
  <cp:revision>18</cp:revision>
  <dcterms:created xsi:type="dcterms:W3CDTF">2020-11-24T17:06:31Z</dcterms:created>
  <dcterms:modified xsi:type="dcterms:W3CDTF">2020-11-24T23:14:06Z</dcterms:modified>
</cp:coreProperties>
</file>