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handoutMasterIdLst>
    <p:handoutMasterId r:id="rId21"/>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1"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62348" autoAdjust="0"/>
  </p:normalViewPr>
  <p:slideViewPr>
    <p:cSldViewPr snapToGrid="0">
      <p:cViewPr varScale="1">
        <p:scale>
          <a:sx n="41" d="100"/>
          <a:sy n="41" d="100"/>
        </p:scale>
        <p:origin x="1320" y="4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in noch mal kurz in unser Thema zu kommen, haben wir das Exposé noch einmal hinzugefügt. So starten wird nicht direkt mit den Anforderungen gestartet.</a:t>
            </a:r>
            <a:br>
              <a:rPr lang="de-DE" dirty="0"/>
            </a:br>
            <a:r>
              <a:rPr lang="de-DE" dirty="0"/>
              <a:t>Falls Fragen aufkommen, kann man auch noch mal schnell auf das Exposé in der Power 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außerdem hilft die Anwendungslogik schon bei der Spezifikation des ersten technischen POCs.</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Spezifikation für das erste technische POC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85000" lnSpcReduction="20000"/>
          </a:bodyPr>
          <a:lstStyle/>
          <a:p>
            <a:r>
              <a:rPr lang="de-DE" dirty="0">
                <a:latin typeface="-apple-system"/>
              </a:rPr>
              <a:t>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2. Problemszenario</a:t>
            </a:r>
          </a:p>
          <a:p>
            <a:r>
              <a:rPr lang="de-DE" dirty="0">
                <a:latin typeface="-apple-system"/>
              </a:rPr>
              <a:t>3. Domänenmodell und Stakeholder</a:t>
            </a:r>
          </a:p>
          <a:p>
            <a:r>
              <a:rPr lang="de-DE" dirty="0">
                <a:latin typeface="-apple-system"/>
              </a:rPr>
              <a:t>4. Anwendungslogik</a:t>
            </a:r>
          </a:p>
          <a:p>
            <a:r>
              <a:rPr lang="de-DE" dirty="0">
                <a:latin typeface="-apple-system"/>
              </a:rPr>
              <a:t>5. Use Case</a:t>
            </a:r>
          </a:p>
          <a:p>
            <a:r>
              <a:rPr lang="de-DE" dirty="0">
                <a:latin typeface="-apple-system"/>
              </a:rPr>
              <a:t>6. Konkurrenzanalyse</a:t>
            </a:r>
          </a:p>
          <a:p>
            <a:r>
              <a:rPr lang="de-DE" dirty="0">
                <a:latin typeface="-apple-system"/>
              </a:rPr>
              <a:t>7. Alleinstellungsmerkmal</a:t>
            </a:r>
          </a:p>
          <a:p>
            <a:r>
              <a:rPr lang="de-DE" dirty="0">
                <a:latin typeface="-apple-system"/>
              </a:rPr>
              <a:t>8. Risiken</a:t>
            </a:r>
          </a:p>
          <a:p>
            <a:r>
              <a:rPr lang="de-DE" dirty="0">
                <a:latin typeface="-apple-system"/>
              </a:rPr>
              <a:t>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2380</Words>
  <Application>Microsoft Office PowerPoint</Application>
  <PresentationFormat>Breitbild</PresentationFormat>
  <Paragraphs>251</Paragraphs>
  <Slides>18</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45</cp:revision>
  <dcterms:created xsi:type="dcterms:W3CDTF">2020-11-24T17:06:31Z</dcterms:created>
  <dcterms:modified xsi:type="dcterms:W3CDTF">2020-11-29T09:48:19Z</dcterms:modified>
</cp:coreProperties>
</file>