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handoutMasterIdLst>
    <p:handoutMasterId r:id="rId22"/>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8" r:id="rId19"/>
    <p:sldId id="271" r:id="rId2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2" autoAdjust="0"/>
    <p:restoredTop sz="62348" autoAdjust="0"/>
  </p:normalViewPr>
  <p:slideViewPr>
    <p:cSldViewPr snapToGrid="0">
      <p:cViewPr varScale="1">
        <p:scale>
          <a:sx n="41" d="100"/>
          <a:sy n="41" d="100"/>
        </p:scale>
        <p:origin x="1320"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29.11.2020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29.11.2020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in noch mal kurz in unser Thema zu kommen und eine Einleitung zu haben, haben wir das Exposé noch einmal hinzugefügt. So starten wird nicht direkt mit den Anforderungen gestartet.</a:t>
            </a:r>
            <a:br>
              <a:rPr lang="de-DE" dirty="0"/>
            </a:br>
            <a:r>
              <a:rPr lang="de-DE" dirty="0"/>
              <a:t>Falls Fragen aufkommen, kann man auch noch mal schnell auf das Exposé in der Power Point zugreifen.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a:p>
            <a:r>
              <a:rPr lang="de-DE" dirty="0"/>
              <a:t>Um sich die POCs anzuschauen, muss die Präsentation gestartet werden.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worauf wir bei der technischen Umsetzung achten müssen.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 der Zielgruppe können wir uns auf die Probleme dieser konzentrieren. Durch die Festlegung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 Wir haben uns für ein Use-Case entschieden um zu schauen, ob der Programmablauf so funktioniert. Mit Hilfe des Use-</a:t>
            </a:r>
            <a:r>
              <a:rPr lang="de-DE" b="0" i="0" dirty="0" err="1">
                <a:solidFill>
                  <a:srgbClr val="202124"/>
                </a:solidFill>
                <a:effectLst/>
                <a:latin typeface="arial" panose="020B0604020202020204" pitchFamily="34" charset="0"/>
              </a:rPr>
              <a:t>Case´s</a:t>
            </a:r>
            <a:r>
              <a:rPr lang="de-DE" b="0" i="0" dirty="0">
                <a:solidFill>
                  <a:srgbClr val="202124"/>
                </a:solidFill>
                <a:effectLst/>
                <a:latin typeface="arial" panose="020B0604020202020204" pitchFamily="34" charset="0"/>
              </a:rPr>
              <a:t> können wir uns Gedanken über die Risiken machen.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29.11.2020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29.11.2020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29.11.2020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29.11.2020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29.11.2020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29.11.2020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29.11.2020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29.11.2020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29.11.2020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29.11.2020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29.11.2020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29.11.2020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www.headspace.com/de" TargetMode="External"/><Relationship Id="rId3" Type="http://schemas.openxmlformats.org/officeDocument/2006/relationships/hyperlink" Target="https://de.statista.com/themen/236/stress/#:~:text=Laut%20einer%20gro%C3%9Fangelegten%20Umfrage%20der,betroffen%20zu%20sein%20als%20M%C3%A4nner" TargetMode="External"/><Relationship Id="rId7" Type="http://schemas.openxmlformats.org/officeDocument/2006/relationships/hyperlink" Target="https://apps.apple.com/de/app/meditopia-meditation-deutsch/id1190294015" TargetMode="External"/><Relationship Id="rId12" Type="http://schemas.openxmlformats.org/officeDocument/2006/relationships/hyperlink" Target="https://apps.apple.com/de/app/7mind-meditation-achtsamkeit/id943347681"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meditopia.com/de/" TargetMode="External"/><Relationship Id="rId11" Type="http://schemas.openxmlformats.org/officeDocument/2006/relationships/hyperlink" Target="https://www.7mind.de/" TargetMode="External"/><Relationship Id="rId5" Type="http://schemas.openxmlformats.org/officeDocument/2006/relationships/hyperlink" Target="https://www.laif900balance.de/symptome/chronischer-stress/" TargetMode="External"/><Relationship Id="rId10" Type="http://schemas.openxmlformats.org/officeDocument/2006/relationships/hyperlink" Target="https://play.google.com/store/apps/details?id=com.northpark.drinkwater&amp;hl=de&amp;gl=US" TargetMode="External"/><Relationship Id="rId4" Type="http://schemas.openxmlformats.org/officeDocument/2006/relationships/hyperlink" Target="https://www.wuv.de/karriere/stress_und_die_folgen_leider_noch_immer_tabu" TargetMode="External"/><Relationship Id="rId9" Type="http://schemas.openxmlformats.org/officeDocument/2006/relationships/hyperlink" Target="https://apps.apple.com/de/app/headspace-meditation-schlaf/id49314500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232979"/>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954107"/>
          </a:xfrm>
          <a:prstGeom prst="rect">
            <a:avLst/>
          </a:prstGeom>
          <a:noFill/>
        </p:spPr>
        <p:txBody>
          <a:bodyPr wrap="square" rtlCol="0">
            <a:spAutoFit/>
          </a:bodyPr>
          <a:lstStyle/>
          <a:p>
            <a:r>
              <a:rPr lang="de-DE" sz="1400" dirty="0">
                <a:latin typeface="-apple-system"/>
              </a:rPr>
              <a:t>Artefakte für den 2. Audit: </a:t>
            </a:r>
          </a:p>
          <a:p>
            <a:pPr marL="285750" indent="-285750">
              <a:buFont typeface="Arial" panose="020B0604020202020204" pitchFamily="34" charset="0"/>
              <a:buChar char="•"/>
            </a:pPr>
            <a:r>
              <a:rPr lang="de-DE" sz="1400" dirty="0">
                <a:latin typeface="-apple-system"/>
              </a:rPr>
              <a:t>Technisches POC</a:t>
            </a:r>
          </a:p>
          <a:p>
            <a:pPr marL="285750" indent="-285750">
              <a:buFont typeface="Arial" panose="020B0604020202020204" pitchFamily="34" charset="0"/>
              <a:buChar char="•"/>
            </a:pPr>
            <a:r>
              <a:rPr lang="de-DE" sz="1400" dirty="0">
                <a:latin typeface="-apple-system"/>
              </a:rPr>
              <a:t>Coding</a:t>
            </a:r>
          </a:p>
          <a:p>
            <a:pPr marL="285750" indent="-285750">
              <a:buFont typeface="Arial" panose="020B0604020202020204" pitchFamily="34" charset="0"/>
              <a:buChar char="•"/>
            </a:pPr>
            <a:r>
              <a:rPr lang="de-DE" sz="1400" dirty="0">
                <a:latin typeface="-apple-system"/>
              </a:rPr>
              <a:t>Projektplan </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241486"/>
            <a:ext cx="9940491" cy="2031325"/>
          </a:xfrm>
          <a:prstGeom prst="rect">
            <a:avLst/>
          </a:prstGeom>
          <a:noFill/>
        </p:spPr>
        <p:txBody>
          <a:bodyPr wrap="square" rtlCol="0">
            <a:spAutoFit/>
          </a:bodyPr>
          <a:lstStyle/>
          <a:p>
            <a:r>
              <a:rPr lang="de-DE" sz="1400" dirty="0">
                <a:latin typeface="-apple-system"/>
              </a:rPr>
              <a:t>Arbeitsaufteilung:</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Zielhierarchie &amp; Anforderungen </a:t>
            </a:r>
            <a:r>
              <a:rPr lang="de-DE" sz="1400" dirty="0">
                <a:latin typeface="-apple-system"/>
              </a:rPr>
              <a:t>–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Problemszenario</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Domänenmodell &amp; Stakeholder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Anwendungslogik &amp; Use-Case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Konkurrenzanalyse</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Alleinstellungsmerkmal</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Risiken</a:t>
            </a:r>
            <a:r>
              <a:rPr lang="de-DE" sz="1400" dirty="0">
                <a:latin typeface="-apple-system"/>
              </a:rPr>
              <a:t> – Eda</a:t>
            </a:r>
          </a:p>
          <a:p>
            <a:pPr marL="285750" indent="-285750">
              <a:buFont typeface="Arial" panose="020B0604020202020204" pitchFamily="34" charset="0"/>
              <a:buChar char="•"/>
            </a:pPr>
            <a:r>
              <a:rPr lang="de-DE" sz="1400" dirty="0">
                <a:latin typeface="-apple-system"/>
              </a:rPr>
              <a:t>24.11.2020 – </a:t>
            </a:r>
            <a:r>
              <a:rPr lang="de-DE" sz="1400" b="1" dirty="0">
                <a:latin typeface="-apple-system"/>
              </a:rPr>
              <a:t>Spezifikation des ersten technischen architekturellen </a:t>
            </a:r>
            <a:r>
              <a:rPr lang="de-DE" sz="1400" b="1" dirty="0" err="1">
                <a:latin typeface="-apple-system"/>
              </a:rPr>
              <a:t>PoC</a:t>
            </a:r>
            <a:r>
              <a:rPr lang="de-DE" sz="1400" b="1" dirty="0">
                <a:latin typeface="-apple-system"/>
              </a:rPr>
              <a:t> </a:t>
            </a:r>
            <a:r>
              <a:rPr lang="de-DE" sz="14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738664"/>
          </a:xfrm>
          <a:prstGeom prst="rect">
            <a:avLst/>
          </a:prstGeom>
          <a:noFill/>
        </p:spPr>
        <p:txBody>
          <a:bodyPr wrap="square" rtlCol="0">
            <a:spAutoFit/>
          </a:bodyPr>
          <a:lstStyle/>
          <a:p>
            <a:r>
              <a:rPr lang="de-DE" sz="1400" dirty="0">
                <a:latin typeface="-apple-system"/>
              </a:rPr>
              <a:t>Arbeitsmatrix:</a:t>
            </a:r>
          </a:p>
          <a:p>
            <a:pPr marL="285750" indent="-285750">
              <a:buFont typeface="Arial" panose="020B0604020202020204" pitchFamily="34" charset="0"/>
              <a:buChar char="•"/>
            </a:pPr>
            <a:r>
              <a:rPr lang="de-DE" sz="1400" dirty="0">
                <a:latin typeface="-apple-system"/>
              </a:rPr>
              <a:t>Eda: 50%</a:t>
            </a:r>
          </a:p>
          <a:p>
            <a:pPr marL="285750" indent="-285750">
              <a:buFont typeface="Arial" panose="020B0604020202020204" pitchFamily="34" charset="0"/>
              <a:buChar char="•"/>
            </a:pPr>
            <a:r>
              <a:rPr lang="de-DE" sz="14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3" name="Datumsplatzhalter 2">
            <a:extLst>
              <a:ext uri="{FF2B5EF4-FFF2-40B4-BE49-F238E27FC236}">
                <a16:creationId xmlns:a16="http://schemas.microsoft.com/office/drawing/2014/main" id="{6B757306-810D-49E7-B5BB-3250A02865C7}"/>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416320"/>
          </a:xfrm>
          <a:prstGeom prst="rect">
            <a:avLst/>
          </a:prstGeom>
          <a:noFill/>
        </p:spPr>
        <p:txBody>
          <a:bodyPr wrap="square" rtlCol="0">
            <a:spAutoFit/>
          </a:bodyPr>
          <a:lstStyle/>
          <a:p>
            <a:pPr marL="285750" indent="-285750" algn="l">
              <a:buFont typeface="Arial" panose="020B0604020202020204" pitchFamily="34" charset="0"/>
              <a:buChar char="•"/>
            </a:pPr>
            <a:r>
              <a:rPr lang="de-DE" b="0" i="0" u="none" strike="noStrike" dirty="0">
                <a:solidFill>
                  <a:srgbClr val="24292E"/>
                </a:solidFill>
                <a:effectLst/>
                <a:latin typeface="-apple-system"/>
                <a:hlinkClick r:id="rId3"/>
              </a:rPr>
              <a:t>https://de.statista.com/themen/236/stress/#:~:text=Laut%20einer%20gro%C3%9Fangelegten%20Umfrage%20der,betroffen%20zu%20sein%20als%20M%C3%A4nner</a:t>
            </a:r>
            <a:r>
              <a:rPr lang="de-DE" b="0" i="0" dirty="0">
                <a:solidFill>
                  <a:srgbClr val="24292E"/>
                </a:solidFill>
                <a:effectLst/>
                <a:latin typeface="-apple-system"/>
              </a:rPr>
              <a:t>.</a:t>
            </a: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4"/>
              </a:rPr>
              <a:t>https://www.wuv.de/karriere/stress_und_die_folgen_leider_noch_immer_tabu</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5"/>
              </a:rPr>
              <a:t>https://www.laif900balance.de/symptome/chronischer-stress/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6"/>
              </a:rPr>
              <a:t>https://meditopia.com/de/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7"/>
              </a:rPr>
              <a:t>https://apps.apple.com/de/app/meditopia-meditation-deutsch/id1190294015</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8"/>
              </a:rPr>
              <a:t>https://www.headspace.com/de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9"/>
              </a:rPr>
              <a:t>https://apps.apple.com/de/app/headspace-meditation-schlaf/id493145008</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0"/>
              </a:rPr>
              <a:t>https://play.google.com/store/apps/details?id=com.northpark.drinkwater&amp;hl=de&amp;gl=US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1"/>
              </a:rPr>
              <a:t>https://www.7mind.de/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2"/>
              </a:rPr>
              <a:t>https://apps.apple.com/de/app/7mind-meditation-achtsamkeit/id943347681</a:t>
            </a:r>
            <a:endParaRPr lang="de-DE" b="0" i="0" dirty="0">
              <a:solidFill>
                <a:srgbClr val="24292E"/>
              </a:solidFill>
              <a:effectLst/>
              <a:latin typeface="-apple-system"/>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87318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29.11.2020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70000" lnSpcReduction="20000"/>
          </a:bodyPr>
          <a:lstStyle/>
          <a:p>
            <a:r>
              <a:rPr lang="de-DE" dirty="0">
                <a:latin typeface="-apple-system"/>
              </a:rPr>
              <a:t>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2. Problemszenario</a:t>
            </a:r>
          </a:p>
          <a:p>
            <a:r>
              <a:rPr lang="de-DE" dirty="0">
                <a:latin typeface="-apple-system"/>
              </a:rPr>
              <a:t>3. Domänenmodell und Stakeholder</a:t>
            </a:r>
          </a:p>
          <a:p>
            <a:r>
              <a:rPr lang="de-DE" dirty="0">
                <a:latin typeface="-apple-system"/>
              </a:rPr>
              <a:t>4. Anwendungslogik</a:t>
            </a:r>
          </a:p>
          <a:p>
            <a:r>
              <a:rPr lang="de-DE" dirty="0">
                <a:latin typeface="-apple-system"/>
              </a:rPr>
              <a:t>5. Use Case</a:t>
            </a:r>
          </a:p>
          <a:p>
            <a:r>
              <a:rPr lang="de-DE" dirty="0">
                <a:latin typeface="-apple-system"/>
              </a:rPr>
              <a:t>6. Konkurrenzanalyse</a:t>
            </a:r>
          </a:p>
          <a:p>
            <a:r>
              <a:rPr lang="de-DE" dirty="0">
                <a:latin typeface="-apple-system"/>
              </a:rPr>
              <a:t>7. Alleinstellungsmerkmal</a:t>
            </a:r>
          </a:p>
          <a:p>
            <a:r>
              <a:rPr lang="de-DE" dirty="0">
                <a:latin typeface="-apple-system"/>
              </a:rPr>
              <a:t>8. Risiken</a:t>
            </a:r>
          </a:p>
          <a:p>
            <a:r>
              <a:rPr lang="de-DE" dirty="0">
                <a:latin typeface="-apple-system"/>
              </a:rPr>
              <a:t>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a:p>
            <a:r>
              <a:rPr lang="de-DE" dirty="0">
                <a:latin typeface="-apple-system"/>
              </a:rPr>
              <a:t>11. Quellen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29.11.2020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2552</Words>
  <Application>Microsoft Office PowerPoint</Application>
  <PresentationFormat>Breitbild</PresentationFormat>
  <Paragraphs>266</Paragraphs>
  <Slides>19</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Quellen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48</cp:revision>
  <dcterms:created xsi:type="dcterms:W3CDTF">2020-11-24T17:06:31Z</dcterms:created>
  <dcterms:modified xsi:type="dcterms:W3CDTF">2020-11-29T14:13:28Z</dcterms:modified>
</cp:coreProperties>
</file>