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1"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67164" autoAdjust="0"/>
  </p:normalViewPr>
  <p:slideViewPr>
    <p:cSldViewPr snapToGrid="0">
      <p:cViewPr>
        <p:scale>
          <a:sx n="50" d="100"/>
          <a:sy n="50" d="100"/>
        </p:scale>
        <p:origin x="-364" y="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25.11.2020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25.11.2020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bei einem Fehlerfall auf was andere zuzugreifen.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25.11.2020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25.11.2020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25.11.2020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25.11.2020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25.11.2020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25.11.2020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25.11.2020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25.11.2020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25.11.2020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25.11.2020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25.11.2020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25.11.2020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3970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69331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25.11.2020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25.11.2020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1754326"/>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078558"/>
            <a:ext cx="9951720" cy="1754326"/>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625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2048</Words>
  <Application>Microsoft Office PowerPoint</Application>
  <PresentationFormat>Breitbild</PresentationFormat>
  <Paragraphs>220</Paragraphs>
  <Slides>17</Slides>
  <Notes>13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31</cp:revision>
  <dcterms:created xsi:type="dcterms:W3CDTF">2020-11-24T17:06:31Z</dcterms:created>
  <dcterms:modified xsi:type="dcterms:W3CDTF">2020-11-25T17:28:07Z</dcterms:modified>
</cp:coreProperties>
</file>