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0"/>
  </p:notesMasterIdLst>
  <p:handoutMasterIdLst>
    <p:handoutMasterId r:id="rId21"/>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1" r:id="rId1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2" autoAdjust="0"/>
    <p:restoredTop sz="85695" autoAdjust="0"/>
  </p:normalViewPr>
  <p:slideViewPr>
    <p:cSldViewPr snapToGrid="0">
      <p:cViewPr>
        <p:scale>
          <a:sx n="50" d="100"/>
          <a:sy n="50" d="100"/>
        </p:scale>
        <p:origin x="976" y="19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26.11.2020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26.11.2020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 wir bei der technischen Umsetzung achten müssen.</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festlegend er Zielgruppe können wir uns auf die Probleme dieser konzentrieren. Durch die Festlegung der Zielgruppe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26.11.2020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26.11.2020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26.11.2020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26.11.2020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26.11.2020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26.11.2020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26.11.2020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26.11.2020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26.11.2020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26.11.2020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26.11.2020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26.11.2020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6" name="Grafik 5">
            <a:extLst>
              <a:ext uri="{FF2B5EF4-FFF2-40B4-BE49-F238E27FC236}">
                <a16:creationId xmlns:a16="http://schemas.microsoft.com/office/drawing/2014/main" id="{2A9D7723-87D9-4F4F-9222-2C7454CC5EC0}"/>
              </a:ext>
            </a:extLst>
          </p:cNvPr>
          <p:cNvPicPr>
            <a:picLocks noChangeAspect="1"/>
          </p:cNvPicPr>
          <p:nvPr/>
        </p:nvPicPr>
        <p:blipFill rotWithShape="1">
          <a:blip r:embed="rId3">
            <a:extLst>
              <a:ext uri="{28A0092B-C50C-407E-A947-70E740481C1C}">
                <a14:useLocalDpi xmlns:a14="http://schemas.microsoft.com/office/drawing/2010/main" val="0"/>
              </a:ext>
            </a:extLst>
          </a:blip>
          <a:srcRect t="2559" b="2737"/>
          <a:stretch/>
        </p:blipFill>
        <p:spPr>
          <a:xfrm>
            <a:off x="2907030" y="1943967"/>
            <a:ext cx="6438900" cy="4423263"/>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791200" y="165100"/>
            <a:ext cx="5435600" cy="6578599"/>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879939"/>
            <a:ext cx="9719310" cy="4801314"/>
          </a:xfrm>
          <a:prstGeom prst="rect">
            <a:avLst/>
          </a:prstGeom>
          <a:noFill/>
        </p:spPr>
        <p:txBody>
          <a:bodyPr wrap="square" rtlCol="0">
            <a:spAutoFit/>
          </a:bodyPr>
          <a:lstStyle/>
          <a:p>
            <a:pPr algn="l">
              <a:buFont typeface="Arial" panose="020B0604020202020204" pitchFamily="34" charset="0"/>
              <a:buChar char="•"/>
            </a:pPr>
            <a:r>
              <a:rPr lang="de-DE" sz="17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7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700" b="0" i="0" dirty="0">
                <a:solidFill>
                  <a:srgbClr val="24292E"/>
                </a:solidFill>
                <a:effectLst/>
                <a:latin typeface="-apple-system"/>
              </a:rPr>
              <a:t> Der Benutzer kann keinen Account erstellen</a:t>
            </a:r>
          </a:p>
          <a:p>
            <a:pPr algn="l">
              <a:buFont typeface="Arial" panose="020B0604020202020204" pitchFamily="34" charset="0"/>
              <a:buChar char="•"/>
            </a:pPr>
            <a:r>
              <a:rPr lang="de-DE" sz="17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7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700" b="0" i="0" dirty="0">
                <a:solidFill>
                  <a:srgbClr val="24292E"/>
                </a:solidFill>
                <a:effectLst/>
                <a:latin typeface="-apple-system"/>
              </a:rPr>
              <a:t> Der Benutzer erhält keine Erinnerungen</a:t>
            </a:r>
          </a:p>
          <a:p>
            <a:pPr algn="l">
              <a:buFont typeface="Arial" panose="020B0604020202020204" pitchFamily="34" charset="0"/>
              <a:buChar char="•"/>
            </a:pPr>
            <a:r>
              <a:rPr lang="de-DE" sz="17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7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7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7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7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a:t>
            </a:r>
            <a:r>
              <a:rPr lang="de-DE" sz="1700" dirty="0">
                <a:solidFill>
                  <a:srgbClr val="24292E"/>
                </a:solidFill>
                <a:latin typeface="-apple-system"/>
              </a:rPr>
              <a:t>Die Daten (Umfragen und Anzahl der Liter) werden für den Verlauf nicht gespeichert</a:t>
            </a:r>
          </a:p>
          <a:p>
            <a:pPr algn="l">
              <a:buFont typeface="Arial" panose="020B0604020202020204" pitchFamily="34" charset="0"/>
              <a:buChar char="•"/>
            </a:pPr>
            <a:r>
              <a:rPr lang="de-DE" sz="17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7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7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7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a:latin typeface="-apple-system"/>
              </a:rPr>
              <a:t>POC14: Anzahl der Liter</a:t>
            </a:r>
            <a:endParaRPr lang="de-DE" dirty="0">
              <a:latin typeface="-apple-system"/>
            </a:endParaRP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pic>
        <p:nvPicPr>
          <p:cNvPr id="18" name="Grafik 17" descr="Ein Bild, das Text enthält.&#10;&#10;Automatisch generierte Beschreibung">
            <a:extLst>
              <a:ext uri="{FF2B5EF4-FFF2-40B4-BE49-F238E27FC236}">
                <a16:creationId xmlns:a16="http://schemas.microsoft.com/office/drawing/2014/main" id="{E5D6403E-B864-41CE-9408-9E0E7C8C067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67846" y="3069600"/>
            <a:ext cx="6024784" cy="1859704"/>
          </a:xfrm>
          <a:prstGeom prst="rect">
            <a:avLst/>
          </a:prstGeom>
        </p:spPr>
      </p:pic>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025916"/>
            <a:ext cx="9940491" cy="830997"/>
          </a:xfrm>
          <a:prstGeom prst="rect">
            <a:avLst/>
          </a:prstGeom>
          <a:noFill/>
        </p:spPr>
        <p:txBody>
          <a:bodyPr wrap="square" rtlCol="0">
            <a:spAutoFit/>
          </a:bodyPr>
          <a:lstStyle/>
          <a:p>
            <a:r>
              <a:rPr lang="de-DE" sz="1600" dirty="0">
                <a:latin typeface="-apple-system"/>
              </a:rPr>
              <a:t>Artefakte für den 2. Audit: </a:t>
            </a:r>
          </a:p>
          <a:p>
            <a:pPr marL="285750" indent="-285750">
              <a:buFont typeface="Arial" panose="020B0604020202020204" pitchFamily="34" charset="0"/>
              <a:buChar char="•"/>
            </a:pPr>
            <a:r>
              <a:rPr lang="de-DE" sz="1600" dirty="0">
                <a:latin typeface="-apple-system"/>
              </a:rPr>
              <a:t>Technisches POC</a:t>
            </a:r>
          </a:p>
          <a:p>
            <a:pPr marL="285750" indent="-285750">
              <a:buFont typeface="Arial" panose="020B0604020202020204" pitchFamily="34" charset="0"/>
              <a:buChar char="•"/>
            </a:pPr>
            <a:r>
              <a:rPr lang="de-DE" sz="1600" dirty="0">
                <a:latin typeface="-apple-system"/>
              </a:rPr>
              <a:t>Coding</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2910477"/>
            <a:ext cx="9940491" cy="2308324"/>
          </a:xfrm>
          <a:prstGeom prst="rect">
            <a:avLst/>
          </a:prstGeom>
          <a:noFill/>
        </p:spPr>
        <p:txBody>
          <a:bodyPr wrap="square" rtlCol="0">
            <a:spAutoFit/>
          </a:bodyPr>
          <a:lstStyle/>
          <a:p>
            <a:r>
              <a:rPr lang="de-DE" sz="1600" dirty="0">
                <a:latin typeface="-apple-system"/>
              </a:rPr>
              <a:t>Arbeitsaufteilung:</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Zielhierarchie &amp; Anforderungen </a:t>
            </a:r>
            <a:r>
              <a:rPr lang="de-DE" sz="1600" dirty="0">
                <a:latin typeface="-apple-system"/>
              </a:rPr>
              <a:t>–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Problemszenario</a:t>
            </a:r>
            <a:r>
              <a:rPr lang="de-DE" sz="1600" dirty="0">
                <a:latin typeface="-apple-system"/>
              </a:rPr>
              <a:t> –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Domänenmodell &amp; Stakeholder </a:t>
            </a:r>
            <a:r>
              <a:rPr lang="de-DE" sz="1600" dirty="0">
                <a:latin typeface="-apple-system"/>
              </a:rPr>
              <a:t>– Eda</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Anwendungslogik &amp; Use-Case </a:t>
            </a:r>
            <a:r>
              <a:rPr lang="de-DE" sz="1600" dirty="0">
                <a:latin typeface="-apple-system"/>
              </a:rPr>
              <a:t>– Eda</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Konkurrenzanalyse</a:t>
            </a:r>
            <a:r>
              <a:rPr lang="de-DE" sz="1600" dirty="0">
                <a:latin typeface="-apple-system"/>
              </a:rPr>
              <a:t> –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Alleinstellungsmerkmal</a:t>
            </a:r>
            <a:r>
              <a:rPr lang="de-DE" sz="1600" dirty="0">
                <a:latin typeface="-apple-system"/>
              </a:rPr>
              <a:t> –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Risiken</a:t>
            </a:r>
            <a:r>
              <a:rPr lang="de-DE" sz="1600" dirty="0">
                <a:latin typeface="-apple-system"/>
              </a:rPr>
              <a:t> – Eda</a:t>
            </a:r>
          </a:p>
          <a:p>
            <a:pPr marL="285750" indent="-285750">
              <a:buFont typeface="Arial" panose="020B0604020202020204" pitchFamily="34" charset="0"/>
              <a:buChar char="•"/>
            </a:pPr>
            <a:r>
              <a:rPr lang="de-DE" sz="1600" dirty="0">
                <a:latin typeface="-apple-system"/>
              </a:rPr>
              <a:t>24.11.2020 – </a:t>
            </a:r>
            <a:r>
              <a:rPr lang="de-DE" sz="1600" b="1" dirty="0">
                <a:latin typeface="-apple-system"/>
              </a:rPr>
              <a:t>Spezifikation des ersten technischen architekturellen </a:t>
            </a:r>
            <a:r>
              <a:rPr lang="de-DE" sz="1600" b="1" dirty="0" err="1">
                <a:latin typeface="-apple-system"/>
              </a:rPr>
              <a:t>PoC</a:t>
            </a:r>
            <a:r>
              <a:rPr lang="de-DE" sz="1600" b="1" dirty="0">
                <a:latin typeface="-apple-system"/>
              </a:rPr>
              <a:t> </a:t>
            </a:r>
            <a:r>
              <a:rPr lang="de-DE" sz="16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15245"/>
            <a:ext cx="9940491" cy="830997"/>
          </a:xfrm>
          <a:prstGeom prst="rect">
            <a:avLst/>
          </a:prstGeom>
          <a:noFill/>
        </p:spPr>
        <p:txBody>
          <a:bodyPr wrap="square" rtlCol="0">
            <a:spAutoFit/>
          </a:bodyPr>
          <a:lstStyle/>
          <a:p>
            <a:r>
              <a:rPr lang="de-DE" sz="1600" dirty="0">
                <a:latin typeface="-apple-system"/>
              </a:rPr>
              <a:t>Arbeitsmatrix:</a:t>
            </a:r>
          </a:p>
          <a:p>
            <a:pPr marL="285750" indent="-285750">
              <a:buFont typeface="Arial" panose="020B0604020202020204" pitchFamily="34" charset="0"/>
              <a:buChar char="•"/>
            </a:pPr>
            <a:r>
              <a:rPr lang="de-DE" sz="1600" dirty="0">
                <a:latin typeface="-apple-system"/>
              </a:rPr>
              <a:t>Eda: 50%</a:t>
            </a:r>
          </a:p>
          <a:p>
            <a:pPr marL="285750" indent="-285750">
              <a:buFont typeface="Arial" panose="020B0604020202020204" pitchFamily="34" charset="0"/>
              <a:buChar char="•"/>
            </a:pPr>
            <a:r>
              <a:rPr lang="de-DE" sz="16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26.11.2020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011945"/>
            <a:ext cx="10058400" cy="4160252"/>
          </a:xfrm>
        </p:spPr>
        <p:txBody>
          <a:bodyPr>
            <a:normAutofit fontScale="77500" lnSpcReduction="20000"/>
          </a:bodyPr>
          <a:lstStyle/>
          <a:p>
            <a:r>
              <a:rPr lang="de-DE" dirty="0"/>
              <a:t>  1. Exposé</a:t>
            </a:r>
          </a:p>
          <a:p>
            <a:r>
              <a:rPr lang="de-DE" dirty="0"/>
              <a:t>  2. Zielhierarchie und Anforderungen</a:t>
            </a:r>
          </a:p>
          <a:p>
            <a:r>
              <a:rPr lang="de-DE" dirty="0"/>
              <a:t>  3. Problemszenario</a:t>
            </a:r>
          </a:p>
          <a:p>
            <a:r>
              <a:rPr lang="de-DE" dirty="0"/>
              <a:t>  4. Domänenmodell und Stakeholder</a:t>
            </a:r>
          </a:p>
          <a:p>
            <a:r>
              <a:rPr lang="de-DE" dirty="0"/>
              <a:t>  5. Anwendungslogik</a:t>
            </a:r>
          </a:p>
          <a:p>
            <a:r>
              <a:rPr lang="de-DE" dirty="0"/>
              <a:t>  6. Use Case</a:t>
            </a:r>
          </a:p>
          <a:p>
            <a:r>
              <a:rPr lang="de-DE" dirty="0"/>
              <a:t>  7. Konkurrenzanalyse</a:t>
            </a:r>
          </a:p>
          <a:p>
            <a:r>
              <a:rPr lang="de-DE" dirty="0"/>
              <a:t>  8. Alleinstellungsmerkmal</a:t>
            </a:r>
          </a:p>
          <a:p>
            <a:r>
              <a:rPr lang="de-DE" dirty="0"/>
              <a:t>  9. Risiken</a:t>
            </a:r>
          </a:p>
          <a:p>
            <a:r>
              <a:rPr lang="de-DE" dirty="0"/>
              <a:t>10. Spezifikation des ersten technischen/architekturellen Proof-</a:t>
            </a:r>
            <a:r>
              <a:rPr lang="de-DE" dirty="0" err="1"/>
              <a:t>of</a:t>
            </a:r>
            <a:r>
              <a:rPr lang="de-DE" dirty="0"/>
              <a:t>-</a:t>
            </a:r>
            <a:r>
              <a:rPr lang="de-DE" dirty="0" err="1"/>
              <a:t>Concepts</a:t>
            </a:r>
            <a:r>
              <a:rPr lang="de-DE" dirty="0"/>
              <a:t> (</a:t>
            </a:r>
            <a:r>
              <a:rPr lang="de-DE" dirty="0" err="1"/>
              <a:t>PoC</a:t>
            </a:r>
            <a:r>
              <a:rPr lang="de-DE" dirty="0"/>
              <a:t>)</a:t>
            </a:r>
          </a:p>
          <a:p>
            <a:r>
              <a:rPr lang="de-DE" dirty="0"/>
              <a:t>11. Projektplan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26.11.2020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t>Allgemeines Projektziel:</a:t>
            </a:r>
          </a:p>
          <a:p>
            <a:pPr marL="285750" indent="-285750">
              <a:buFont typeface="Arial" panose="020B0604020202020204" pitchFamily="34" charset="0"/>
              <a:buChar char="•"/>
            </a:pPr>
            <a:r>
              <a:rPr lang="de-DE" dirty="0"/>
              <a:t>Menschen helfen, die unter Stress leiden</a:t>
            </a:r>
          </a:p>
          <a:p>
            <a:pPr marL="285750" indent="-285750">
              <a:buFont typeface="Arial" panose="020B0604020202020204" pitchFamily="34" charset="0"/>
              <a:buChar char="•"/>
            </a:pPr>
            <a:r>
              <a:rPr lang="de-DE" dirty="0"/>
              <a:t>Die Benutzer sollen sich entspannter fühlen</a:t>
            </a:r>
          </a:p>
          <a:p>
            <a:pPr marL="285750" indent="-285750">
              <a:buFont typeface="Arial" panose="020B0604020202020204" pitchFamily="34" charset="0"/>
              <a:buChar char="•"/>
            </a:pPr>
            <a:r>
              <a:rPr lang="de-DE" dirty="0"/>
              <a:t>Die Benutzer sollen motivierter sein</a:t>
            </a:r>
          </a:p>
          <a:p>
            <a:pPr marL="285750" indent="-285750">
              <a:buFont typeface="Arial" panose="020B0604020202020204" pitchFamily="34" charset="0"/>
              <a:buChar char="•"/>
            </a:pPr>
            <a:r>
              <a:rPr lang="de-DE" dirty="0"/>
              <a:t>Positive gesundheitliche Auswirkung der Benutzer</a:t>
            </a:r>
          </a:p>
          <a:p>
            <a:pPr marL="285750" indent="-285750">
              <a:buFont typeface="Arial" panose="020B0604020202020204" pitchFamily="34" charset="0"/>
              <a:buChar char="•"/>
            </a:pPr>
            <a:r>
              <a:rPr lang="de-DE" dirty="0"/>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089298"/>
          </a:xfrm>
          <a:prstGeom prst="rect">
            <a:avLst/>
          </a:prstGeom>
          <a:noFill/>
        </p:spPr>
        <p:txBody>
          <a:bodyPr wrap="square" rtlCol="0">
            <a:spAutoFit/>
          </a:bodyPr>
          <a:lstStyle/>
          <a:p>
            <a:r>
              <a:rPr lang="de-DE" b="1" dirty="0"/>
              <a:t>Zielgruppe:</a:t>
            </a:r>
          </a:p>
          <a:p>
            <a:pPr marL="285750" indent="-285750">
              <a:buFont typeface="Arial" panose="020B0604020202020204" pitchFamily="34" charset="0"/>
              <a:buChar char="•"/>
            </a:pPr>
            <a:r>
              <a:rPr lang="de-DE" dirty="0"/>
              <a:t>Männlich, Weiblich, Divers jeder Altersklasse</a:t>
            </a:r>
          </a:p>
          <a:p>
            <a:pPr marL="285750" indent="-285750">
              <a:buFont typeface="Arial" panose="020B0604020202020204" pitchFamily="34" charset="0"/>
              <a:buChar char="•"/>
            </a:pPr>
            <a:r>
              <a:rPr lang="de-DE" dirty="0"/>
              <a:t>Besitzen eines PC/ Laptop, Smartphone, Tablet</a:t>
            </a:r>
          </a:p>
          <a:p>
            <a:pPr marL="285750" indent="-285750">
              <a:buFont typeface="Arial" panose="020B0604020202020204" pitchFamily="34" charset="0"/>
              <a:buChar char="•"/>
            </a:pPr>
            <a:r>
              <a:rPr lang="de-DE" dirty="0"/>
              <a:t>Schüler, Studierende, Angestellte etc.</a:t>
            </a:r>
          </a:p>
          <a:p>
            <a:pPr marL="285750" indent="-285750">
              <a:buFont typeface="Arial" panose="020B0604020202020204" pitchFamily="34" charset="0"/>
              <a:buChar char="•"/>
            </a:pPr>
            <a:r>
              <a:rPr lang="de-DE" dirty="0"/>
              <a:t>Alle, die unter Stress leiden und mehr entspannen möchten</a:t>
            </a:r>
          </a:p>
          <a:p>
            <a:pPr marL="285750" indent="-285750">
              <a:buFont typeface="Arial" panose="020B0604020202020204" pitchFamily="34" charset="0"/>
              <a:buChar char="•"/>
            </a:pPr>
            <a:r>
              <a:rPr lang="de-DE" dirty="0"/>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pic>
        <p:nvPicPr>
          <p:cNvPr id="5" name="Grafik 4" descr="Ein Bild, das Text enthält.&#10;&#10;Automatisch generierte Beschreibung">
            <a:extLst>
              <a:ext uri="{FF2B5EF4-FFF2-40B4-BE49-F238E27FC236}">
                <a16:creationId xmlns:a16="http://schemas.microsoft.com/office/drawing/2014/main" id="{57529B7B-68DF-4525-BAD1-80C7E9B97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800" y="86527"/>
            <a:ext cx="5160308" cy="6684946"/>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2282</Words>
  <Application>Microsoft Office PowerPoint</Application>
  <PresentationFormat>Breitbild</PresentationFormat>
  <Paragraphs>248</Paragraphs>
  <Slides>18</Slides>
  <Notes>14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Eda Serttas</dc:creator>
  <cp:lastModifiedBy>Eda Serttas</cp:lastModifiedBy>
  <cp:revision>6</cp:revision>
  <dcterms:created xsi:type="dcterms:W3CDTF">2020-11-26T10:59:24Z</dcterms:created>
  <dcterms:modified xsi:type="dcterms:W3CDTF">2020-11-26T11:30:14Z</dcterms:modified>
</cp:coreProperties>
</file>