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62348" autoAdjust="0"/>
  </p:normalViewPr>
  <p:slideViewPr>
    <p:cSldViewPr snapToGrid="0">
      <p:cViewPr varScale="1">
        <p:scale>
          <a:sx n="41" d="100"/>
          <a:sy n="41" d="100"/>
        </p:scale>
        <p:origin x="1320" y="4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2547</Words>
  <Application>Microsoft Office PowerPoint</Application>
  <PresentationFormat>Breitbild</PresentationFormat>
  <Paragraphs>266</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47</cp:revision>
  <dcterms:created xsi:type="dcterms:W3CDTF">2020-11-24T17:06:31Z</dcterms:created>
  <dcterms:modified xsi:type="dcterms:W3CDTF">2020-11-29T13:35:58Z</dcterms:modified>
</cp:coreProperties>
</file>