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handoutMasterIdLst>
    <p:handoutMasterId r:id="rId20"/>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1" r:id="rId1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79757" autoAdjust="0"/>
  </p:normalViewPr>
  <p:slideViewPr>
    <p:cSldViewPr snapToGrid="0">
      <p:cViewPr>
        <p:scale>
          <a:sx n="50" d="100"/>
          <a:sy n="50" d="100"/>
        </p:scale>
        <p:origin x="976" y="10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26.11.2020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26.11.2020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 wir bei der technischen Umsetzung achten müssen.</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festlegend er Zielgruppe können wir uns auf die Probleme dieser konzentrieren. Durch die Festlegung der Zielgruppe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26.11.2020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26.11.2020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26.11.2020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26.11.2020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26.11.2020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26.11.2020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26.11.2020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26.11.2020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26.11.2020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26.11.2020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26.11.2020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26.11.2020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26.11.2020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372679"/>
            <a:ext cx="5928344" cy="6578666"/>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b="0" i="0" dirty="0">
                <a:solidFill>
                  <a:srgbClr val="24292E"/>
                </a:solidFill>
                <a:effectLst/>
                <a:latin typeface="-apple-system"/>
              </a:rPr>
              <a:t>Der Benutzer kann bei jeder Erinnerung angeben, wie viel er bis zu diesem 	Zeitpunkt getrunken hat.</a:t>
            </a:r>
            <a:br>
              <a:rPr lang="de-DE" sz="1200" b="0" i="0" dirty="0">
                <a:solidFill>
                  <a:srgbClr val="24292E"/>
                </a:solidFill>
                <a:effectLst/>
                <a:latin typeface="-apple-system"/>
              </a:rPr>
            </a:br>
            <a:r>
              <a:rPr lang="de-DE" sz="1200" b="0" i="0" dirty="0">
                <a:solidFill>
                  <a:srgbClr val="24292E"/>
                </a:solidFill>
                <a:effectLst/>
                <a:latin typeface="-apple-system"/>
              </a:rPr>
              <a:t>	</a:t>
            </a:r>
            <a:r>
              <a:rPr lang="de-DE" sz="1200" b="0" i="0" dirty="0">
                <a:solidFill>
                  <a:srgbClr val="24292E"/>
                </a:solidFill>
                <a:effectLst/>
                <a:latin typeface="-apple-system"/>
                <a:sym typeface="Wingdings" panose="05000000000000000000" pitchFamily="2" charset="2"/>
              </a:rPr>
              <a:t> </a:t>
            </a:r>
            <a:r>
              <a:rPr lang="de-DE" sz="1200" b="0" i="0" dirty="0">
                <a:solidFill>
                  <a:srgbClr val="24292E"/>
                </a:solidFill>
                <a:effectLst/>
                <a:latin typeface="-apple-system"/>
              </a:rPr>
              <a:t>Dem Benutzer wird ein Verlauf zur Verfügung gestellt, damit dieser sehen 	kann, ob er genug trinkt und was er in wie vielen Tagen getrunken hat.</a:t>
            </a:r>
            <a:endParaRPr lang="de-DE" sz="12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3x tägliche Erinnerung (Voreinstellungen) oder der Nutzer stellt seine</a:t>
            </a:r>
            <a:br>
              <a:rPr lang="de-DE" sz="1200" dirty="0">
                <a:solidFill>
                  <a:schemeClr val="tx1">
                    <a:lumMod val="75000"/>
                    <a:lumOff val="25000"/>
                  </a:schemeClr>
                </a:solidFill>
                <a:latin typeface="-apple-system"/>
              </a:rPr>
            </a:br>
            <a:r>
              <a:rPr lang="de-DE" sz="12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Frage morgens und abends	</a:t>
            </a:r>
          </a:p>
          <a:p>
            <a:pPr lvl="2">
              <a:lnSpc>
                <a:spcPct val="90000"/>
              </a:lnSpc>
              <a:spcAft>
                <a:spcPts val="600"/>
              </a:spcAft>
            </a:pP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2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r>
              <a:rPr lang="de-DE" sz="1100" dirty="0">
                <a:solidFill>
                  <a:schemeClr val="tx1">
                    <a:lumMod val="75000"/>
                    <a:lumOff val="25000"/>
                  </a:schemeClr>
                </a:solidFill>
                <a:latin typeface="-apple-system"/>
              </a:rPr>
              <a: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26.11.2020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801314"/>
          </a:xfrm>
          <a:prstGeom prst="rect">
            <a:avLst/>
          </a:prstGeom>
          <a:noFill/>
        </p:spPr>
        <p:txBody>
          <a:bodyPr wrap="square" rtlCol="0">
            <a:spAutoFit/>
          </a:bodyPr>
          <a:lstStyle/>
          <a:p>
            <a:pPr algn="l">
              <a:buFont typeface="Arial" panose="020B0604020202020204" pitchFamily="34" charset="0"/>
              <a:buChar char="•"/>
            </a:pPr>
            <a:r>
              <a:rPr lang="de-DE" sz="17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7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700" b="0" i="0" dirty="0">
                <a:solidFill>
                  <a:srgbClr val="24292E"/>
                </a:solidFill>
                <a:effectLst/>
                <a:latin typeface="-apple-system"/>
              </a:rPr>
              <a:t> Der Benutzer kann keinen Account erstellen</a:t>
            </a:r>
          </a:p>
          <a:p>
            <a:pPr algn="l">
              <a:buFont typeface="Arial" panose="020B0604020202020204" pitchFamily="34" charset="0"/>
              <a:buChar char="•"/>
            </a:pPr>
            <a:r>
              <a:rPr lang="de-DE" sz="17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7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700" b="0" i="0" dirty="0">
                <a:solidFill>
                  <a:srgbClr val="24292E"/>
                </a:solidFill>
                <a:effectLst/>
                <a:latin typeface="-apple-system"/>
              </a:rPr>
              <a:t> Der Benutzer erhält keine Erinnerungen</a:t>
            </a:r>
          </a:p>
          <a:p>
            <a:pPr algn="l">
              <a:buFont typeface="Arial" panose="020B0604020202020204" pitchFamily="34" charset="0"/>
              <a:buChar char="•"/>
            </a:pPr>
            <a:r>
              <a:rPr lang="de-DE" sz="17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7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7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7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7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endParaRPr lang="de-DE" sz="1700" b="0" i="0" dirty="0">
              <a:solidFill>
                <a:srgbClr val="24292E"/>
              </a:solidFill>
              <a:effectLst/>
              <a:latin typeface="-apple-system"/>
            </a:endParaRPr>
          </a:p>
          <a:p>
            <a:pPr algn="l">
              <a:buFont typeface="Arial" panose="020B0604020202020204" pitchFamily="34" charset="0"/>
              <a:buChar char="•"/>
            </a:pPr>
            <a:r>
              <a:rPr lang="de-DE" sz="17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7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7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7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a:latin typeface="-apple-system"/>
              </a:rPr>
              <a:t>POC14: Anzahl der Liter</a:t>
            </a:r>
            <a:endParaRPr lang="de-DE" dirty="0">
              <a:latin typeface="-apple-system"/>
            </a:endParaRP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26.11.2020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p:txBody>
          <a:bodyPr>
            <a:normAutofit fontScale="85000" lnSpcReduction="20000"/>
          </a:bodyPr>
          <a:lstStyle/>
          <a:p>
            <a:r>
              <a:rPr lang="de-DE" dirty="0"/>
              <a:t>1. Exposé</a:t>
            </a:r>
          </a:p>
          <a:p>
            <a:pPr lvl="1">
              <a:buFont typeface="Arial" panose="020B0604020202020204" pitchFamily="34" charset="0"/>
              <a:buChar char="•"/>
            </a:pPr>
            <a:r>
              <a:rPr lang="de-DE" dirty="0"/>
              <a:t>Zielhierarchie und Anforderungen</a:t>
            </a:r>
          </a:p>
          <a:p>
            <a:r>
              <a:rPr lang="de-DE" dirty="0"/>
              <a:t>2. Problemszenario</a:t>
            </a:r>
          </a:p>
          <a:p>
            <a:r>
              <a:rPr lang="de-DE" dirty="0"/>
              <a:t>3. Domänenmodell und Stakeholder</a:t>
            </a:r>
          </a:p>
          <a:p>
            <a:r>
              <a:rPr lang="de-DE" dirty="0"/>
              <a:t>4. Anwendungslogik</a:t>
            </a:r>
          </a:p>
          <a:p>
            <a:r>
              <a:rPr lang="de-DE" dirty="0"/>
              <a:t>5. Use Case</a:t>
            </a:r>
          </a:p>
          <a:p>
            <a:r>
              <a:rPr lang="de-DE" dirty="0"/>
              <a:t>6. Konkurrenzanalyse</a:t>
            </a:r>
          </a:p>
          <a:p>
            <a:r>
              <a:rPr lang="de-DE" dirty="0"/>
              <a:t>7. Alleinstellungsmerkmal</a:t>
            </a:r>
          </a:p>
          <a:p>
            <a:r>
              <a:rPr lang="de-DE" dirty="0"/>
              <a:t>8. Risiken</a:t>
            </a:r>
          </a:p>
          <a:p>
            <a:r>
              <a:rPr lang="de-DE" dirty="0"/>
              <a:t>9. Spezifikation des ersten technischen/architekturellen Proof-</a:t>
            </a:r>
            <a:r>
              <a:rPr lang="de-DE" dirty="0" err="1"/>
              <a:t>of</a:t>
            </a:r>
            <a:r>
              <a:rPr lang="de-DE" dirty="0"/>
              <a:t>-</a:t>
            </a:r>
            <a:r>
              <a:rPr lang="de-DE" dirty="0" err="1"/>
              <a:t>Concepts</a:t>
            </a:r>
            <a:r>
              <a:rPr lang="de-DE" dirty="0"/>
              <a:t> (</a:t>
            </a:r>
            <a:r>
              <a:rPr lang="de-DE" dirty="0" err="1"/>
              <a:t>PoC</a:t>
            </a:r>
            <a:r>
              <a:rPr lang="de-DE" dirty="0"/>
              <a:t>)</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26.11.2020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26.11.2020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t>Allgemeines Projektziel:</a:t>
            </a:r>
          </a:p>
          <a:p>
            <a:pPr marL="285750" indent="-285750">
              <a:buFont typeface="Arial" panose="020B0604020202020204" pitchFamily="34" charset="0"/>
              <a:buChar char="•"/>
            </a:pPr>
            <a:r>
              <a:rPr lang="de-DE" dirty="0"/>
              <a:t>Menschen helfen, die unter Stress leiden</a:t>
            </a:r>
          </a:p>
          <a:p>
            <a:pPr marL="285750" indent="-285750">
              <a:buFont typeface="Arial" panose="020B0604020202020204" pitchFamily="34" charset="0"/>
              <a:buChar char="•"/>
            </a:pPr>
            <a:r>
              <a:rPr lang="de-DE" dirty="0"/>
              <a:t>Die Benutzer sollen sich entspannter fühlen</a:t>
            </a:r>
          </a:p>
          <a:p>
            <a:pPr marL="285750" indent="-285750">
              <a:buFont typeface="Arial" panose="020B0604020202020204" pitchFamily="34" charset="0"/>
              <a:buChar char="•"/>
            </a:pPr>
            <a:r>
              <a:rPr lang="de-DE" dirty="0"/>
              <a:t>Die Benutzer sollen motivierter sein</a:t>
            </a:r>
          </a:p>
          <a:p>
            <a:pPr marL="285750" indent="-285750">
              <a:buFont typeface="Arial" panose="020B0604020202020204" pitchFamily="34" charset="0"/>
              <a:buChar char="•"/>
            </a:pPr>
            <a:r>
              <a:rPr lang="de-DE" dirty="0"/>
              <a:t>Positive gesundheitliche Auswirkung der Benutzer</a:t>
            </a:r>
          </a:p>
          <a:p>
            <a:pPr marL="285750" indent="-285750">
              <a:buFont typeface="Arial" panose="020B0604020202020204" pitchFamily="34" charset="0"/>
              <a:buChar char="•"/>
            </a:pPr>
            <a:r>
              <a:rPr lang="de-DE" dirty="0"/>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089298"/>
          </a:xfrm>
          <a:prstGeom prst="rect">
            <a:avLst/>
          </a:prstGeom>
          <a:noFill/>
        </p:spPr>
        <p:txBody>
          <a:bodyPr wrap="square" rtlCol="0">
            <a:spAutoFit/>
          </a:bodyPr>
          <a:lstStyle/>
          <a:p>
            <a:r>
              <a:rPr lang="de-DE" b="1" dirty="0"/>
              <a:t>Zielgruppe:</a:t>
            </a:r>
          </a:p>
          <a:p>
            <a:pPr marL="285750" indent="-285750">
              <a:buFont typeface="Arial" panose="020B0604020202020204" pitchFamily="34" charset="0"/>
              <a:buChar char="•"/>
            </a:pPr>
            <a:r>
              <a:rPr lang="de-DE" dirty="0"/>
              <a:t>Männlich, Weiblich, Divers jeder Altersklasse</a:t>
            </a:r>
          </a:p>
          <a:p>
            <a:pPr marL="285750" indent="-285750">
              <a:buFont typeface="Arial" panose="020B0604020202020204" pitchFamily="34" charset="0"/>
              <a:buChar char="•"/>
            </a:pPr>
            <a:r>
              <a:rPr lang="de-DE" dirty="0"/>
              <a:t>Besitzen eines PC/ Laptop, Smartphone, Tablet</a:t>
            </a:r>
          </a:p>
          <a:p>
            <a:pPr marL="285750" indent="-285750">
              <a:buFont typeface="Arial" panose="020B0604020202020204" pitchFamily="34" charset="0"/>
              <a:buChar char="•"/>
            </a:pPr>
            <a:r>
              <a:rPr lang="de-DE" dirty="0"/>
              <a:t>Schüler, Studierende, Angestellte etc.</a:t>
            </a:r>
          </a:p>
          <a:p>
            <a:pPr marL="285750" indent="-285750">
              <a:buFont typeface="Arial" panose="020B0604020202020204" pitchFamily="34" charset="0"/>
              <a:buChar char="•"/>
            </a:pPr>
            <a:r>
              <a:rPr lang="de-DE" dirty="0"/>
              <a:t>Alle, die unter Stress leiden und mehr entspannen möchten</a:t>
            </a:r>
          </a:p>
          <a:p>
            <a:pPr marL="285750" indent="-285750">
              <a:buFont typeface="Arial" panose="020B0604020202020204" pitchFamily="34" charset="0"/>
              <a:buChar char="•"/>
            </a:pPr>
            <a:r>
              <a:rPr lang="de-DE" dirty="0"/>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26.11.2020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2189</Words>
  <Application>Microsoft Office PowerPoint</Application>
  <PresentationFormat>Breitbild</PresentationFormat>
  <Paragraphs>228</Paragraphs>
  <Slides>17</Slides>
  <Notes>13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17</vt:i4>
      </vt:variant>
    </vt:vector>
  </HeadingPairs>
  <TitlesOfParts>
    <vt:vector size="25"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36</cp:revision>
  <dcterms:created xsi:type="dcterms:W3CDTF">2020-11-24T17:06:31Z</dcterms:created>
  <dcterms:modified xsi:type="dcterms:W3CDTF">2020-11-26T10:28:52Z</dcterms:modified>
</cp:coreProperties>
</file>