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8"/>
  </p:notesMasterIdLst>
  <p:handoutMasterIdLst>
    <p:handoutMasterId r:id="rId19"/>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1" r:id="rId17"/>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42" autoAdjust="0"/>
    <p:restoredTop sz="94660"/>
  </p:normalViewPr>
  <p:slideViewPr>
    <p:cSldViewPr snapToGrid="0">
      <p:cViewPr varScale="1">
        <p:scale>
          <a:sx n="54" d="100"/>
          <a:sy n="54" d="100"/>
        </p:scale>
        <p:origin x="108" y="139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24.11.2020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24.11.2020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24.11.2020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24.11.2020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24.11.2020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24.11.2020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24.11.2020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24.11.2020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24.11.2020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24.11.2020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24.11.2020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24.11.2020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24.11.2020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24.11.2020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www.ots.at/a/OBS_20171109_OBS005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24.11.2020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24.11.2020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24.11.2020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372679"/>
            <a:ext cx="5928344" cy="6578666"/>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Der Benutzer wird daran erinnert sich zu entspannen und genug zu trinken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3x tägliche Erinnerung (Voreinstellungen) oder der Nutzer stellt seine</a:t>
            </a:r>
            <a:br>
              <a:rPr lang="de-DE" sz="1200" dirty="0">
                <a:solidFill>
                  <a:schemeClr val="tx1">
                    <a:lumMod val="75000"/>
                    <a:lumOff val="25000"/>
                  </a:schemeClr>
                </a:solidFill>
                <a:latin typeface="-apple-system"/>
              </a:rPr>
            </a:br>
            <a:r>
              <a:rPr lang="de-DE" sz="12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Frage morgens und abends	</a:t>
            </a:r>
          </a:p>
          <a:p>
            <a:pPr lvl="2">
              <a:lnSpc>
                <a:spcPct val="90000"/>
              </a:lnSpc>
              <a:spcAft>
                <a:spcPts val="600"/>
              </a:spcAft>
            </a:pP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2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r>
              <a:rPr lang="de-DE" sz="1100" dirty="0">
                <a:solidFill>
                  <a:schemeClr val="tx1">
                    <a:lumMod val="75000"/>
                    <a:lumOff val="25000"/>
                  </a:schemeClr>
                </a:solidFill>
                <a:latin typeface="-apple-system"/>
              </a:rPr>
              <a: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24.11.2020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24.11.2020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219200" y="2220686"/>
            <a:ext cx="9936480" cy="369332"/>
          </a:xfrm>
          <a:prstGeom prst="rect">
            <a:avLst/>
          </a:prstGeom>
          <a:noFill/>
        </p:spPr>
        <p:txBody>
          <a:bodyPr wrap="square" rtlCol="0">
            <a:spAutoFit/>
          </a:bodyPr>
          <a:lstStyle/>
          <a:p>
            <a:pPr marL="285750" indent="-285750">
              <a:buFont typeface="Arial" panose="020B0604020202020204" pitchFamily="34" charset="0"/>
              <a:buChar char="•"/>
            </a:pPr>
            <a:r>
              <a:rPr lang="de-DE" dirty="0"/>
              <a:t>Wenn wir uns auf eine App fokussieren, aber diesen nicht Entwickeln können</a:t>
            </a:r>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a:solidFill>
                  <a:schemeClr val="tx1"/>
                </a:solidFill>
                <a:effectLst/>
              </a:rPr>
              <a:t>-Concept </a:t>
            </a:r>
            <a:r>
              <a:rPr lang="de-DE" sz="4000" b="0" i="0" dirty="0">
                <a:solidFill>
                  <a:schemeClr val="tx1"/>
                </a:solidFill>
                <a:effectLst/>
              </a:rPr>
              <a:t>(</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24.11.2020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693319"/>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 12: Auf Kontakte zugreifen</a:t>
            </a:r>
          </a:p>
          <a:p>
            <a:pPr marL="285750" indent="-285750">
              <a:buFont typeface="Arial" panose="020B0604020202020204" pitchFamily="34" charset="0"/>
              <a:buChar char="•"/>
            </a:pPr>
            <a:r>
              <a:rPr lang="de-DE" dirty="0">
                <a:latin typeface="-apple-system"/>
              </a:rPr>
              <a:t>POC13: Auswertungen</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6B0B279C-A9B5-49F1-9A21-012C4430E55D}"/>
              </a:ext>
            </a:extLst>
          </p:cNvPr>
          <p:cNvSpPr>
            <a:spLocks noGrp="1"/>
          </p:cNvSpPr>
          <p:nvPr>
            <p:ph type="pic" idx="1"/>
          </p:nvPr>
        </p:nvSpPr>
        <p:spPr/>
      </p:sp>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Ende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24.11.2020</a:t>
            </a:fld>
            <a:endParaRPr lang="en-US" dirty="0"/>
          </a:p>
        </p:txBody>
      </p:sp>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p:txBody>
          <a:bodyPr>
            <a:normAutofit fontScale="85000" lnSpcReduction="20000"/>
          </a:bodyPr>
          <a:lstStyle/>
          <a:p>
            <a:r>
              <a:rPr lang="de-DE" dirty="0"/>
              <a:t>1. Exposé</a:t>
            </a:r>
          </a:p>
          <a:p>
            <a:pPr lvl="1">
              <a:buFont typeface="Arial" panose="020B0604020202020204" pitchFamily="34" charset="0"/>
              <a:buChar char="•"/>
            </a:pPr>
            <a:r>
              <a:rPr lang="de-DE" dirty="0"/>
              <a:t>Zielhierarchie und Anforderungen</a:t>
            </a:r>
          </a:p>
          <a:p>
            <a:r>
              <a:rPr lang="de-DE" dirty="0"/>
              <a:t>2. Problemszenario</a:t>
            </a:r>
          </a:p>
          <a:p>
            <a:r>
              <a:rPr lang="de-DE" dirty="0"/>
              <a:t>3. Domänenmodell und Stakeholder</a:t>
            </a:r>
          </a:p>
          <a:p>
            <a:r>
              <a:rPr lang="de-DE" dirty="0"/>
              <a:t>4. Anwendungslogik</a:t>
            </a:r>
          </a:p>
          <a:p>
            <a:r>
              <a:rPr lang="de-DE" dirty="0"/>
              <a:t>5. Use Case</a:t>
            </a:r>
          </a:p>
          <a:p>
            <a:r>
              <a:rPr lang="de-DE" dirty="0"/>
              <a:t>6. Konkurrenzanalyse</a:t>
            </a:r>
          </a:p>
          <a:p>
            <a:r>
              <a:rPr lang="de-DE" dirty="0"/>
              <a:t>7. Alleinstellungsmerkmal</a:t>
            </a:r>
          </a:p>
          <a:p>
            <a:r>
              <a:rPr lang="de-DE" dirty="0"/>
              <a:t>8. Risiken</a:t>
            </a:r>
          </a:p>
          <a:p>
            <a:r>
              <a:rPr lang="de-DE" dirty="0"/>
              <a:t>9. Spezifikation des ersten technischen/architekturellen Proof-</a:t>
            </a:r>
            <a:r>
              <a:rPr lang="de-DE" dirty="0" err="1"/>
              <a:t>of</a:t>
            </a:r>
            <a:r>
              <a:rPr lang="de-DE" dirty="0"/>
              <a:t>-</a:t>
            </a:r>
            <a:r>
              <a:rPr lang="de-DE" dirty="0" err="1"/>
              <a:t>Concepts</a:t>
            </a:r>
            <a:r>
              <a:rPr lang="de-DE" dirty="0"/>
              <a:t> (</a:t>
            </a:r>
            <a:r>
              <a:rPr lang="de-DE" dirty="0" err="1"/>
              <a:t>PoC</a:t>
            </a:r>
            <a:r>
              <a:rPr lang="de-DE" dirty="0"/>
              <a:t>)</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24.11.2020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756" y="114459"/>
            <a:ext cx="4524348" cy="6629082"/>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24.11.2020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4">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4">
                  <a:extLst>
                    <a:ext uri="{A12FA001-AC4F-418D-AE19-62706E023703}">
                      <ahyp:hlinkClr xmlns:ahyp="http://schemas.microsoft.com/office/drawing/2018/hyperlinkcolor" val="tx"/>
                    </a:ext>
                  </a:extLst>
                </a:hlinkClick>
              </a:rPr>
              <a:t>Allergosan</a:t>
            </a:r>
            <a:r>
              <a:rPr lang="de-DE" sz="800" dirty="0">
                <a:solidFill>
                  <a:schemeClr val="bg1"/>
                </a:solidFill>
                <a:hlinkClick r:id="rId4">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24.11.2020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24.11.2020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1754326"/>
          </a:xfrm>
          <a:prstGeom prst="rect">
            <a:avLst/>
          </a:prstGeom>
          <a:noFill/>
        </p:spPr>
        <p:txBody>
          <a:bodyPr wrap="square" rtlCol="0">
            <a:spAutoFit/>
          </a:bodyPr>
          <a:lstStyle/>
          <a:p>
            <a:r>
              <a:rPr lang="de-DE" b="1" dirty="0"/>
              <a:t>Allgemeines Projektziel:</a:t>
            </a:r>
          </a:p>
          <a:p>
            <a:pPr marL="285750" indent="-285750">
              <a:buFont typeface="Arial" panose="020B0604020202020204" pitchFamily="34" charset="0"/>
              <a:buChar char="•"/>
            </a:pPr>
            <a:r>
              <a:rPr lang="de-DE" dirty="0"/>
              <a:t>Menschen helfen, die unter Stress leiden</a:t>
            </a:r>
          </a:p>
          <a:p>
            <a:pPr marL="285750" indent="-285750">
              <a:buFont typeface="Arial" panose="020B0604020202020204" pitchFamily="34" charset="0"/>
              <a:buChar char="•"/>
            </a:pPr>
            <a:r>
              <a:rPr lang="de-DE" dirty="0"/>
              <a:t>Die Benutzer sollen sich entspannter fühlen</a:t>
            </a:r>
          </a:p>
          <a:p>
            <a:pPr marL="285750" indent="-285750">
              <a:buFont typeface="Arial" panose="020B0604020202020204" pitchFamily="34" charset="0"/>
              <a:buChar char="•"/>
            </a:pPr>
            <a:r>
              <a:rPr lang="de-DE" dirty="0"/>
              <a:t>Die Benutzer sollen motivierter sein</a:t>
            </a:r>
          </a:p>
          <a:p>
            <a:pPr marL="285750" indent="-285750">
              <a:buFont typeface="Arial" panose="020B0604020202020204" pitchFamily="34" charset="0"/>
              <a:buChar char="•"/>
            </a:pPr>
            <a:r>
              <a:rPr lang="de-DE" dirty="0"/>
              <a:t>Positive gesundheitliche Auswirkung der Benutzer</a:t>
            </a:r>
          </a:p>
          <a:p>
            <a:pPr marL="285750" indent="-285750">
              <a:buFont typeface="Arial" panose="020B0604020202020204" pitchFamily="34" charset="0"/>
              <a:buChar char="•"/>
            </a:pPr>
            <a:r>
              <a:rPr lang="de-DE" dirty="0"/>
              <a:t>Verhindern von weiteren Krankheiten</a:t>
            </a: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078558"/>
            <a:ext cx="9951720" cy="1754326"/>
          </a:xfrm>
          <a:prstGeom prst="rect">
            <a:avLst/>
          </a:prstGeom>
          <a:noFill/>
        </p:spPr>
        <p:txBody>
          <a:bodyPr wrap="square" rtlCol="0">
            <a:spAutoFit/>
          </a:bodyPr>
          <a:lstStyle/>
          <a:p>
            <a:r>
              <a:rPr lang="de-DE" b="1" dirty="0"/>
              <a:t>Zielgruppe:</a:t>
            </a:r>
          </a:p>
          <a:p>
            <a:pPr marL="285750" indent="-285750">
              <a:buFont typeface="Arial" panose="020B0604020202020204" pitchFamily="34" charset="0"/>
              <a:buChar char="•"/>
            </a:pPr>
            <a:r>
              <a:rPr lang="de-DE" dirty="0"/>
              <a:t>Männlich, Weiblich, Divers jeder Altersklasse</a:t>
            </a:r>
          </a:p>
          <a:p>
            <a:pPr marL="285750" indent="-285750">
              <a:buFont typeface="Arial" panose="020B0604020202020204" pitchFamily="34" charset="0"/>
              <a:buChar char="•"/>
            </a:pPr>
            <a:r>
              <a:rPr lang="de-DE" dirty="0"/>
              <a:t>Besitzen eines PC/ Laptop, Smartphone, Tablet</a:t>
            </a:r>
          </a:p>
          <a:p>
            <a:pPr marL="285750" indent="-285750">
              <a:buFont typeface="Arial" panose="020B0604020202020204" pitchFamily="34" charset="0"/>
              <a:buChar char="•"/>
            </a:pPr>
            <a:r>
              <a:rPr lang="de-DE" dirty="0"/>
              <a:t>Schüler, Studierende, Angestellte etc.</a:t>
            </a:r>
          </a:p>
          <a:p>
            <a:pPr marL="285750" indent="-285750">
              <a:buFont typeface="Arial" panose="020B0604020202020204" pitchFamily="34" charset="0"/>
              <a:buChar char="•"/>
            </a:pPr>
            <a:r>
              <a:rPr lang="de-DE" dirty="0"/>
              <a:t>Alle, die unter Stress leiden und mehr entspannen möchten</a:t>
            </a:r>
          </a:p>
          <a:p>
            <a:pPr marL="285750" indent="-285750">
              <a:buFont typeface="Arial" panose="020B0604020202020204" pitchFamily="34" charset="0"/>
              <a:buChar char="•"/>
            </a:pPr>
            <a:r>
              <a:rPr lang="de-DE" dirty="0"/>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24.11.2020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24.11.2020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625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24.11.2020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Words>
  <Application>Microsoft Office PowerPoint</Application>
  <PresentationFormat>Breitbild</PresentationFormat>
  <Paragraphs>161</Paragraphs>
  <Slides>16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-apple-system</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vt:lpstr>
      <vt:lpstr>Spezifikation des ersten technischen /architekturellen Proof-of-Concept (PoC)</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6</cp:revision>
  <dcterms:created xsi:type="dcterms:W3CDTF">2020-11-24T17:06:31Z</dcterms:created>
  <dcterms:modified xsi:type="dcterms:W3CDTF">2020-11-24T17:36:03Z</dcterms:modified>
</cp:coreProperties>
</file>