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FCwpQtMFDqWWMPY+APgpw5ji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9008ff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c79008ff13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15e18ec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e15e18ecb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15e18ec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e15e18ecb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15e18ec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e15e18ecb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15e18ec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15e18ecb8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15e18ec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15e18ecb8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lodret teks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et titel og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n titel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indholdsobjek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snitsoverskrift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dholdsobjekter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hold med billedteks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ede med billedteks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0748" y="523035"/>
            <a:ext cx="9144000" cy="855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ІНФОРМАЦІЙНО-КОМУНІКАЦІЙНИХ ТЕХНОЛОГІЙ</a:t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sz="1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84909" y="1731818"/>
            <a:ext cx="11215679" cy="480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uk-UA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uk-UA">
                <a:latin typeface="Times New Roman"/>
                <a:ea typeface="Times New Roman"/>
                <a:cs typeface="Times New Roman"/>
                <a:sym typeface="Times New Roman"/>
              </a:rPr>
              <a:t>З предмету “</a:t>
            </a:r>
            <a:r>
              <a:rPr b="1" lang="uk-UA" sz="2300">
                <a:latin typeface="Times New Roman"/>
                <a:ea typeface="Times New Roman"/>
                <a:cs typeface="Times New Roman"/>
                <a:sym typeface="Times New Roman"/>
              </a:rPr>
              <a:t>Конструювання програмного забезпечення (JAVA)”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uk-U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uk-U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r>
              <a:rPr lang="uk-UA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гр. ПД-34 Солов’ян А.О.	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uk-UA" sz="2000">
                <a:latin typeface="Times New Roman"/>
                <a:ea typeface="Times New Roman"/>
                <a:cs typeface="Times New Roman"/>
                <a:sym typeface="Times New Roman"/>
              </a:rPr>
              <a:t>Київ-2024</a:t>
            </a:r>
            <a:endParaRPr sz="70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09" y="322328"/>
            <a:ext cx="1257143" cy="1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7880" y="-46471"/>
            <a:ext cx="2438400" cy="19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24346" y="245716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lang="uk-UA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6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uk-UA" sz="2400" cap="none">
                <a:latin typeface="Times New Roman"/>
                <a:ea typeface="Times New Roman"/>
                <a:cs typeface="Times New Roman"/>
                <a:sym typeface="Times New Roman"/>
              </a:rPr>
              <a:t>ЗАВДАННЯ </a:t>
            </a: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КУРСОВОЇ РОБОТИ</a:t>
            </a:r>
            <a:endParaRPr b="1" sz="2400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24967" y="771049"/>
            <a:ext cx="11342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Загальні завдання: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uk-UA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ознайомлення з </a:t>
            </a:r>
            <a:r>
              <a:rPr lang="uk-U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мовою програмування Java</a:t>
            </a:r>
            <a:r>
              <a:rPr b="0" i="0" lang="uk-UA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uk-UA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практичних навичок у застосуванні технологій проектування та розробки програмного забезпечення</a:t>
            </a:r>
            <a:r>
              <a:rPr lang="uk-U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uk-UA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закріплення навичок вирішення інженерних завдань із застосуванням методів та засобів інженерії програмного забезпечення;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uk-UA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та закріплення навичок проектування та розробки </a:t>
            </a:r>
            <a:r>
              <a:rPr i="1" lang="uk-U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застосунків;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 та призначення проекту: </a:t>
            </a:r>
            <a:r>
              <a:rPr lang="uk-U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WotStat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838200" y="365125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ОГЛЯД ПРОГРАМНОГО ЗАБЕЗПЕЧЕННЯ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0" y="2714950"/>
            <a:ext cx="32811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b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для розробки на різних мовах програмування, включаючи Java, Kotlin, та інші. </a:t>
            </a: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Інтегрована підтримка різних мов програмування.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Потужні інструменти для розробки, налагодження та тестування додатків.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плагінів для розширення функціональності.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50" y="969825"/>
            <a:ext cx="1745126" cy="1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3162900" y="2714950"/>
            <a:ext cx="3281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b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Веб-сервіс для зберігання та спільної роботи над програмним забезпеченням за допомогою системи контролю версій Git. 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створення та спільного редагування коду з декількома розробниками.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Зручний інтерфейс для ведення проблем та задач.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6286500" y="2714950"/>
            <a:ext cx="30000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Postman</a:t>
            </a:r>
            <a:b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Інструмент для тестування API, який дозволяє створювати та виконувати запити до серверів. 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створення та збереження колекцій запитів.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Інтеграція з CI/CD для автоматизованого тестування.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Зручний інтерфейс для налагодження та аналізу відповідей API.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8924100" y="2714950"/>
            <a:ext cx="32811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br>
              <a:rPr b="1"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Платформа для автоматизації розгортання додатків у контейнерах.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створення та управління контейнерами для розробки та продакшн середовищ.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Docker Compose для управління багатоконтейнерними додатками.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Легка інтеграція з різними хмарними сервісами.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98" y="1001250"/>
            <a:ext cx="1831700" cy="18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2150" y="1001250"/>
            <a:ext cx="1831699" cy="18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12125" y="881450"/>
            <a:ext cx="2305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9008ff13_0_7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Swagger 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g2c79008ff13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325"/>
            <a:ext cx="10750890" cy="558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5e18ecb8_0_3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Головна сторінка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2e15e18ecb8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25" y="1107500"/>
            <a:ext cx="10773363" cy="55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15e18ecb8_0_40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Авторизація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2e15e18ecb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325"/>
            <a:ext cx="7268051" cy="55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e15e18ecb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851" y="1122325"/>
            <a:ext cx="4466749" cy="271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15e18ecb8_0_4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Пошук статистики гравця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g2e15e18ecb8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325"/>
            <a:ext cx="11887203" cy="255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e15e18ecb8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28180"/>
            <a:ext cx="11887202" cy="221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5e18ecb8_0_50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Пошук статистики клану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2e15e18ecb8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325"/>
            <a:ext cx="11887203" cy="25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e15e18ecb8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8599"/>
            <a:ext cx="11887202" cy="203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15e18ecb8_0_5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uk-UA" sz="2400">
                <a:latin typeface="Times New Roman"/>
                <a:ea typeface="Times New Roman"/>
                <a:cs typeface="Times New Roman"/>
                <a:sym typeface="Times New Roman"/>
              </a:rPr>
              <a:t>Додавання нових гравців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2e15e18ecb8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25" y="1063025"/>
            <a:ext cx="10756924" cy="55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2022-05-07T15:58:03Z</dcterms:created>
  <dc:creator>Helen Nehodenko</dc:creator>
</cp:coreProperties>
</file>