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2C2E0-DDAA-EEEB-FAB2-137BC70FC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918C98-27F8-0438-0164-C1EFCD16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012CA-D480-89C5-887E-CA1F2D99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C07F2-BCF3-AEFD-D2E7-7CB733E3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0BD68-119F-D474-5BD9-A51A86B3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F08E7-89C2-946E-5F80-C0F24F7E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2E99-4852-8A30-AE22-83955DE8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B3447-9B03-8B03-93D6-ADBEE148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BFA39-F23B-6166-5CD8-652FAADE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CBCEC-C695-D423-690F-2707C070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9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81A885-812F-000A-0775-A1384AFD3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2581A1-CB56-4328-D71F-5CA9DFDB7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D4E8E-7C78-589C-5EF1-6F10034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36D253-9548-BA22-616C-A8604CA8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AF6F19-2D6B-EDDA-6E68-BE0770A9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FB415-C9EA-43A3-053C-1B3C28AE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C8A1E-FAF4-F155-5999-D17DFBD5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7F8E1D-6458-B12B-42BF-61DDC553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A3175-4C9B-61C7-D5E1-32BC329F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EE391-04D9-3827-915D-2AB53BC1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08B8-CB34-6AB1-75FA-B9AE1F09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3256DE-7253-3760-55D9-F2EFCCFA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BEE825-D38B-1B51-F3FF-6C525638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F77DB-A768-7DFC-C015-7B47C419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F4381-254D-01D3-6745-7CA98665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A1DC2-4D46-C2C3-B688-340A902B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CB113-F588-B066-0CFD-585B98DFB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EACE9-6979-829B-4908-F3C4EBCA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CE0805-030A-5504-476E-6D943810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07960-0F54-AD7A-46F2-4B08444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9A749-3893-748D-DB18-CF19C01C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0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4C0A3-7162-D226-3A92-A636B6A4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3155E3-2B9B-5242-F63A-C0056576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8F8FDC-A758-A20F-18A2-10317E5E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7A40C0-0461-0D47-FDBA-88FD80AEA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D86ADD-1199-5A67-50C9-B15E9ABF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C069E7-53BA-7226-12C3-98DDDA5F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49F6F5-6BDA-7B41-9C1F-D1D1CDDC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DAE79B-6587-05FE-4E69-C8FF000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473F6-7243-EF07-57C7-F594C0C1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32612C-B7D1-4B9B-EC09-9AE6FFC8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955CA5-8C52-3CBB-8410-28B45259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1C39B7-9DF8-C0D0-D34E-DC259282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9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368CD0-0D09-0768-2EF6-6D79F73D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605C7D-F81F-3F1D-9BAB-4B095C02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AF1D7-9E1F-0FE0-64F8-97652B62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BA62-A8E2-7F85-516D-D61BF309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9388D-BF95-5031-23A6-7A810B92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7EAAD4-469E-A267-86CE-0DFCBF66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B03F5-477E-FD62-FC61-0CC2871D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422C61-26FD-D73C-7D7C-BF200247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CFA1CA-2A0E-508D-8AC7-697370D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16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E0C78-4D01-FD4F-1756-8BE3CE45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5A166F-385F-A1FE-B680-9B7866C49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37EFAB-F7FF-A9EB-A48B-0D1D42A1F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A5B7FC-6ACC-72A1-7A09-B4A5575A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270F35-F889-8799-0CB7-11914D73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ECB3E2-AF29-C906-B425-8DE6B3D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05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A2B3B-2699-C4D3-C502-654568E5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9205D-B1C7-B048-71E9-55F83D2C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B8F32-C25E-B7F8-7F5B-6FBCD971C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8A52C-724A-4122-92FD-C096238B930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B9FAF-7FF7-F717-512C-1173E83D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8183A-46F9-28DC-9FE0-DA6DB660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0F510-342E-40A8-91F2-86B0CF240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Диаграмма ответов в Формах. Вопрос: Возникают ли у вас трудности с графиками функций?. Количество ответов: 46 ответов.">
            <a:extLst>
              <a:ext uri="{FF2B5EF4-FFF2-40B4-BE49-F238E27FC236}">
                <a16:creationId xmlns:a16="http://schemas.microsoft.com/office/drawing/2014/main" id="{4FE6248C-9A24-C480-804D-12185150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0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аграмма ответов в Формах. Вопрос: Что вы делаете, чтобы разобраться в них?. Количество ответов: 46 ответов.">
            <a:extLst>
              <a:ext uri="{FF2B5EF4-FFF2-40B4-BE49-F238E27FC236}">
                <a16:creationId xmlns:a16="http://schemas.microsoft.com/office/drawing/2014/main" id="{F719428C-A69F-70D7-1A6A-8D7323A0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Диаграмма ответов в Формах. Вопрос: Чем вы пользуетесь при этом?. Количество ответов: 46 ответов.">
            <a:extLst>
              <a:ext uri="{FF2B5EF4-FFF2-40B4-BE49-F238E27FC236}">
                <a16:creationId xmlns:a16="http://schemas.microsoft.com/office/drawing/2014/main" id="{32E41D2D-5D7B-652C-BF32-E2E94124F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76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иаграмма ответов в Формах. Вопрос: Становится ли вам скучно во время изучения графиков функций?. Количество ответов: 46 ответов.">
            <a:extLst>
              <a:ext uri="{FF2B5EF4-FFF2-40B4-BE49-F238E27FC236}">
                <a16:creationId xmlns:a16="http://schemas.microsoft.com/office/drawing/2014/main" id="{ECE3C99A-05B6-5DC6-7872-EC23E19E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7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Диаграмма ответов в Формах. Вопрос: Знаете ли вы какие-нибудь игры на данную тематику?. Количество ответов: 46 ответов.">
            <a:extLst>
              <a:ext uri="{FF2B5EF4-FFF2-40B4-BE49-F238E27FC236}">
                <a16:creationId xmlns:a16="http://schemas.microsoft.com/office/drawing/2014/main" id="{8E6845AA-E58C-075C-C382-B13C7C58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8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Диаграмма ответов в Формах. Вопрос: Хотели бы вы использовать игру для изучения графиков функции?. Количество ответов: 46 ответов.">
            <a:extLst>
              <a:ext uri="{FF2B5EF4-FFF2-40B4-BE49-F238E27FC236}">
                <a16:creationId xmlns:a16="http://schemas.microsoft.com/office/drawing/2014/main" id="{E1788D29-41E2-6B63-FEEF-41B51C11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24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Нажимов Игорь Шамилевич</dc:creator>
  <cp:lastModifiedBy>Нажимов Игорь Шамилевич</cp:lastModifiedBy>
  <cp:revision>1</cp:revision>
  <dcterms:created xsi:type="dcterms:W3CDTF">2024-03-17T06:11:27Z</dcterms:created>
  <dcterms:modified xsi:type="dcterms:W3CDTF">2024-03-17T06:12:14Z</dcterms:modified>
</cp:coreProperties>
</file>