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93348-96C1-47BD-83AF-570A24144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081" y="1087513"/>
            <a:ext cx="6728642" cy="2341487"/>
          </a:xfrm>
        </p:spPr>
        <p:txBody>
          <a:bodyPr/>
          <a:lstStyle/>
          <a:p>
            <a:r>
              <a:rPr lang="pt-BR" dirty="0"/>
              <a:t>Metodologia Cascata e </a:t>
            </a:r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9D8276-DDC3-4D0D-A6E7-AF4991C97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3040596" y="970626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8360DD-FDB2-4261-BEBC-34A0ADBFD150}"/>
              </a:ext>
            </a:extLst>
          </p:cNvPr>
          <p:cNvSpPr txBox="1"/>
          <p:nvPr/>
        </p:nvSpPr>
        <p:spPr>
          <a:xfrm>
            <a:off x="858491" y="4492103"/>
            <a:ext cx="212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Matheus Alves</a:t>
            </a:r>
          </a:p>
          <a:p>
            <a:r>
              <a:rPr lang="pt-BR" dirty="0" err="1"/>
              <a:t>Kaique</a:t>
            </a:r>
            <a:r>
              <a:rPr lang="pt-BR" dirty="0"/>
              <a:t> </a:t>
            </a:r>
            <a:r>
              <a:rPr lang="pt-BR" dirty="0" err="1"/>
              <a:t>Primissia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789E1-B5D7-4A2F-9D58-FD7EBCDD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6" y="1663164"/>
            <a:ext cx="8534400" cy="1507067"/>
          </a:xfrm>
        </p:spPr>
        <p:txBody>
          <a:bodyPr/>
          <a:lstStyle/>
          <a:p>
            <a:r>
              <a:rPr lang="pt-BR" dirty="0"/>
              <a:t>O que é o método Scrum?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C713E-C706-43C1-ABE7-7EEAC92F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57147"/>
            <a:ext cx="8534400" cy="3615267"/>
          </a:xfrm>
        </p:spPr>
        <p:txBody>
          <a:bodyPr/>
          <a:lstStyle/>
          <a:p>
            <a:r>
              <a:rPr lang="pt-BR" dirty="0"/>
              <a:t>O Scrum é uma das formas de utilizar métodos ágeis em seus projetos e tem como principal objetivo auxiliar na gestão e no desenvolvimento de projetos que tenham um prazo curto de entrega</a:t>
            </a:r>
          </a:p>
        </p:txBody>
      </p:sp>
      <p:pic>
        <p:nvPicPr>
          <p:cNvPr id="2050" name="Picture 2" descr="Metodologia Scrum: tudo o que você precisa para não atrasar seus projetos">
            <a:extLst>
              <a:ext uri="{FF2B5EF4-FFF2-40B4-BE49-F238E27FC236}">
                <a16:creationId xmlns:a16="http://schemas.microsoft.com/office/drawing/2014/main" id="{B9E1FE6C-301D-4B0F-9515-6C3A1896C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20" y="81350"/>
            <a:ext cx="3737500" cy="30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1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9147ED1-503E-4A21-A888-5BF1590E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670328" cy="5164584"/>
          </a:xfrm>
        </p:spPr>
        <p:txBody>
          <a:bodyPr/>
          <a:lstStyle/>
          <a:p>
            <a:r>
              <a:rPr lang="pt-BR" b="1" dirty="0"/>
              <a:t>Fases do Processo de Implementação do Scrum: Passo a Passo</a:t>
            </a:r>
            <a:endParaRPr lang="pt-BR" dirty="0"/>
          </a:p>
          <a:p>
            <a:r>
              <a:rPr lang="pt-BR" dirty="0"/>
              <a:t>Conscientização e Treinamento </a:t>
            </a:r>
          </a:p>
          <a:p>
            <a:r>
              <a:rPr lang="pt-BR" dirty="0"/>
              <a:t>Formação da Equipe </a:t>
            </a:r>
            <a:r>
              <a:rPr lang="pt-BR" b="1" dirty="0"/>
              <a:t>Scrum</a:t>
            </a:r>
            <a:r>
              <a:rPr lang="pt-BR" dirty="0"/>
              <a:t> </a:t>
            </a:r>
          </a:p>
          <a:p>
            <a:r>
              <a:rPr lang="pt-BR" dirty="0"/>
              <a:t>Definição do Backlog do Produto</a:t>
            </a:r>
          </a:p>
          <a:p>
            <a:r>
              <a:rPr lang="pt-BR" dirty="0"/>
              <a:t>Planejamento da Sprint</a:t>
            </a:r>
          </a:p>
          <a:p>
            <a:r>
              <a:rPr lang="pt-BR" dirty="0"/>
              <a:t>Execução das Sprints</a:t>
            </a:r>
          </a:p>
          <a:p>
            <a:r>
              <a:rPr lang="pt-BR" dirty="0"/>
              <a:t>Revisão e Retrospectiva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27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D04B1-6F29-4FC7-A6FD-0DCF09A2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72" y="994324"/>
            <a:ext cx="8534400" cy="1507067"/>
          </a:xfrm>
        </p:spPr>
        <p:txBody>
          <a:bodyPr/>
          <a:lstStyle/>
          <a:p>
            <a:r>
              <a:rPr lang="pt-BR" dirty="0"/>
              <a:t>Papéis no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FBB35-071C-4C4D-9FA6-D5EC0D25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80" y="2006975"/>
            <a:ext cx="8534400" cy="3615267"/>
          </a:xfrm>
        </p:spPr>
        <p:txBody>
          <a:bodyPr/>
          <a:lstStyle/>
          <a:p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: Responsável por definir e priorizar as funcionalidades do produto.</a:t>
            </a:r>
          </a:p>
          <a:p>
            <a:r>
              <a:rPr lang="pt-BR" dirty="0"/>
              <a:t>Scrum Master: Responsável por garantir que a equipe Scrum esteja seguindo os princípios e práticas do Scrum.</a:t>
            </a:r>
          </a:p>
          <a:p>
            <a:r>
              <a:rPr lang="pt-BR" dirty="0"/>
              <a:t>Equipe de Desenvolvimento: Responsável por desenvolver o produto ou serviço de acordo com as demandas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85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40E80-82F3-47A2-A869-F75E0A32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00" y="1016163"/>
            <a:ext cx="8534400" cy="1507067"/>
          </a:xfrm>
        </p:spPr>
        <p:txBody>
          <a:bodyPr/>
          <a:lstStyle/>
          <a:p>
            <a:r>
              <a:rPr lang="pt-BR" dirty="0"/>
              <a:t>Artefatos do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E5253-C457-44CD-9DB5-B026E0482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3" y="1440402"/>
            <a:ext cx="8534400" cy="3615267"/>
          </a:xfrm>
        </p:spPr>
        <p:txBody>
          <a:bodyPr/>
          <a:lstStyle/>
          <a:p>
            <a:r>
              <a:rPr lang="pt-BR" dirty="0" err="1"/>
              <a:t>Product</a:t>
            </a:r>
            <a:r>
              <a:rPr lang="pt-BR" dirty="0"/>
              <a:t> Backlog: Lista de todas as funcionalidades desejadas para o produto.</a:t>
            </a:r>
          </a:p>
          <a:p>
            <a:r>
              <a:rPr lang="pt-BR" dirty="0"/>
              <a:t>Sprint Backlog: Lista de tarefas a serem realizadas durante a sprint.</a:t>
            </a:r>
          </a:p>
          <a:p>
            <a:r>
              <a:rPr lang="pt-BR" dirty="0"/>
              <a:t>Incremento: Produto funcional após cada sprint.</a:t>
            </a:r>
          </a:p>
        </p:txBody>
      </p:sp>
    </p:spTree>
    <p:extLst>
      <p:ext uri="{BB962C8B-B14F-4D97-AF65-F5344CB8AC3E}">
        <p14:creationId xmlns:p14="http://schemas.microsoft.com/office/powerpoint/2010/main" val="40539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6CA2F-A834-4E2E-9235-28934801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44" y="902884"/>
            <a:ext cx="8534400" cy="1507067"/>
          </a:xfrm>
        </p:spPr>
        <p:txBody>
          <a:bodyPr/>
          <a:lstStyle/>
          <a:p>
            <a:r>
              <a:rPr lang="pt-BR" dirty="0"/>
              <a:t>Eventos do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3CD01-A3DF-41A7-BF2D-E7D4084C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17" y="1420251"/>
            <a:ext cx="8534400" cy="3615267"/>
          </a:xfrm>
        </p:spPr>
        <p:txBody>
          <a:bodyPr/>
          <a:lstStyle/>
          <a:p>
            <a:r>
              <a:rPr lang="pt-BR" dirty="0"/>
              <a:t>Sprint Planning: Planejamento das atividades a serem realizadas durante a sprint.</a:t>
            </a:r>
          </a:p>
          <a:p>
            <a:r>
              <a:rPr lang="pt-BR" dirty="0"/>
              <a:t>Daily Scrum: Reunião diária para sincronizar o progresso e planejar o dia.</a:t>
            </a:r>
          </a:p>
          <a:p>
            <a:r>
              <a:rPr lang="pt-BR" dirty="0"/>
              <a:t>Sprint Review: Revisão das funcionalidades desenvolvidas durante a sprint.</a:t>
            </a:r>
          </a:p>
        </p:txBody>
      </p:sp>
    </p:spTree>
    <p:extLst>
      <p:ext uri="{BB962C8B-B14F-4D97-AF65-F5344CB8AC3E}">
        <p14:creationId xmlns:p14="http://schemas.microsoft.com/office/powerpoint/2010/main" val="215662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2E6AB-10BB-42E9-AE3E-1377BDDB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64" y="297515"/>
            <a:ext cx="8534400" cy="1507067"/>
          </a:xfrm>
        </p:spPr>
        <p:txBody>
          <a:bodyPr/>
          <a:lstStyle/>
          <a:p>
            <a:r>
              <a:rPr lang="pt-BR" dirty="0"/>
              <a:t>Diferenças entre Cascata e Scrum: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072C3-3D38-4BA1-99D3-A5CBDA25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1" y="1804582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Abordagem de Desenvolvimento:</a:t>
            </a:r>
          </a:p>
          <a:p>
            <a:r>
              <a:rPr lang="pt-BR" dirty="0"/>
              <a:t>Cascata: Linear e sequencial, com fases bem definidas (requisitos, projeto, implementação, testes, manutenção).</a:t>
            </a:r>
          </a:p>
          <a:p>
            <a:r>
              <a:rPr lang="pt-BR" dirty="0"/>
              <a:t>Scrum: Iterativo e incremental, com ciclos curtos de desenvolvimento (sprints) e entregas frequentes.</a:t>
            </a:r>
          </a:p>
          <a:p>
            <a:r>
              <a:rPr lang="pt-BR" dirty="0"/>
              <a:t>Flexibilidade e Adaptação:</a:t>
            </a:r>
          </a:p>
          <a:p>
            <a:r>
              <a:rPr lang="pt-BR" dirty="0"/>
              <a:t>Cascata: Pouca flexibilidade para mudanças nos requisitos após o início do projeto.</a:t>
            </a:r>
          </a:p>
          <a:p>
            <a:r>
              <a:rPr lang="pt-BR" dirty="0"/>
              <a:t>Scrum: Alta flexibilidade para adaptar-se a mudanças nos requisitos durante o desenvolvimento, com base no feedback contínuo.</a:t>
            </a:r>
          </a:p>
        </p:txBody>
      </p:sp>
    </p:spTree>
    <p:extLst>
      <p:ext uri="{BB962C8B-B14F-4D97-AF65-F5344CB8AC3E}">
        <p14:creationId xmlns:p14="http://schemas.microsoft.com/office/powerpoint/2010/main" val="285031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33BBA-D6D4-4066-BD20-56ACF67A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15" y="2675466"/>
            <a:ext cx="8534400" cy="1507067"/>
          </a:xfrm>
        </p:spPr>
        <p:txBody>
          <a:bodyPr/>
          <a:lstStyle/>
          <a:p>
            <a:r>
              <a:rPr lang="pt-BR" dirty="0"/>
              <a:t>Obrigado pela Atenção!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FBD2B-7915-4880-A464-EF0F3D2442E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645392" y="1014999"/>
            <a:ext cx="67431" cy="45719"/>
          </a:xfrm>
        </p:spPr>
        <p:txBody>
          <a:bodyPr>
            <a:normAutofit fontScale="25000" lnSpcReduction="2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6412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309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Fatia</vt:lpstr>
      <vt:lpstr>Metodologia Cascata e scrum</vt:lpstr>
      <vt:lpstr>O que é o método Scrum?</vt:lpstr>
      <vt:lpstr>Apresentação do PowerPoint</vt:lpstr>
      <vt:lpstr>Papéis no Scrum</vt:lpstr>
      <vt:lpstr>Artefatos do Scrum</vt:lpstr>
      <vt:lpstr>Eventos do Scrum</vt:lpstr>
      <vt:lpstr>Diferenças entre Cascata e Scrum: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Cascata e scrum</dc:title>
  <dc:creator>Aluno</dc:creator>
  <cp:lastModifiedBy>Aluno</cp:lastModifiedBy>
  <cp:revision>11</cp:revision>
  <dcterms:created xsi:type="dcterms:W3CDTF">2024-02-22T19:01:55Z</dcterms:created>
  <dcterms:modified xsi:type="dcterms:W3CDTF">2024-02-29T18:05:51Z</dcterms:modified>
</cp:coreProperties>
</file>