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3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61F94-91F5-4312-A264-EF4D26EC11B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BCB8812-92D9-43C2-82F7-51E584DE856B}">
      <dgm:prSet phldrT="[Texto]"/>
      <dgm:spPr/>
      <dgm:t>
        <a:bodyPr/>
        <a:lstStyle/>
        <a:p>
          <a:r>
            <a:rPr lang="pt-BR" dirty="0"/>
            <a:t>Observação:</a:t>
          </a:r>
        </a:p>
      </dgm:t>
    </dgm:pt>
    <dgm:pt modelId="{467E91A9-B0D6-4E3F-AE65-11148D1BB2E6}" type="parTrans" cxnId="{F6E5A3AB-FAC3-4F5A-AB7A-1D6346CD8B86}">
      <dgm:prSet/>
      <dgm:spPr/>
      <dgm:t>
        <a:bodyPr/>
        <a:lstStyle/>
        <a:p>
          <a:endParaRPr lang="pt-BR"/>
        </a:p>
      </dgm:t>
    </dgm:pt>
    <dgm:pt modelId="{96C5296A-F368-471A-ACD2-F53C60FB0D79}" type="sibTrans" cxnId="{F6E5A3AB-FAC3-4F5A-AB7A-1D6346CD8B86}">
      <dgm:prSet/>
      <dgm:spPr/>
      <dgm:t>
        <a:bodyPr/>
        <a:lstStyle/>
        <a:p>
          <a:endParaRPr lang="pt-BR"/>
        </a:p>
      </dgm:t>
    </dgm:pt>
    <dgm:pt modelId="{B6A3B7D8-F9D1-470A-AF71-7FD80A6E1A10}">
      <dgm:prSet phldrT="[Texto]"/>
      <dgm:spPr/>
      <dgm:t>
        <a:bodyPr/>
        <a:lstStyle/>
        <a:p>
          <a:r>
            <a:rPr lang="pt-BR" dirty="0"/>
            <a:t>Uma parte de reclamações é envolvendo dinheiro.</a:t>
          </a:r>
        </a:p>
      </dgm:t>
    </dgm:pt>
    <dgm:pt modelId="{EEBD9734-E723-41D6-BCF8-B0184BF5BBBB}" type="parTrans" cxnId="{567BABF1-C3A0-406F-9948-7C7E45DAB7C1}">
      <dgm:prSet/>
      <dgm:spPr/>
      <dgm:t>
        <a:bodyPr/>
        <a:lstStyle/>
        <a:p>
          <a:endParaRPr lang="pt-BR"/>
        </a:p>
      </dgm:t>
    </dgm:pt>
    <dgm:pt modelId="{B5A25977-CEF6-4DA9-8B67-3D1FEF9B579B}" type="sibTrans" cxnId="{567BABF1-C3A0-406F-9948-7C7E45DAB7C1}">
      <dgm:prSet/>
      <dgm:spPr/>
      <dgm:t>
        <a:bodyPr/>
        <a:lstStyle/>
        <a:p>
          <a:endParaRPr lang="pt-BR"/>
        </a:p>
      </dgm:t>
    </dgm:pt>
    <dgm:pt modelId="{2FB3C34D-CC52-41AF-B8B2-8FE19682FBC6}">
      <dgm:prSet phldrT="[Texto]"/>
      <dgm:spPr/>
      <dgm:t>
        <a:bodyPr/>
        <a:lstStyle/>
        <a:p>
          <a:r>
            <a:rPr lang="pt-BR" dirty="0"/>
            <a:t>Reclamações:</a:t>
          </a:r>
        </a:p>
      </dgm:t>
    </dgm:pt>
    <dgm:pt modelId="{871EE509-8239-4D02-BBBF-B1930CDF2A5B}" type="parTrans" cxnId="{5A2ED3A7-726F-4B12-9C65-44209A29B716}">
      <dgm:prSet/>
      <dgm:spPr/>
      <dgm:t>
        <a:bodyPr/>
        <a:lstStyle/>
        <a:p>
          <a:endParaRPr lang="pt-BR"/>
        </a:p>
      </dgm:t>
    </dgm:pt>
    <dgm:pt modelId="{BD497E3F-3D2B-4E48-AF54-9523AC150FBD}" type="sibTrans" cxnId="{5A2ED3A7-726F-4B12-9C65-44209A29B716}">
      <dgm:prSet/>
      <dgm:spPr/>
      <dgm:t>
        <a:bodyPr/>
        <a:lstStyle/>
        <a:p>
          <a:endParaRPr lang="pt-BR"/>
        </a:p>
      </dgm:t>
    </dgm:pt>
    <dgm:pt modelId="{B182F925-041B-431A-9ADD-CAED2C48D706}">
      <dgm:prSet phldrT="[Texto]"/>
      <dgm:spPr/>
      <dgm:t>
        <a:bodyPr/>
        <a:lstStyle/>
        <a:p>
          <a:r>
            <a:rPr lang="pt-BR" dirty="0"/>
            <a:t>Taxas, Pagamentos e recebimentos.</a:t>
          </a:r>
        </a:p>
      </dgm:t>
    </dgm:pt>
    <dgm:pt modelId="{A651C878-438D-49B4-97B7-3661BFFBE52A}" type="parTrans" cxnId="{E21BA647-6EF9-45AB-9D11-87389E841FCB}">
      <dgm:prSet/>
      <dgm:spPr/>
      <dgm:t>
        <a:bodyPr/>
        <a:lstStyle/>
        <a:p>
          <a:endParaRPr lang="pt-BR"/>
        </a:p>
      </dgm:t>
    </dgm:pt>
    <dgm:pt modelId="{0BBFA416-DD04-49AA-B607-715887CDACD4}" type="sibTrans" cxnId="{E21BA647-6EF9-45AB-9D11-87389E841FCB}">
      <dgm:prSet/>
      <dgm:spPr/>
      <dgm:t>
        <a:bodyPr/>
        <a:lstStyle/>
        <a:p>
          <a:endParaRPr lang="pt-BR"/>
        </a:p>
      </dgm:t>
    </dgm:pt>
    <dgm:pt modelId="{EFF6ADCC-42AA-4D75-B3A7-2029EB085B98}">
      <dgm:prSet phldrT="[Texto]"/>
      <dgm:spPr/>
      <dgm:t>
        <a:bodyPr/>
        <a:lstStyle/>
        <a:p>
          <a:r>
            <a:rPr lang="pt-BR" dirty="0"/>
            <a:t>Solução:</a:t>
          </a:r>
        </a:p>
      </dgm:t>
    </dgm:pt>
    <dgm:pt modelId="{F550EA74-A40D-48C8-8AF0-3F8BA30E9CCE}" type="parTrans" cxnId="{72FA8484-D3C5-4C2D-96A1-8FD8A3EFC32B}">
      <dgm:prSet/>
      <dgm:spPr/>
      <dgm:t>
        <a:bodyPr/>
        <a:lstStyle/>
        <a:p>
          <a:endParaRPr lang="pt-BR"/>
        </a:p>
      </dgm:t>
    </dgm:pt>
    <dgm:pt modelId="{84A89AD3-1579-45EF-AFF7-AB038E91877F}" type="sibTrans" cxnId="{72FA8484-D3C5-4C2D-96A1-8FD8A3EFC32B}">
      <dgm:prSet/>
      <dgm:spPr/>
      <dgm:t>
        <a:bodyPr/>
        <a:lstStyle/>
        <a:p>
          <a:endParaRPr lang="pt-BR"/>
        </a:p>
      </dgm:t>
    </dgm:pt>
    <dgm:pt modelId="{2A81BB4D-249B-44ED-AFEC-2F49DD48342B}">
      <dgm:prSet phldrT="[Texto]"/>
      <dgm:spPr/>
      <dgm:t>
        <a:bodyPr/>
        <a:lstStyle/>
        <a:p>
          <a:r>
            <a:rPr lang="pt-BR" dirty="0"/>
            <a:t>Sistemas para pagamento e solução de problemas.</a:t>
          </a:r>
        </a:p>
      </dgm:t>
    </dgm:pt>
    <dgm:pt modelId="{AD3926D7-A835-4DB1-925D-D57F59CF2C3D}" type="parTrans" cxnId="{F201AD29-9D50-4ACA-AA89-9D8CBA37C217}">
      <dgm:prSet/>
      <dgm:spPr/>
      <dgm:t>
        <a:bodyPr/>
        <a:lstStyle/>
        <a:p>
          <a:endParaRPr lang="pt-BR"/>
        </a:p>
      </dgm:t>
    </dgm:pt>
    <dgm:pt modelId="{2FCF54C7-FFCD-468D-9E06-0BE97E87745B}" type="sibTrans" cxnId="{F201AD29-9D50-4ACA-AA89-9D8CBA37C217}">
      <dgm:prSet/>
      <dgm:spPr/>
      <dgm:t>
        <a:bodyPr/>
        <a:lstStyle/>
        <a:p>
          <a:endParaRPr lang="pt-BR"/>
        </a:p>
      </dgm:t>
    </dgm:pt>
    <dgm:pt modelId="{4603A08C-3844-4AD2-8567-7F3D681447AC}" type="pres">
      <dgm:prSet presAssocID="{1D161F94-91F5-4312-A264-EF4D26EC11B2}" presName="linear" presStyleCnt="0">
        <dgm:presLayoutVars>
          <dgm:dir/>
          <dgm:resizeHandles val="exact"/>
        </dgm:presLayoutVars>
      </dgm:prSet>
      <dgm:spPr/>
    </dgm:pt>
    <dgm:pt modelId="{DDCB7102-DDDC-4968-AD6A-3E068BE6FB83}" type="pres">
      <dgm:prSet presAssocID="{BBCB8812-92D9-43C2-82F7-51E584DE856B}" presName="comp" presStyleCnt="0"/>
      <dgm:spPr/>
    </dgm:pt>
    <dgm:pt modelId="{41DDE470-49BC-4673-BD48-F5A295D745D8}" type="pres">
      <dgm:prSet presAssocID="{BBCB8812-92D9-43C2-82F7-51E584DE856B}" presName="box" presStyleLbl="node1" presStyleIdx="0" presStyleCnt="3"/>
      <dgm:spPr/>
    </dgm:pt>
    <dgm:pt modelId="{4D8A784F-AF49-428A-9765-65AA6D494628}" type="pres">
      <dgm:prSet presAssocID="{BBCB8812-92D9-43C2-82F7-51E584DE856B}" presName="img" presStyleLbl="fgImgPlace1" presStyleIdx="0" presStyleCnt="3" custScaleX="69253" custScaleY="742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32BFD8B1-B69D-495E-AF48-C26003850BD6}" type="pres">
      <dgm:prSet presAssocID="{BBCB8812-92D9-43C2-82F7-51E584DE856B}" presName="text" presStyleLbl="node1" presStyleIdx="0" presStyleCnt="3">
        <dgm:presLayoutVars>
          <dgm:bulletEnabled val="1"/>
        </dgm:presLayoutVars>
      </dgm:prSet>
      <dgm:spPr/>
    </dgm:pt>
    <dgm:pt modelId="{75D3974C-2A0F-4607-A07C-11C66D2C006A}" type="pres">
      <dgm:prSet presAssocID="{96C5296A-F368-471A-ACD2-F53C60FB0D79}" presName="spacer" presStyleCnt="0"/>
      <dgm:spPr/>
    </dgm:pt>
    <dgm:pt modelId="{574FFF2F-E5BF-4009-B7F4-DE1CA158026B}" type="pres">
      <dgm:prSet presAssocID="{2FB3C34D-CC52-41AF-B8B2-8FE19682FBC6}" presName="comp" presStyleCnt="0"/>
      <dgm:spPr/>
    </dgm:pt>
    <dgm:pt modelId="{B65B0FA9-3FB7-4E10-9449-0D66427A9E81}" type="pres">
      <dgm:prSet presAssocID="{2FB3C34D-CC52-41AF-B8B2-8FE19682FBC6}" presName="box" presStyleLbl="node1" presStyleIdx="1" presStyleCnt="3"/>
      <dgm:spPr/>
    </dgm:pt>
    <dgm:pt modelId="{D7CC433F-7A2B-4634-8C88-37402BEAE008}" type="pres">
      <dgm:prSet presAssocID="{2FB3C34D-CC52-41AF-B8B2-8FE19682FBC6}" presName="img" presStyleLbl="fgImgPlace1" presStyleIdx="1" presStyleCnt="3" custScaleX="62703" custScaleY="685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Legendas RTL"/>
        </a:ext>
      </dgm:extLst>
    </dgm:pt>
    <dgm:pt modelId="{C6CC90F4-EA3A-4A9B-A07D-C1AB4388EF97}" type="pres">
      <dgm:prSet presAssocID="{2FB3C34D-CC52-41AF-B8B2-8FE19682FBC6}" presName="text" presStyleLbl="node1" presStyleIdx="1" presStyleCnt="3">
        <dgm:presLayoutVars>
          <dgm:bulletEnabled val="1"/>
        </dgm:presLayoutVars>
      </dgm:prSet>
      <dgm:spPr/>
    </dgm:pt>
    <dgm:pt modelId="{1B515DD2-50A3-457D-AB55-65478521E2F8}" type="pres">
      <dgm:prSet presAssocID="{BD497E3F-3D2B-4E48-AF54-9523AC150FBD}" presName="spacer" presStyleCnt="0"/>
      <dgm:spPr/>
    </dgm:pt>
    <dgm:pt modelId="{3CC299A0-71B2-4FA8-9BF2-8BF72FD2C0F2}" type="pres">
      <dgm:prSet presAssocID="{EFF6ADCC-42AA-4D75-B3A7-2029EB085B98}" presName="comp" presStyleCnt="0"/>
      <dgm:spPr/>
    </dgm:pt>
    <dgm:pt modelId="{5C28F235-3E3F-4758-8F0E-8DE188E762D3}" type="pres">
      <dgm:prSet presAssocID="{EFF6ADCC-42AA-4D75-B3A7-2029EB085B98}" presName="box" presStyleLbl="node1" presStyleIdx="2" presStyleCnt="3"/>
      <dgm:spPr/>
    </dgm:pt>
    <dgm:pt modelId="{D38D9FB0-C45B-4520-BCD0-304C4D80BD6F}" type="pres">
      <dgm:prSet presAssocID="{EFF6ADCC-42AA-4D75-B3A7-2029EB085B98}" presName="img" presStyleLbl="fgImgPlace1" presStyleIdx="2" presStyleCnt="3" custScaleX="57088" custScaleY="649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Cabeça com engrenagens"/>
        </a:ext>
      </dgm:extLst>
    </dgm:pt>
    <dgm:pt modelId="{C6247D33-7A4A-437D-B2AD-25CD51797187}" type="pres">
      <dgm:prSet presAssocID="{EFF6ADCC-42AA-4D75-B3A7-2029EB085B98}" presName="text" presStyleLbl="node1" presStyleIdx="2" presStyleCnt="3">
        <dgm:presLayoutVars>
          <dgm:bulletEnabled val="1"/>
        </dgm:presLayoutVars>
      </dgm:prSet>
      <dgm:spPr/>
    </dgm:pt>
  </dgm:ptLst>
  <dgm:cxnLst>
    <dgm:cxn modelId="{DE8CC812-2287-4BBF-9ADF-F301E295234D}" type="presOf" srcId="{B6A3B7D8-F9D1-470A-AF71-7FD80A6E1A10}" destId="{41DDE470-49BC-4673-BD48-F5A295D745D8}" srcOrd="0" destOrd="1" presId="urn:microsoft.com/office/officeart/2005/8/layout/vList4"/>
    <dgm:cxn modelId="{2D6B9017-BE96-4F2C-B687-339E2DB3B85C}" type="presOf" srcId="{B182F925-041B-431A-9ADD-CAED2C48D706}" destId="{C6CC90F4-EA3A-4A9B-A07D-C1AB4388EF97}" srcOrd="1" destOrd="1" presId="urn:microsoft.com/office/officeart/2005/8/layout/vList4"/>
    <dgm:cxn modelId="{D97CA419-5723-4920-AA79-45D42D25404B}" type="presOf" srcId="{2A81BB4D-249B-44ED-AFEC-2F49DD48342B}" destId="{5C28F235-3E3F-4758-8F0E-8DE188E762D3}" srcOrd="0" destOrd="1" presId="urn:microsoft.com/office/officeart/2005/8/layout/vList4"/>
    <dgm:cxn modelId="{F201AD29-9D50-4ACA-AA89-9D8CBA37C217}" srcId="{EFF6ADCC-42AA-4D75-B3A7-2029EB085B98}" destId="{2A81BB4D-249B-44ED-AFEC-2F49DD48342B}" srcOrd="0" destOrd="0" parTransId="{AD3926D7-A835-4DB1-925D-D57F59CF2C3D}" sibTransId="{2FCF54C7-FFCD-468D-9E06-0BE97E87745B}"/>
    <dgm:cxn modelId="{E753F73A-B3AC-45A7-992C-246D7400798A}" type="presOf" srcId="{EFF6ADCC-42AA-4D75-B3A7-2029EB085B98}" destId="{C6247D33-7A4A-437D-B2AD-25CD51797187}" srcOrd="1" destOrd="0" presId="urn:microsoft.com/office/officeart/2005/8/layout/vList4"/>
    <dgm:cxn modelId="{E21BA647-6EF9-45AB-9D11-87389E841FCB}" srcId="{2FB3C34D-CC52-41AF-B8B2-8FE19682FBC6}" destId="{B182F925-041B-431A-9ADD-CAED2C48D706}" srcOrd="0" destOrd="0" parTransId="{A651C878-438D-49B4-97B7-3661BFFBE52A}" sibTransId="{0BBFA416-DD04-49AA-B607-715887CDACD4}"/>
    <dgm:cxn modelId="{329C016C-BFAF-4AF3-A811-68C600934C46}" type="presOf" srcId="{2FB3C34D-CC52-41AF-B8B2-8FE19682FBC6}" destId="{C6CC90F4-EA3A-4A9B-A07D-C1AB4388EF97}" srcOrd="1" destOrd="0" presId="urn:microsoft.com/office/officeart/2005/8/layout/vList4"/>
    <dgm:cxn modelId="{C33EB876-5626-4BDE-ABB9-F6A08CADED06}" type="presOf" srcId="{1D161F94-91F5-4312-A264-EF4D26EC11B2}" destId="{4603A08C-3844-4AD2-8567-7F3D681447AC}" srcOrd="0" destOrd="0" presId="urn:microsoft.com/office/officeart/2005/8/layout/vList4"/>
    <dgm:cxn modelId="{72FA8484-D3C5-4C2D-96A1-8FD8A3EFC32B}" srcId="{1D161F94-91F5-4312-A264-EF4D26EC11B2}" destId="{EFF6ADCC-42AA-4D75-B3A7-2029EB085B98}" srcOrd="2" destOrd="0" parTransId="{F550EA74-A40D-48C8-8AF0-3F8BA30E9CCE}" sibTransId="{84A89AD3-1579-45EF-AFF7-AB038E91877F}"/>
    <dgm:cxn modelId="{ED81188F-E87E-4639-81B2-5EDB23C6918F}" type="presOf" srcId="{BBCB8812-92D9-43C2-82F7-51E584DE856B}" destId="{32BFD8B1-B69D-495E-AF48-C26003850BD6}" srcOrd="1" destOrd="0" presId="urn:microsoft.com/office/officeart/2005/8/layout/vList4"/>
    <dgm:cxn modelId="{8981CF96-7F14-43E6-8A05-A6E481A907CC}" type="presOf" srcId="{B6A3B7D8-F9D1-470A-AF71-7FD80A6E1A10}" destId="{32BFD8B1-B69D-495E-AF48-C26003850BD6}" srcOrd="1" destOrd="1" presId="urn:microsoft.com/office/officeart/2005/8/layout/vList4"/>
    <dgm:cxn modelId="{5A2ED3A7-726F-4B12-9C65-44209A29B716}" srcId="{1D161F94-91F5-4312-A264-EF4D26EC11B2}" destId="{2FB3C34D-CC52-41AF-B8B2-8FE19682FBC6}" srcOrd="1" destOrd="0" parTransId="{871EE509-8239-4D02-BBBF-B1930CDF2A5B}" sibTransId="{BD497E3F-3D2B-4E48-AF54-9523AC150FBD}"/>
    <dgm:cxn modelId="{F6E5A3AB-FAC3-4F5A-AB7A-1D6346CD8B86}" srcId="{1D161F94-91F5-4312-A264-EF4D26EC11B2}" destId="{BBCB8812-92D9-43C2-82F7-51E584DE856B}" srcOrd="0" destOrd="0" parTransId="{467E91A9-B0D6-4E3F-AE65-11148D1BB2E6}" sibTransId="{96C5296A-F368-471A-ACD2-F53C60FB0D79}"/>
    <dgm:cxn modelId="{7495D0AD-AE44-4FCA-A40E-14888C1A948F}" type="presOf" srcId="{BBCB8812-92D9-43C2-82F7-51E584DE856B}" destId="{41DDE470-49BC-4673-BD48-F5A295D745D8}" srcOrd="0" destOrd="0" presId="urn:microsoft.com/office/officeart/2005/8/layout/vList4"/>
    <dgm:cxn modelId="{42D00EC1-B1FD-4583-BC48-2F3461F79F73}" type="presOf" srcId="{EFF6ADCC-42AA-4D75-B3A7-2029EB085B98}" destId="{5C28F235-3E3F-4758-8F0E-8DE188E762D3}" srcOrd="0" destOrd="0" presId="urn:microsoft.com/office/officeart/2005/8/layout/vList4"/>
    <dgm:cxn modelId="{C99256E5-7A15-4743-BBBF-0B10F5195F11}" type="presOf" srcId="{2A81BB4D-249B-44ED-AFEC-2F49DD48342B}" destId="{C6247D33-7A4A-437D-B2AD-25CD51797187}" srcOrd="1" destOrd="1" presId="urn:microsoft.com/office/officeart/2005/8/layout/vList4"/>
    <dgm:cxn modelId="{567BABF1-C3A0-406F-9948-7C7E45DAB7C1}" srcId="{BBCB8812-92D9-43C2-82F7-51E584DE856B}" destId="{B6A3B7D8-F9D1-470A-AF71-7FD80A6E1A10}" srcOrd="0" destOrd="0" parTransId="{EEBD9734-E723-41D6-BCF8-B0184BF5BBBB}" sibTransId="{B5A25977-CEF6-4DA9-8B67-3D1FEF9B579B}"/>
    <dgm:cxn modelId="{03AE20F2-B245-48FC-879D-E7B00CDEE225}" type="presOf" srcId="{B182F925-041B-431A-9ADD-CAED2C48D706}" destId="{B65B0FA9-3FB7-4E10-9449-0D66427A9E81}" srcOrd="0" destOrd="1" presId="urn:microsoft.com/office/officeart/2005/8/layout/vList4"/>
    <dgm:cxn modelId="{CDDF93F7-E399-492B-8B45-949A8071C0C9}" type="presOf" srcId="{2FB3C34D-CC52-41AF-B8B2-8FE19682FBC6}" destId="{B65B0FA9-3FB7-4E10-9449-0D66427A9E81}" srcOrd="0" destOrd="0" presId="urn:microsoft.com/office/officeart/2005/8/layout/vList4"/>
    <dgm:cxn modelId="{618BE27C-10DD-48B6-B07A-2BA54266991D}" type="presParOf" srcId="{4603A08C-3844-4AD2-8567-7F3D681447AC}" destId="{DDCB7102-DDDC-4968-AD6A-3E068BE6FB83}" srcOrd="0" destOrd="0" presId="urn:microsoft.com/office/officeart/2005/8/layout/vList4"/>
    <dgm:cxn modelId="{8273B3AF-461A-44E7-80F5-F0F762D9B2C7}" type="presParOf" srcId="{DDCB7102-DDDC-4968-AD6A-3E068BE6FB83}" destId="{41DDE470-49BC-4673-BD48-F5A295D745D8}" srcOrd="0" destOrd="0" presId="urn:microsoft.com/office/officeart/2005/8/layout/vList4"/>
    <dgm:cxn modelId="{27A61C0D-BB9F-4629-ADAC-555955ED4AF4}" type="presParOf" srcId="{DDCB7102-DDDC-4968-AD6A-3E068BE6FB83}" destId="{4D8A784F-AF49-428A-9765-65AA6D494628}" srcOrd="1" destOrd="0" presId="urn:microsoft.com/office/officeart/2005/8/layout/vList4"/>
    <dgm:cxn modelId="{50E47655-BCF3-4528-B128-04EDD17171E5}" type="presParOf" srcId="{DDCB7102-DDDC-4968-AD6A-3E068BE6FB83}" destId="{32BFD8B1-B69D-495E-AF48-C26003850BD6}" srcOrd="2" destOrd="0" presId="urn:microsoft.com/office/officeart/2005/8/layout/vList4"/>
    <dgm:cxn modelId="{EA753DDB-E3FC-42B5-9BB2-422F3FBD237A}" type="presParOf" srcId="{4603A08C-3844-4AD2-8567-7F3D681447AC}" destId="{75D3974C-2A0F-4607-A07C-11C66D2C006A}" srcOrd="1" destOrd="0" presId="urn:microsoft.com/office/officeart/2005/8/layout/vList4"/>
    <dgm:cxn modelId="{84E613DC-0EB5-4779-82AE-A9521AE316F1}" type="presParOf" srcId="{4603A08C-3844-4AD2-8567-7F3D681447AC}" destId="{574FFF2F-E5BF-4009-B7F4-DE1CA158026B}" srcOrd="2" destOrd="0" presId="urn:microsoft.com/office/officeart/2005/8/layout/vList4"/>
    <dgm:cxn modelId="{070FD52F-F0A7-4206-81F6-D63C2A1834BD}" type="presParOf" srcId="{574FFF2F-E5BF-4009-B7F4-DE1CA158026B}" destId="{B65B0FA9-3FB7-4E10-9449-0D66427A9E81}" srcOrd="0" destOrd="0" presId="urn:microsoft.com/office/officeart/2005/8/layout/vList4"/>
    <dgm:cxn modelId="{81DE7C67-89E7-408F-A4D1-8E79747324D7}" type="presParOf" srcId="{574FFF2F-E5BF-4009-B7F4-DE1CA158026B}" destId="{D7CC433F-7A2B-4634-8C88-37402BEAE008}" srcOrd="1" destOrd="0" presId="urn:microsoft.com/office/officeart/2005/8/layout/vList4"/>
    <dgm:cxn modelId="{6239F86C-01DD-4C46-ADB8-9FE716AF7D10}" type="presParOf" srcId="{574FFF2F-E5BF-4009-B7F4-DE1CA158026B}" destId="{C6CC90F4-EA3A-4A9B-A07D-C1AB4388EF97}" srcOrd="2" destOrd="0" presId="urn:microsoft.com/office/officeart/2005/8/layout/vList4"/>
    <dgm:cxn modelId="{826E6B2D-B1B0-48FF-A7ED-0179C9F64A86}" type="presParOf" srcId="{4603A08C-3844-4AD2-8567-7F3D681447AC}" destId="{1B515DD2-50A3-457D-AB55-65478521E2F8}" srcOrd="3" destOrd="0" presId="urn:microsoft.com/office/officeart/2005/8/layout/vList4"/>
    <dgm:cxn modelId="{23CF6308-226D-47C8-B27B-8827C45C0EF1}" type="presParOf" srcId="{4603A08C-3844-4AD2-8567-7F3D681447AC}" destId="{3CC299A0-71B2-4FA8-9BF2-8BF72FD2C0F2}" srcOrd="4" destOrd="0" presId="urn:microsoft.com/office/officeart/2005/8/layout/vList4"/>
    <dgm:cxn modelId="{2970C300-40C6-4230-B2F0-6CD5345CAF54}" type="presParOf" srcId="{3CC299A0-71B2-4FA8-9BF2-8BF72FD2C0F2}" destId="{5C28F235-3E3F-4758-8F0E-8DE188E762D3}" srcOrd="0" destOrd="0" presId="urn:microsoft.com/office/officeart/2005/8/layout/vList4"/>
    <dgm:cxn modelId="{9062016E-4648-4BEE-AED2-CDBFB50BA078}" type="presParOf" srcId="{3CC299A0-71B2-4FA8-9BF2-8BF72FD2C0F2}" destId="{D38D9FB0-C45B-4520-BCD0-304C4D80BD6F}" srcOrd="1" destOrd="0" presId="urn:microsoft.com/office/officeart/2005/8/layout/vList4"/>
    <dgm:cxn modelId="{369628F4-2594-4316-A4F7-7262BC859C4C}" type="presParOf" srcId="{3CC299A0-71B2-4FA8-9BF2-8BF72FD2C0F2}" destId="{C6247D33-7A4A-437D-B2AD-25CD5179718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DE470-49BC-4673-BD48-F5A295D745D8}">
      <dsp:nvSpPr>
        <dsp:cNvPr id="0" name=""/>
        <dsp:cNvSpPr/>
      </dsp:nvSpPr>
      <dsp:spPr>
        <a:xfrm>
          <a:off x="0" y="0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Observação: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Uma parte de reclamações é envolvendo dinheiro.</a:t>
          </a:r>
        </a:p>
      </dsp:txBody>
      <dsp:txXfrm>
        <a:off x="2148125" y="0"/>
        <a:ext cx="8030924" cy="1123156"/>
      </dsp:txXfrm>
    </dsp:sp>
    <dsp:sp modelId="{4D8A784F-AF49-428A-9765-65AA6D494628}">
      <dsp:nvSpPr>
        <dsp:cNvPr id="0" name=""/>
        <dsp:cNvSpPr/>
      </dsp:nvSpPr>
      <dsp:spPr>
        <a:xfrm>
          <a:off x="425290" y="227803"/>
          <a:ext cx="1409859" cy="667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B0FA9-3FB7-4E10-9449-0D66427A9E81}">
      <dsp:nvSpPr>
        <dsp:cNvPr id="0" name=""/>
        <dsp:cNvSpPr/>
      </dsp:nvSpPr>
      <dsp:spPr>
        <a:xfrm>
          <a:off x="0" y="1235471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Reclamações: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Taxas, Pagamentos e recebimentos.</a:t>
          </a:r>
        </a:p>
      </dsp:txBody>
      <dsp:txXfrm>
        <a:off x="2148125" y="1235471"/>
        <a:ext cx="8030924" cy="1123156"/>
      </dsp:txXfrm>
    </dsp:sp>
    <dsp:sp modelId="{D7CC433F-7A2B-4634-8C88-37402BEAE008}">
      <dsp:nvSpPr>
        <dsp:cNvPr id="0" name=""/>
        <dsp:cNvSpPr/>
      </dsp:nvSpPr>
      <dsp:spPr>
        <a:xfrm>
          <a:off x="491963" y="1489076"/>
          <a:ext cx="1276513" cy="6159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F235-3E3F-4758-8F0E-8DE188E762D3}">
      <dsp:nvSpPr>
        <dsp:cNvPr id="0" name=""/>
        <dsp:cNvSpPr/>
      </dsp:nvSpPr>
      <dsp:spPr>
        <a:xfrm>
          <a:off x="0" y="2470943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Solução: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Sistemas para pagamento e solução de problemas.</a:t>
          </a:r>
        </a:p>
      </dsp:txBody>
      <dsp:txXfrm>
        <a:off x="2148125" y="2470943"/>
        <a:ext cx="8030924" cy="1123156"/>
      </dsp:txXfrm>
    </dsp:sp>
    <dsp:sp modelId="{D38D9FB0-C45B-4520-BCD0-304C4D80BD6F}">
      <dsp:nvSpPr>
        <dsp:cNvPr id="0" name=""/>
        <dsp:cNvSpPr/>
      </dsp:nvSpPr>
      <dsp:spPr>
        <a:xfrm>
          <a:off x="549119" y="2740820"/>
          <a:ext cx="1162203" cy="5834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2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7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643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26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118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3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837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1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0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4A83-8F7B-43BA-BF54-05C3F822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5907" y="2148397"/>
            <a:ext cx="3439670" cy="2085262"/>
          </a:xfrm>
        </p:spPr>
        <p:txBody>
          <a:bodyPr/>
          <a:lstStyle/>
          <a:p>
            <a:r>
              <a:rPr lang="pt-BR" sz="3200" dirty="0" err="1"/>
              <a:t>User</a:t>
            </a:r>
            <a:r>
              <a:rPr lang="pt-BR" sz="3200" dirty="0"/>
              <a:t> </a:t>
            </a:r>
            <a:r>
              <a:rPr lang="pt-BR" sz="3200" dirty="0" err="1"/>
              <a:t>storys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10B2A-CE1E-425F-80A4-354655A1C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Kaique</a:t>
            </a:r>
            <a:r>
              <a:rPr lang="pt-BR" dirty="0"/>
              <a:t> Silva </a:t>
            </a:r>
            <a:r>
              <a:rPr lang="pt-BR" dirty="0" err="1"/>
              <a:t>Primissia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9D7956-5026-40DD-841F-735DED0E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48" y="3373772"/>
            <a:ext cx="2346104" cy="17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C82D8-B2C1-4C5A-B112-F7E3DA4B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AIRBNB: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601F9-FA71-4569-9141-434E47F1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b="1" dirty="0" err="1"/>
              <a:t>Airbnb</a:t>
            </a:r>
            <a:r>
              <a:rPr lang="pt-BR" b="1" dirty="0"/>
              <a:t> é uma plataforma de viagens que ajuda a alugar hospedagem no mundo todo. A plataforma conecta proprietários de imóveis com viajantes interessados em encontrar uma acomodação. Ela está disponível em sites e também em apps para Android e iPhone (iOS).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59FFF2-DC13-4BDE-9834-5B4141A8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3600450"/>
            <a:ext cx="4772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5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86BF-A329-4D7D-8350-3155D865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2041E-A63E-4EB5-A50D-B7E7FC63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As reclamações que serão apresentadas são todas envolvendo dinheiro, por parte dos clientes e por parte dos locadores.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BE0132-FFB4-4955-8FEA-8FC29699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28600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26B85-3956-473C-8318-B35A66B6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F7E1677-7F32-4C7C-9978-BC12B6F1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600" y="3016101"/>
            <a:ext cx="841174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4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7D8B1-C2CA-4EAF-AD13-9BFA775C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6E1A031-A6BD-4536-B840-20190F91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758" y="3249496"/>
            <a:ext cx="829743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C546-498E-420C-8B1D-DCC4F7C1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C1287-1936-47A1-BDA2-05E7FA78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6826"/>
            <a:ext cx="10178322" cy="3593591"/>
          </a:xfrm>
        </p:spPr>
        <p:txBody>
          <a:bodyPr/>
          <a:lstStyle/>
          <a:p>
            <a:r>
              <a:rPr lang="pt-BR" b="1" dirty="0"/>
              <a:t>Uma solução para o AIRBNB é colocar um sistema de pagamento integrado que ofereça maior transparência e agilidade para pagamento e recebimento,  o APP poderia mandar um E-mail para o cliente que reservou o local confirme se o que ele pediu esteja correto.</a:t>
            </a:r>
          </a:p>
          <a:p>
            <a:r>
              <a:rPr lang="pt-BR" b="1" dirty="0"/>
              <a:t>Ou poderiam dar 30 minutos para que haja cancelamentos sem cobrança de taxa.</a:t>
            </a:r>
          </a:p>
          <a:p>
            <a:r>
              <a:rPr lang="pt-BR" b="1" dirty="0"/>
              <a:t>Que façam um sistema com melhor segurança a transações.</a:t>
            </a:r>
          </a:p>
          <a:p>
            <a:r>
              <a:rPr lang="pt-BR" b="1" dirty="0"/>
              <a:t>E um sistema de monitoramento( para resolver diversas reclamações por parte de pagamento e recebimento).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8E60B0-F4D1-42DD-B52A-F4C73970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26" y="3857449"/>
            <a:ext cx="3248025" cy="32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0D06-5425-4EEB-B4C1-DBC28757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sobre o APP </a:t>
            </a:r>
            <a:r>
              <a:rPr lang="pt-BR" dirty="0" err="1"/>
              <a:t>airbnb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04039FA-54E6-4B17-9D74-5BBD7E316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39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8D16566C-C825-4C09-8D30-CBBF32D2C94B}"/>
              </a:ext>
            </a:extLst>
          </p:cNvPr>
          <p:cNvSpPr/>
          <p:nvPr/>
        </p:nvSpPr>
        <p:spPr>
          <a:xfrm>
            <a:off x="10698734" y="2383917"/>
            <a:ext cx="484632" cy="97840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C1C0B0E7-4687-49E4-A76C-C8BD0A6051CD}"/>
              </a:ext>
            </a:extLst>
          </p:cNvPr>
          <p:cNvSpPr/>
          <p:nvPr/>
        </p:nvSpPr>
        <p:spPr>
          <a:xfrm>
            <a:off x="10698734" y="3593846"/>
            <a:ext cx="484632" cy="978408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1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109B0-B9D2-4C10-94B1-A39AA78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23426-AB44-4BE5-866A-FB5A8832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12" y="1314450"/>
            <a:ext cx="2847975" cy="3098292"/>
          </a:xfrm>
        </p:spPr>
        <p:txBody>
          <a:bodyPr/>
          <a:lstStyle/>
          <a:p>
            <a:r>
              <a:rPr lang="pt-BR" sz="4000" dirty="0"/>
              <a:t>DUVIDAS?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E07749-AE51-4807-9A6F-75BC7F5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8430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843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87</TotalTime>
  <Words>207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User storys </vt:lpstr>
      <vt:lpstr>O que é o AIRBNB:</vt:lpstr>
      <vt:lpstr>observação</vt:lpstr>
      <vt:lpstr>reclamações</vt:lpstr>
      <vt:lpstr>Reclamações</vt:lpstr>
      <vt:lpstr>Solução</vt:lpstr>
      <vt:lpstr>Diagrama sobre o APP airbnb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Desenho/Diagrama</dc:title>
  <dc:creator>Desenvolvedor</dc:creator>
  <cp:lastModifiedBy>Desenvolvedor</cp:lastModifiedBy>
  <cp:revision>11</cp:revision>
  <dcterms:created xsi:type="dcterms:W3CDTF">2024-05-02T15:43:57Z</dcterms:created>
  <dcterms:modified xsi:type="dcterms:W3CDTF">2024-05-02T17:18:48Z</dcterms:modified>
</cp:coreProperties>
</file>