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81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90000" y="3248280"/>
            <a:ext cx="81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0440" y="136800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90000" y="324828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40440" y="324828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26078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28520" y="1368000"/>
            <a:ext cx="26078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67400" y="1368000"/>
            <a:ext cx="26078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90000" y="3248280"/>
            <a:ext cx="26078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28520" y="3248280"/>
            <a:ext cx="26078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67400" y="3248280"/>
            <a:ext cx="26078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990000" y="1368000"/>
            <a:ext cx="810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81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4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40440" y="1368000"/>
            <a:ext cx="39524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456000" y="360000"/>
            <a:ext cx="3168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40440" y="1368000"/>
            <a:ext cx="39524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990000" y="324828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90000" y="1368000"/>
            <a:ext cx="810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4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40440" y="136800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40440" y="324828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0440" y="136800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90000" y="3248280"/>
            <a:ext cx="81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81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990000" y="3248280"/>
            <a:ext cx="81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40440" y="136800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990000" y="324828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40440" y="324828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26078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728520" y="1368000"/>
            <a:ext cx="26078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467400" y="1368000"/>
            <a:ext cx="26078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990000" y="3248280"/>
            <a:ext cx="26078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728520" y="3248280"/>
            <a:ext cx="26078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467400" y="3248280"/>
            <a:ext cx="26078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81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4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0440" y="1368000"/>
            <a:ext cx="39524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56000" y="360000"/>
            <a:ext cx="3168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40440" y="1368000"/>
            <a:ext cx="39524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90000" y="324828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4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0440" y="136800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0440" y="324828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56000" y="108000"/>
            <a:ext cx="3168000" cy="14043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0440" y="1368000"/>
            <a:ext cx="39524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90000" y="3248280"/>
            <a:ext cx="81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</a:t>
            </a:r>
            <a:r>
              <a:rPr b="0" lang="pt-BR" sz="3200" spc="-1" strike="noStrike">
                <a:latin typeface="Arial"/>
              </a:rPr>
              <a:t>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6F26225-A595-4098-A208-E002F98CA5A6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0" y="3240"/>
            <a:ext cx="10079640" cy="56667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000" cy="900000"/>
          </a:xfrm>
          <a:prstGeom prst="rect">
            <a:avLst/>
          </a:prstGeom>
        </p:spPr>
        <p:txBody>
          <a:bodyPr lIns="0" rIns="0" tIns="0" bIns="0" anchor="ctr">
            <a:normAutofit fontScale="32000"/>
          </a:bodyPr>
          <a:p>
            <a:pPr algn="ctr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810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6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Clique para editar o formato do texto da estrutura de </a:t>
            </a: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ffffff"/>
                </a:solidFill>
                <a:latin typeface="Arial"/>
              </a:rPr>
              <a:t>2.º nível da estrutura de tópicos</a:t>
            </a:r>
            <a:endParaRPr b="0" lang="pt-BR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4.º nível da estrutura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5.º nível da estrutura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6.º nível da estrutura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7.º nível da estrutura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64000" y="5166000"/>
            <a:ext cx="2132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770707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770707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770707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770707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083720" y="5166000"/>
            <a:ext cx="2204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07B284E-A19C-4793-8954-54D0301C6CB4}" type="slidenum">
              <a:rPr b="0" lang="pt-BR" sz="1400" spc="-1" strike="noStrike">
                <a:solidFill>
                  <a:srgbClr val="770707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770707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456000" y="342000"/>
            <a:ext cx="316800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Versão 24.04 Ubuntu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2592000"/>
            <a:ext cx="9071640" cy="335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latin typeface="Arial"/>
              </a:rPr>
              <a:t>Kaique Silva Primissia</a:t>
            </a:r>
            <a:endParaRPr b="0" lang="pt-BR" sz="3200" spc="-1" strike="noStrike">
              <a:latin typeface="Arial"/>
            </a:endParaRPr>
          </a:p>
          <a:p>
            <a:pPr algn="ctr"/>
            <a:r>
              <a:rPr b="0" lang="pt-BR" sz="3200" spc="-1" strike="noStrike">
                <a:latin typeface="Arial"/>
              </a:rPr>
              <a:t>N 14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456000" y="360000"/>
            <a:ext cx="3168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just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novos recursos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2088000" y="1152000"/>
            <a:ext cx="6048000" cy="23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4000"/>
          </a:bodyPr>
          <a:p>
            <a:pPr algn="just">
              <a:spcAft>
                <a:spcPts val="1063"/>
              </a:spcAft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A versão mais recente do ambiente de trabalho GNOME que a Canonical modificou ligeiramente, a pilha de gráficos Mesa foi atualizada para a versão 24.0.3 e o configurador de rede Netplan estreia na versão 1.0 , melhorou o novo instalador baseado no Flutter adicionando uma página de acessibilidade e suporte estendido para criptografia de disco rígido. 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456000" y="360000"/>
            <a:ext cx="3168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LTS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782000" y="1656000"/>
            <a:ext cx="6498000" cy="194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0000"/>
          </a:bodyPr>
          <a:p>
            <a:pPr algn="just">
              <a:spcAft>
                <a:spcPts val="1063"/>
              </a:spcAft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O Ubuntu 24.04 será uma versão LTS, ou seja, terá suporte a atualizações pela Canonical por muito tempo, sendo uma boa distro para quem não gosta de precisar trocar de versão do sistema operacional a cada lançamento. Ela também deverá ser a base de muitas outras distros, como o Linux Mint, Zorin OS e Pop!_OS.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456000" y="360000"/>
            <a:ext cx="3168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Vantagens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872000" y="1152000"/>
            <a:ext cx="613800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O Ubuntu pode rodar muitos softwares livres e gratuitos, como LibreOffice, GIMP, VLC e Firefox.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456000" y="360000"/>
            <a:ext cx="3168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Desvantagens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296000" y="1296000"/>
            <a:ext cx="8100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pode ter dificuldades para rodar alguns softwares proprietários ou exclusivos para Windows, como Adobe Photoshop, Microsoft Office e alguns jogos.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456000" y="360000"/>
            <a:ext cx="3168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Pacote Snap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36000" y="1800000"/>
            <a:ext cx="8100000" cy="28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spcAft>
                <a:spcPts val="1063"/>
              </a:spcAft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O Ubuntu 24.04 substitui o pacote Debian para o cliente de e-mail Thunderbird por um pacote Snap, como já é o caso para o navegador Firefox. 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456000" y="360000"/>
            <a:ext cx="3168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Plano 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990000" y="1368000"/>
            <a:ext cx="8100000" cy="36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spcAft>
                <a:spcPts val="1063"/>
              </a:spcAft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A Canonical está mantendo seu plano e tentando promover seu próprio formato de pacote Snap; o suporte para flatpak ainda tem que ser adicionado manualmente no Ubuntu 24.04 LTS. O aplicativo de webcam Cheese será substituído pelo Snapshot na nova versão do Ubuntu, e o pacote de jogos do GNOME não será mais instalado por padrão. 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312000" y="2178000"/>
            <a:ext cx="3168000" cy="93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1" lang="pt-BR" sz="3300" spc="-1" strike="noStrike">
                <a:solidFill>
                  <a:srgbClr val="ffffff"/>
                </a:solidFill>
                <a:latin typeface="Arial"/>
              </a:rPr>
              <a:t>Obrigado pela atenção</a:t>
            </a:r>
            <a:endParaRPr b="1" lang="pt-BR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2024-04-25T08:11:48Z</dcterms:created>
  <dc:creator/>
  <dc:description/>
  <dc:language>pt-BR</dc:language>
  <cp:lastModifiedBy/>
  <dcterms:modified xsi:type="dcterms:W3CDTF">2024-04-25T08:32:23Z</dcterms:modified>
  <cp:revision>1</cp:revision>
  <dc:subject/>
  <dc:title/>
</cp:coreProperties>
</file>