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149523814"/>
        <c:axId val="955192622"/>
      </c:barChart>
      <c:catAx>
        <c:axId val="149523814"/>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955192622"/>
        <c:crosses val="autoZero"/>
        <c:lblAlgn val="ctr"/>
        <c:lblOffset val="100"/>
      </c:catAx>
      <c:valAx>
        <c:axId val="955192622"/>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149523814"/>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9E820FDC-2B8A-4876-A135-18988FBD8179}">
                <a16:creationId xmlns:a16="http://schemas.microsoft.com/office/drawing/2010/main" id="{3BBFBCCB-CBE6-458A-A802-4EFA32807724}"/>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ED7FD984-E2FE-4718-A27E-215B27EC24B9}">
                <a16:creationId xmlns:a16="http://schemas.microsoft.com/office/drawing/2010/main" id="{3B96A913-FC35-49A1-A63E-3B8EBAE30C90}"/>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B4B0525F-126D-4955-91CF-6195F3FCA321}">
                <a16:creationId xmlns:a16="http://schemas.microsoft.com/office/drawing/2010/main" id="{93E8A0F7-4473-4EB5-87A9-5D02359D3D27}"/>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C1AAC9BF-F75B-4E46-8344-DF90CE07FF1B}">
                <a16:creationId xmlns:a16="http://schemas.microsoft.com/office/drawing/2010/main" id="{D634F10B-77AF-4C87-8491-4E11E8761E4E}"/>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34427B0-5FCF-4E5A-A643-7DCDCAFD52F0}" type="datetime1">
              <a:t>9/6/2024</a:t>
            </a:fld>
            <a:endParaRPr dirty="0" lang="en-US"/>
          </a:p>
        </p:txBody>
      </p:sp>
      <p:sp>
        <p:nvSpPr>
          <p:cNvPr id="6" name="Holder 6">
            <a:extLst>
              <a:ext uri="{B78EBD09-75B0-4524-90CC-B397087B8E7C}">
                <a16:creationId xmlns:a16="http://schemas.microsoft.com/office/drawing/2010/main" id="{3BAA9972-C346-48F7-8E0D-4A33E09DEC52}"/>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E1D4034D-DBBB-4652-B763-D9D393CDCCE8}" type="slidenum"/>
            <a:endParaRPr dirty="0" lang="en-US"/>
          </a:p>
        </p:txBody>
      </p:sp>
    </p:spTree>
    <p:extLst>
      <p:ext uri="{92F024F2-3311-4A13-A9FF-F8A0525F4318}">
        <p14:creationId xmlns:p14="http://schemas.microsoft.com/office/powerpoint/2010/main" val="1725615909605"/>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597153A8-D985-48E0-9307-CBEA1517CF72}">
                <a16:creationId xmlns:a16="http://schemas.microsoft.com/office/drawing/2010/main" id="{3EBD4F58-1188-4EB6-99AE-2A3C7AEB4DC9}"/>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59411CE3-376B-44C5-AF27-B06F54636F44}">
                <a16:creationId xmlns:a16="http://schemas.microsoft.com/office/drawing/2010/main" id="{B457AFB6-60DD-4195-9255-38D92CC79D60}"/>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B4384FC1-DA11-47F8-92CF-5CF8EFF7740D}">
                <a16:creationId xmlns:a16="http://schemas.microsoft.com/office/drawing/2010/main" id="{00BAA1DA-0855-407F-AF23-FCADBEFB72B0}"/>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53F71BBB-41B7-4FAB-8F0A-701CA7653422}">
                <a16:creationId xmlns:a16="http://schemas.microsoft.com/office/drawing/2010/main" id="{E2F14A9C-17DF-42F9-8617-B81696621DD0}"/>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64F995E-1429-476C-9C90-00DCEEE758E2}" type="datetime1">
              <a:t>9/6/2024</a:t>
            </a:fld>
            <a:endParaRPr dirty="0" lang="en-US"/>
          </a:p>
        </p:txBody>
      </p:sp>
      <p:sp>
        <p:nvSpPr>
          <p:cNvPr id="6" name="Holder 6">
            <a:extLst>
              <a:ext uri="{86DE8F13-F6DB-419E-8941-16EE91002FDA}">
                <a16:creationId xmlns:a16="http://schemas.microsoft.com/office/drawing/2010/main" id="{6468DF68-E578-46D6-8D76-DD27758618C6}"/>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9975F218-4513-44D2-8977-43E230841AE6}" type="slidenum"/>
            <a:endParaRPr dirty="0" lang="en-US"/>
          </a:p>
        </p:txBody>
      </p:sp>
    </p:spTree>
    <p:extLst>
      <p:ext uri="{C47D2B38-F06F-41B8-B389-53ED694C0029}">
        <p14:creationId xmlns:p14="http://schemas.microsoft.com/office/powerpoint/2010/main" val="1725615909607"/>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447DC257-F430-400B-B65B-0005C56754DD}">
                <a16:creationId xmlns:a16="http://schemas.microsoft.com/office/drawing/2010/main" id="{68B4277A-485D-4A0B-A1A1-97D0E5DEC6F9}"/>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F34B79DF-A168-405A-BCBF-EBD27E73B327}">
                <a16:creationId xmlns:a16="http://schemas.microsoft.com/office/drawing/2010/main" id="{FACCDC95-0EA3-4E91-83DE-A58D5BFE0E26}"/>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C606493E-505C-473D-B600-86721CEB8E49}">
                <a16:creationId xmlns:a16="http://schemas.microsoft.com/office/drawing/2010/main" id="{E9752328-1C07-4A41-942E-CC2488972965}"/>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811E0BD9-7B4C-4771-B23F-295DAE68456A}">
                <a16:creationId xmlns:a16="http://schemas.microsoft.com/office/drawing/2010/main" id="{F700C29D-91C3-491C-84EE-645A5E912D2A}"/>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9692D444-A0C9-4277-9FAD-47307DD034D4}">
                <a16:creationId xmlns:a16="http://schemas.microsoft.com/office/drawing/2010/main" id="{088F17A7-935B-4F26-AEFA-4E56099C471F}"/>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50F6BFD-674C-4F5F-9B5C-E93E26DE0208}" type="datetime1">
              <a:t>9/6/2024</a:t>
            </a:fld>
            <a:endParaRPr dirty="0" lang="en-US"/>
          </a:p>
        </p:txBody>
      </p:sp>
      <p:sp>
        <p:nvSpPr>
          <p:cNvPr id="7" name="Holder 7">
            <a:extLst>
              <a:ext uri="{0227B5B8-F800-4A64-8DDC-ECEDF0292AE9}">
                <a16:creationId xmlns:a16="http://schemas.microsoft.com/office/drawing/2010/main" id="{85ACCA07-7A80-4B8A-85E9-515FECD15744}"/>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5BB97435-5A74-4C3F-AADB-62A7CEB2FBAB}" type="slidenum"/>
            <a:endParaRPr dirty="0" lang="en-US"/>
          </a:p>
        </p:txBody>
      </p:sp>
    </p:spTree>
    <p:extLst>
      <p:ext uri="{2D46FAAA-7E90-43EE-B58B-74A6619F2B3F}">
        <p14:creationId xmlns:p14="http://schemas.microsoft.com/office/powerpoint/2010/main" val="1725615909608"/>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D062C0B4-0EA4-4C7F-8660-6BF30DDE7691}">
                <a16:creationId xmlns:a16="http://schemas.microsoft.com/office/drawing/2010/main" id="{4FE3DE01-A3E3-4671-BB12-A9FE07EC7E45}"/>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489EECA7-5300-40E6-9924-B8A545BDDCBC}">
                <a16:creationId xmlns:a16="http://schemas.microsoft.com/office/drawing/2010/main" id="{AD8FF3AC-FD8E-4383-A47F-2C40DAC8EF68}"/>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04719425-B89C-4A84-AA07-E0F307497CCB}">
                <a16:creationId xmlns:a16="http://schemas.microsoft.com/office/drawing/2010/main" id="{4B610181-FE74-45AD-89A4-E2444697E48A}"/>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1FA1757E-95F7-460B-B173-570ADECE8CC2}" type="datetime1">
              <a:t>9/6/2024</a:t>
            </a:fld>
            <a:endParaRPr dirty="0" lang="en-US"/>
          </a:p>
        </p:txBody>
      </p:sp>
      <p:sp>
        <p:nvSpPr>
          <p:cNvPr id="5" name="Holder 5">
            <a:extLst>
              <a:ext uri="{8FDA0AF6-2B41-44FA-AB51-F534D25CF7A7}">
                <a16:creationId xmlns:a16="http://schemas.microsoft.com/office/drawing/2010/main" id="{DC4CC2BC-F242-4FB4-B46D-7AA038ABB0F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DD30CEA5-1058-4600-B417-8C7237D916A3}" type="slidenum"/>
            <a:endParaRPr dirty="0" lang="en-US"/>
          </a:p>
        </p:txBody>
      </p:sp>
    </p:spTree>
    <p:extLst>
      <p:ext uri="{611A4B20-1E9F-41F0-9B4C-4271A7A9BBEB}">
        <p14:creationId xmlns:p14="http://schemas.microsoft.com/office/powerpoint/2010/main" val="1725615909610"/>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69559EB8-50B3-4812-B756-4831DECC7F55}">
                <a16:creationId xmlns:a16="http://schemas.microsoft.com/office/drawing/2010/main" id="{C6751957-70A0-44D4-921C-8E54FBC3B6AA}"/>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10AAF203-EE52-4A6C-9A88-1A1A7C4DD6B4}">
                <a16:creationId xmlns:a16="http://schemas.microsoft.com/office/drawing/2010/main" id="{4AE5BBED-3FC8-4E1B-BA21-30539BAAF6AD}"/>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FF7535CF-5CF0-464B-9CB3-2287761DD7B4}" type="datetime1">
              <a:t>9/6/2024</a:t>
            </a:fld>
            <a:endParaRPr dirty="0" lang="en-US"/>
          </a:p>
        </p:txBody>
      </p:sp>
      <p:sp>
        <p:nvSpPr>
          <p:cNvPr id="4" name="Holder 4">
            <a:extLst>
              <a:ext uri="{C20871B7-952A-4DB0-AC5D-792C467B8238}">
                <a16:creationId xmlns:a16="http://schemas.microsoft.com/office/drawing/2010/main" id="{B1FE3F40-6357-4F69-ABEC-55F060CCDE27}"/>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BF76E88A-607A-4DD4-A218-CBF8C7047EB8}" type="slidenum"/>
            <a:endParaRPr dirty="0" lang="en-US"/>
          </a:p>
        </p:txBody>
      </p:sp>
    </p:spTree>
    <p:extLst>
      <p:ext uri="{D239FF35-956E-428C-998A-70D3CD32A64D}">
        <p14:creationId xmlns:p14="http://schemas.microsoft.com/office/powerpoint/2010/main" val="1725615909611"/>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AA6B92C8-3427-48AD-B4FC-9F918D04E595}">
                <a16:creationId xmlns:a16="http://schemas.microsoft.com/office/drawing/2010/main" id="{17A640AC-A70C-4BCD-84B6-F7850CA17204}"/>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0AA56598-33B3-4923-96FD-3EE068885120}">
                <a16:creationId xmlns:a16="http://schemas.microsoft.com/office/drawing/2010/main" id="{55304754-59D6-4306-A601-01403C941843}"/>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96A3444A-65CC-49B2-ABC9-9CEB06774011}">
                <a16:creationId xmlns:a16="http://schemas.microsoft.com/office/drawing/2010/main" id="{B88B5781-FF9B-4294-8976-D788D5BA734B}"/>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BED79961-6D9F-477B-AB30-CA1619C4B529}">
                <a16:creationId xmlns:a16="http://schemas.microsoft.com/office/drawing/2010/main" id="{5979099F-7D39-4AA5-A1D0-9FF3EB7DCC6B}"/>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E89818DA-CD0C-48A9-87FE-260C81F68469}">
                <a16:creationId xmlns:a16="http://schemas.microsoft.com/office/drawing/2010/main" id="{2594DD4E-7571-4361-8381-5CC6DF09CB9C}"/>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67F045F5-40B8-4945-84B2-C26BB99449C2}">
                <a16:creationId xmlns:a16="http://schemas.microsoft.com/office/drawing/2010/main" id="{16010131-CCE8-41E1-90D5-8A9D197CA7EC}"/>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697A8D09-95AD-484E-AFA8-1DC5F4C98403}">
                <a16:creationId xmlns:a16="http://schemas.microsoft.com/office/drawing/2010/main" id="{81AF6092-C29A-4128-B4E4-92587F754BED}"/>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20005E96-656F-40C2-B58F-C8164D388F0B}">
                <a16:creationId xmlns:a16="http://schemas.microsoft.com/office/drawing/2010/main" id="{8F162546-3B2B-4D91-95B9-E0B99F80F7D5}"/>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085AB0A6-D55B-40ED-BC6D-E07DCCAF6F3F}">
                <a16:creationId xmlns:a16="http://schemas.microsoft.com/office/drawing/2010/main" id="{FAE923AD-4BB3-4D71-9477-9C3280ADC562}"/>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20A21954-FA72-461F-9CCC-487FF4C7B38D}">
                <a16:creationId xmlns:a16="http://schemas.microsoft.com/office/drawing/2010/main" id="{4FDA2BC8-D233-45EB-B43D-F110B1BC48C2}"/>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18A792EE-6973-4C75-A4AB-03DCAFCAF2DB}">
                <a16:creationId xmlns:a16="http://schemas.microsoft.com/office/drawing/2010/main" id="{A48CB4FA-12A5-40E8-A706-F5D0633BD323}"/>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DB5ED464-838E-4D47-A149-9493E97DB78E}">
                <a16:creationId xmlns:a16="http://schemas.microsoft.com/office/drawing/2010/main" id="{D86C3B9C-528C-4B9B-ABC3-4F511C5058CD}"/>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0C9DCA03-8AF9-4803-9A2B-179638FFE230}">
                <a16:creationId xmlns:a16="http://schemas.microsoft.com/office/drawing/2010/main" id="{36F85BA5-FE59-4663-AB79-6BDC65F1697A}"/>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9C2086A2-D87B-4811-A2A7-C5219C2F18EE}">
                <a16:creationId xmlns:a16="http://schemas.microsoft.com/office/drawing/2010/main" id="{3B2B455B-463D-4889-B95D-A601140E1F5C}"/>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73BED22E-FE36-427A-AF5A-7521BAADBD81}" type="datetime1">
              <a:t>9/6/2024</a:t>
            </a:fld>
            <a:endParaRPr dirty="0" lang="en-US"/>
          </a:p>
        </p:txBody>
      </p:sp>
      <p:sp>
        <p:nvSpPr>
          <p:cNvPr id="16" name="Holder 6">
            <a:extLst>
              <a:ext uri="{50C5F834-A33A-444E-B892-0432B1D3BBD3}">
                <a16:creationId xmlns:a16="http://schemas.microsoft.com/office/drawing/2010/main" id="{D1D3A058-DAA9-4392-B72A-1146D7397DF8}"/>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7C93C0B6-8395-4E75-BC8D-4DFC559A14D8}"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B648BA96-8F13-42FE-AB6A-F051E8A0BE87}">
                <a16:creationId xmlns:a16="http://schemas.microsoft.com/office/drawing/2010/main" id="{FA45D4AD-1D3C-45A7-A3E1-B61E6B167176}"/>
              </a:ext>
            </a:extLst>
          </p:cNvPr>
          <p:cNvGrpSpPr/>
          <p:nvPr/>
        </p:nvGrpSpPr>
        <p:grpSpPr>
          <a:xfrm rot="0">
            <a:off x="876299" y="990600"/>
            <a:ext cx="1743075" cy="1333500"/>
            <a:chOff x="742950" y="1104900"/>
            <a:chExt cx="1743075" cy="1333500"/>
          </a:xfrm>
        </p:grpSpPr>
        <p:sp>
          <p:nvSpPr>
            <p:cNvPr id="3" name="object 3">
              <a:extLst>
                <a:ext uri="{821C1271-51DE-48D6-A2AD-52A2BD4325C7}">
                  <a16:creationId xmlns:a16="http://schemas.microsoft.com/office/drawing/2010/main" id="{7CFC3440-C330-4FDE-B1D8-114FCBF76B33}"/>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570A958F-BD36-44F2-9F1C-46FEBFC97C7D}">
                  <a16:creationId xmlns:a16="http://schemas.microsoft.com/office/drawing/2010/main" id="{40069A5E-39D3-4E0D-A46C-7A606DA33843}"/>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9389BC82-F693-4AA3-9A85-0396210E2804}">
                <a16:creationId xmlns:a16="http://schemas.microsoft.com/office/drawing/2010/main" id="{F901CB35-9803-4CB5-BEE5-723B5FB03F46}"/>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65F92D68-0C4E-4FE4-97B6-CF8BBF6290C4}">
                <a16:creationId xmlns:a16="http://schemas.microsoft.com/office/drawing/2010/main" id="{B6B9DE1A-324A-46BA-9F4B-973077997739}"/>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8A6BFFC4-878E-4F46-ACE2-BB08FA82E2D8}">
                <a16:creationId xmlns:a16="http://schemas.microsoft.com/office/drawing/2010/main" id="{0B6F18CE-337F-487A-A7CD-EF79C5B194BC}"/>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BEB84D49-DDEC-4F68-B86B-0C0E27FDAE98}">
                <a16:creationId xmlns:a16="http://schemas.microsoft.com/office/drawing/2010/main" id="{ACD3D7C8-BF04-4CCF-A758-100F20341F96}"/>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CE328944-AD67-4F56-A86C-0D703538DF2C}">
                <a16:creationId xmlns:a16="http://schemas.microsoft.com/office/drawing/2010/main" id="{30AA2618-D441-4AEE-BBD6-4AB1523DFCA9}"/>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B0CE924-1079-4D15-8F8E-C16AF5F7A8CF}" type="slidenum"/>
            <a:endParaRPr dirty="0" lang="en-US"/>
          </a:p>
        </p:txBody>
      </p:sp>
      <p:sp>
        <p:nvSpPr>
          <p:cNvPr id="10" name="TextBox 13">
            <a:extLst>
              <a:ext uri="{50DD4A50-03B2-44AB-BFCA-0B391F1E590C}">
                <a16:creationId xmlns:a16="http://schemas.microsoft.com/office/drawing/2010/main" id="{C8EA16EE-C2A4-441B-A266-4BF9D884729E}"/>
              </a:ext>
            </a:extLst>
          </p:cNvPr>
          <p:cNvSpPr txBox="1"/>
          <p:nvPr/>
        </p:nvSpPr>
        <p:spPr>
          <a:xfrm rot="0">
            <a:off x="876299" y="2878605"/>
            <a:ext cx="8610600" cy="1495425"/>
          </a:xfrm>
          <a:prstGeom prst="rect">
            <a:avLst/>
          </a:prstGeom>
          <a:noFill/>
        </p:spPr>
        <p:txBody>
          <a:bodyPr rtlCol="0" wrap="square">
            <a:spAutoFit/>
          </a:bodyPr>
          <a:lstStyle/>
          <a:p>
            <a:pPr/>
            <a:r>
              <a:rPr dirty="0" lang="en-US" sz="2400"/>
              <a:t>STUDENT NAME</a:t>
            </a:r>
            <a:r>
              <a:rPr dirty="0" lang="en-IN" sz="2400"/>
              <a:t>:K.PRIYADARSHINI</a:t>
            </a:r>
          </a:p>
          <a:p>
            <a:pPr/>
            <a:r>
              <a:rPr dirty="0" lang="en-US" sz="2400"/>
              <a:t>REGISTER NO: 312205046</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'C</a:t>
            </a:r>
            <a:r>
              <a:rPr dirty="0" lang="en-US" sz="2400"/>
              <a:t>'</a:t>
            </a:r>
          </a:p>
          <a:p>
            <a:pPr/>
            <a:r>
              <a:rPr dirty="0" lang="en-US" sz="2400"/>
              <a:t>COLLEGE: NAZARETH COLLEGE OF ARTS AND SCIENCE </a:t>
            </a:r>
            <a:endParaRPr dirty="0" lang="en-US" sz="2400"/>
          </a:p>
        </p:txBody>
      </p:sp>
    </p:spTree>
    <p:extLst>
      <p:ext uri="{D189CA6D-880C-4E8C-85DD-5CA450FDD95B}">
        <p14:creationId xmlns:p14="http://schemas.microsoft.com/office/powerpoint/2010/main" val="172561590961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9231AED6-6B05-4E1E-BB58-5F9FBCA89329}">
                <a16:creationId xmlns:a16="http://schemas.microsoft.com/office/drawing/2010/main" id="{9CB1B201-20BB-4C89-B02C-E83F8B5D80B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B1CB599D-2FDB-4FAD-8605-9DDF2C0150DB}">
                <a16:creationId xmlns:a16="http://schemas.microsoft.com/office/drawing/2010/main" id="{F78AA272-CF05-463C-966A-714E37B5AED7}"/>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8C7E2177-D63B-4A4B-AB3B-D39DCCE8E123}">
                <a16:creationId xmlns:a16="http://schemas.microsoft.com/office/drawing/2010/main" id="{51E4F913-8057-45E8-9FE2-B24029BD83ED}"/>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88A1047B-B3DF-4B43-9A6D-D481A804C045}" type="slidenum"/>
            <a:endParaRPr dirty="0" lang="en-US"/>
          </a:p>
        </p:txBody>
      </p:sp>
      <p:sp>
        <p:nvSpPr>
          <p:cNvPr id="5" name="object 8">
            <a:extLst>
              <a:ext uri="{05AE43DE-AF6C-4281-84E7-ABFF145FEEE9}">
                <a16:creationId xmlns:a16="http://schemas.microsoft.com/office/drawing/2010/main" id="{6099D3BB-B231-4F85-96C5-B19E55B3FF06}"/>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89480879-5823-4C63-AFDA-DC8BB3280C0D}">
                <a16:creationId xmlns:a16="http://schemas.microsoft.com/office/drawing/2010/main" id="{1B84D7F1-D5C8-40B5-A83C-1DEFD47310CC}"/>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2B5F6BF5-FF9A-45C6-816D-9284900825E4}">
        <p14:creationId xmlns:p14="http://schemas.microsoft.com/office/powerpoint/2010/main" val="1725615909635"/>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656C7D64-DC21-4A61-8446-1375CBA14301}">
                <a16:creationId xmlns:a16="http://schemas.microsoft.com/office/drawing/2010/main" id="{ED03F8F3-2ED5-41F6-9BC8-4FC6627D6F3F}"/>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B2D0B4E6-5BC0-4406-94D9-1D2D58F62973}">
                <a16:creationId xmlns:a16="http://schemas.microsoft.com/office/drawing/2010/main" id="{5C383976-ED14-472B-BEE2-792BF37DB6EE}"/>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BA9393AB-F2C3-4554-8B15-582E36F710FD}">
                <a16:creationId xmlns:a16="http://schemas.microsoft.com/office/drawing/2010/main" id="{113F6F23-36A9-457E-80ED-EDF4CB13AADD}"/>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24F7A6A7-38F4-459B-B858-747E89016096}">
                <a16:creationId xmlns:a16="http://schemas.microsoft.com/office/drawing/2010/main" id="{DAF63965-2C5E-4AE7-9DD5-4474D266D280}"/>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1EC7A434-065B-4267-85CF-FA1B104AAF7D}">
                <a16:creationId xmlns:a16="http://schemas.microsoft.com/office/drawing/2010/main" id="{1AD07622-CE3E-4735-A858-15AB4DD39EB8}"/>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43A70EB8-9293-41EB-9B52-7A2E0B1CF30D}">
                <a16:creationId xmlns:a16="http://schemas.microsoft.com/office/drawing/2010/main" id="{7ED051E8-2A78-439E-8C12-6504C93245B5}"/>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6AB7F242-FE52-4249-BE34-F5D45897644B}" type="slidenum"/>
            <a:endParaRPr dirty="0" lang="en-US"/>
          </a:p>
        </p:txBody>
      </p:sp>
      <p:graphicFrame>
        <p:nvGraphicFramePr>
          <p:cNvPr id="8" name="图表 1">
            <a:extLst>
              <a:ext uri="{0077393F-BD79-4620-B197-A2A5EB89A143}">
                <a16:creationId xmlns:a16="http://schemas.microsoft.com/office/drawing/2010/main" id="{588B942C-6592-4438-BD58-5754D23161E4}"/>
              </a:ext>
            </a:extLst>
          </p:cNvPr>
          <p:cNvGraphicFramePr/>
          <p:nvPr/>
        </p:nvGraphicFramePr>
        <p:xfrm rot="0">
          <a:off x="1339763" y="1847330"/>
          <a:ext cx="8276388" cy="4353678"/>
        </p:xfrm>
        <a:graphic>
          <a:graphicData uri="http://schemas.openxmlformats.org/drawingml/2006/chart">
            <c:chart r:id="rId3"/>
          </a:graphicData>
        </a:graphic>
      </p:graphicFrame>
    </p:spTree>
    <p:extLst>
      <p:ext uri="{7423C3E3-54B1-4A52-99CE-C3AD68247D1E}">
        <p14:creationId xmlns:p14="http://schemas.microsoft.com/office/powerpoint/2010/main" val="1725615909643"/>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38F5348E-DAC8-49A4-B7C9-9C20362A5766}">
                <a16:creationId xmlns:a16="http://schemas.microsoft.com/office/drawing/2010/main" id="{6D09C958-8A06-4521-AC3B-9EB9F2DADC9D}"/>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DAF62129-2189-4FCB-ABB5-3C521A6B7A8E}">
                <a16:creationId xmlns:a16="http://schemas.microsoft.com/office/drawing/2010/main" id="{6626A006-4973-444D-9108-93C72262252F}"/>
              </a:ext>
            </a:extLst>
          </p:cNvPr>
          <p:cNvGraphicFramePr/>
          <p:nvPr/>
        </p:nvGraphicFramePr>
        <p:xfrm rot="0">
          <a:off x="609600" y="1577340"/>
          <a:ext cx="4335780" cy="3095235"/>
        </p:xfrm>
        <a:graphic>
          <a:graphicData uri="http://schemas.openxmlformats.org/drawingml/2006/chart">
            <c:chart r:id="rId2"/>
          </a:graphicData>
        </a:graphic>
      </p:graphicFrame>
    </p:spTree>
    <p:extLst>
      <p:ext uri="{257D8018-B775-436D-BC75-655FF22E0578}">
        <p14:creationId xmlns:p14="http://schemas.microsoft.com/office/powerpoint/2010/main" val="1725615909649"/>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8F889897-5EEB-4C20-946C-1E2E633DFF75}">
                <a16:creationId xmlns:a16="http://schemas.microsoft.com/office/drawing/2010/main" id="{FA822A71-E549-45CC-8224-96FA8843CC1A}"/>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7829963C-D571-4B34-9938-D812753A8617}">
                <a16:creationId xmlns:a16="http://schemas.microsoft.com/office/drawing/2010/main" id="{737BFBE1-DDC4-42ED-9F74-45184A45EE01}"/>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212B43B3-F7CF-4846-9DBC-7DB4F2F0D7AA}">
        <p14:creationId xmlns:p14="http://schemas.microsoft.com/office/powerpoint/2010/main" val="1725615909651"/>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691DE9B2-7C6A-475F-B08C-63687A0A71A7}">
                <a16:creationId xmlns:a16="http://schemas.microsoft.com/office/drawing/2010/main" id="{E0D0431A-2D7F-40F3-8CE5-ED25E555DCDD}"/>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5C4E2A94-AB25-406A-B1A8-9079F1762198}">
        <p14:creationId xmlns:p14="http://schemas.microsoft.com/office/powerpoint/2010/main" val="1725615909652"/>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EBB95FAF-636C-488F-B697-F47EF6333C1E}">
                <a16:creationId xmlns:a16="http://schemas.microsoft.com/office/drawing/2010/main" id="{075C668C-9813-410B-B3DB-0E9DF2B39C23}"/>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7B17C631-2E81-4510-A895-5A8025AE9155}">
                <a16:creationId xmlns:a16="http://schemas.microsoft.com/office/drawing/2010/main" id="{35A8E045-9F69-4218-AFB4-45EB6AB2BDC9}"/>
              </a:ext>
            </a:extLst>
          </p:cNvPr>
          <p:cNvGrpSpPr/>
          <p:nvPr/>
        </p:nvGrpSpPr>
        <p:grpSpPr>
          <a:xfrm rot="0">
            <a:off x="7443849" y="0"/>
            <a:ext cx="4752975" cy="6863080"/>
            <a:chOff x="7443849" y="0"/>
            <a:chExt cx="4752975" cy="6863080"/>
          </a:xfrm>
        </p:grpSpPr>
        <p:sp>
          <p:nvSpPr>
            <p:cNvPr id="4" name="object 4">
              <a:extLst>
                <a:ext uri="{30089962-3E4F-455E-A4C5-3C08CAF5EEB0}">
                  <a16:creationId xmlns:a16="http://schemas.microsoft.com/office/drawing/2010/main" id="{A83ADFB3-9235-4348-92DF-73216417FFCD}"/>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0F7DA99E-1A87-469B-BD61-BFB225FF3CB5}">
                  <a16:creationId xmlns:a16="http://schemas.microsoft.com/office/drawing/2010/main" id="{644D8F99-E97F-467A-946D-2FCC3A6AEAAE}"/>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6C73510A-9C2D-49E6-B29A-E030EC8261C3}">
                  <a16:creationId xmlns:a16="http://schemas.microsoft.com/office/drawing/2010/main" id="{2352105A-DA17-47D7-BF45-333819603728}"/>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E81A2394-7254-4BA3-9F8B-6F3261D4BE99}">
                  <a16:creationId xmlns:a16="http://schemas.microsoft.com/office/drawing/2010/main" id="{7A6AD3D6-C577-46F1-85A3-60F7C72A9490}"/>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B9A6641B-0FA9-44CA-AB4B-35F430D69305}">
                  <a16:creationId xmlns:a16="http://schemas.microsoft.com/office/drawing/2010/main" id="{42CC3FFF-6FAD-45EA-AD0A-C2DA93214DAD}"/>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24C8D19F-2F63-4218-BA7B-A1A683680350}">
                  <a16:creationId xmlns:a16="http://schemas.microsoft.com/office/drawing/2010/main" id="{49FC7546-FBF3-4F55-874C-C52B62FE28EF}"/>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853A467F-07CB-475E-8EA5-972ADCFBB723}">
                  <a16:creationId xmlns:a16="http://schemas.microsoft.com/office/drawing/2010/main" id="{0622DF27-FE91-4729-A2D9-B29BAE99514D}"/>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49E98FE2-AD2A-4C92-BA0E-55F9D5095A27}">
                  <a16:creationId xmlns:a16="http://schemas.microsoft.com/office/drawing/2010/main" id="{F5383447-7A4C-41E8-8921-AAC04C6CEB64}"/>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9C76AED1-5519-4974-9312-0C07ED65644B}">
                  <a16:creationId xmlns:a16="http://schemas.microsoft.com/office/drawing/2010/main" id="{B226BC1E-06E2-4BDD-B7D9-4AA9BEAC56C8}"/>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C271A144-75ED-4DCE-B041-2838A3539B14}">
                <a16:creationId xmlns:a16="http://schemas.microsoft.com/office/drawing/2010/main" id="{36B704EF-7953-4B71-B6A1-2DC36AD469A3}"/>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65321780-A10D-4E1E-899E-A9E5F06E65C2}">
                <a16:creationId xmlns:a16="http://schemas.microsoft.com/office/drawing/2010/main" id="{98748CEE-CEB7-4C37-B9D0-AA785B8CAF7A}"/>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485795E1-3728-4327-B211-8923BF872B64}">
                <a16:creationId xmlns:a16="http://schemas.microsoft.com/office/drawing/2010/main" id="{8BFABA99-EB07-48EA-AC9A-870CD6FE16D4}"/>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E718F413-BD09-4484-9BA2-D7922E2EEC26}">
                <a16:creationId xmlns:a16="http://schemas.microsoft.com/office/drawing/2010/main" id="{819ED196-7771-4B9F-8D16-F54A32138C6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F815CD54-BC87-42E1-BCFE-3381D78FF995}">
                <a16:creationId xmlns:a16="http://schemas.microsoft.com/office/drawing/2010/main" id="{0E40FDA7-1374-483E-9CCA-8FC334D9A5D3}"/>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3FAF0408-6507-45AD-9F25-6E34FEC324DF}">
                <a16:creationId xmlns:a16="http://schemas.microsoft.com/office/drawing/2010/main" id="{FDDF7A30-F6A9-437D-86D4-7DB01F5F3DA4}"/>
              </a:ext>
            </a:extLst>
          </p:cNvPr>
          <p:cNvGrpSpPr/>
          <p:nvPr/>
        </p:nvGrpSpPr>
        <p:grpSpPr>
          <a:xfrm rot="0">
            <a:off x="466725" y="6410325"/>
            <a:ext cx="3705225" cy="295275"/>
            <a:chOff x="466725" y="6410325"/>
            <a:chExt cx="3705225" cy="295275"/>
          </a:xfrm>
        </p:grpSpPr>
        <p:pic>
          <p:nvPicPr>
            <p:cNvPr id="19" name="object 19">
              <a:extLst>
                <a:ext uri="{70869FEB-8F62-4A5A-99BB-947B612169BD}">
                  <a16:creationId xmlns:a16="http://schemas.microsoft.com/office/drawing/2010/main" id="{D11C7204-BD06-46E5-8D2A-17D5F50EACB6}"/>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63725710-2221-44AC-BFC6-EB3A5AC79E0C}">
                  <a16:creationId xmlns:a16="http://schemas.microsoft.com/office/drawing/2010/main" id="{4C2214CC-B229-4922-B23C-B76D13E48257}"/>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2A60B50F-B48C-467A-B435-3762C6EDABE5}">
                <a16:creationId xmlns:a16="http://schemas.microsoft.com/office/drawing/2010/main" id="{76154B89-8CFE-4E7C-9EA8-67A28E2661C3}"/>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FDEBAF58-F5A9-4C9B-BE50-EC40BA006B9B}" type="slidenum"/>
            <a:endParaRPr dirty="0" lang="en-US"/>
          </a:p>
        </p:txBody>
      </p:sp>
      <p:sp>
        <p:nvSpPr>
          <p:cNvPr id="22" name="TextBox 22">
            <a:extLst>
              <a:ext uri="{C7EB44F8-7F9F-40A4-A3FE-C692B6474853}">
                <a16:creationId xmlns:a16="http://schemas.microsoft.com/office/drawing/2010/main" id="{42B799D6-3EF5-4ED0-AFF1-C967E9343033}"/>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BD9BBDD5-3910-4CCB-8CCE-EDA0DA7EC563}">
        <p14:creationId xmlns:p14="http://schemas.microsoft.com/office/powerpoint/2010/main" val="1725615909619"/>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E386F5EE-90B3-43A3-9BE5-97995C8A0AA7}">
                <a16:creationId xmlns:a16="http://schemas.microsoft.com/office/drawing/2010/main" id="{443B4164-6E8E-4DFB-BAE1-455A3319CADB}"/>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4F49098E-D592-4F04-A5D0-1512DAD55E6A}">
                <a16:creationId xmlns:a16="http://schemas.microsoft.com/office/drawing/2010/main" id="{FE8873FD-8F9F-48F5-A8D5-536FD764ED97}"/>
              </a:ext>
            </a:extLst>
          </p:cNvPr>
          <p:cNvGrpSpPr/>
          <p:nvPr/>
        </p:nvGrpSpPr>
        <p:grpSpPr>
          <a:xfrm rot="0">
            <a:off x="7443849" y="0"/>
            <a:ext cx="4752975" cy="6863080"/>
            <a:chOff x="7443849" y="0"/>
            <a:chExt cx="4752975" cy="6863080"/>
          </a:xfrm>
        </p:grpSpPr>
        <p:sp>
          <p:nvSpPr>
            <p:cNvPr id="4" name="object 4">
              <a:extLst>
                <a:ext uri="{DC55EEDB-C820-4840-B556-A7A39A313FA7}">
                  <a16:creationId xmlns:a16="http://schemas.microsoft.com/office/drawing/2010/main" id="{127F2A18-3916-41D3-90E8-A7ACD12DEAC3}"/>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05DB8BC7-A586-47FC-90A3-92680619B125}">
                  <a16:creationId xmlns:a16="http://schemas.microsoft.com/office/drawing/2010/main" id="{E88B90B9-4BEC-407F-A031-CC6DA3EFB76B}"/>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D04900CE-26A4-43D6-AD80-A44AE85524B7}">
                  <a16:creationId xmlns:a16="http://schemas.microsoft.com/office/drawing/2010/main" id="{C9699589-E436-4618-B02C-4D3E66DBB2B7}"/>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54175B74-1B69-4B98-9A34-3C212F068AAD}">
                  <a16:creationId xmlns:a16="http://schemas.microsoft.com/office/drawing/2010/main" id="{198EFD24-BBC2-4D4C-BDDD-C86F74022B20}"/>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168A8965-D642-4E0A-B9D6-2EBE56910E04}">
                  <a16:creationId xmlns:a16="http://schemas.microsoft.com/office/drawing/2010/main" id="{E3AD5A59-7D26-4ABE-AB00-A02EE5CB9EF2}"/>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8C1236B6-3A22-4E63-8535-749013B89468}">
                  <a16:creationId xmlns:a16="http://schemas.microsoft.com/office/drawing/2010/main" id="{C1BBA43F-6E91-456E-9E9A-D249C7424BF5}"/>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B2F29A00-92B8-42B4-AD27-79EEE748E58A}">
                  <a16:creationId xmlns:a16="http://schemas.microsoft.com/office/drawing/2010/main" id="{16ED6D2B-D507-458C-A116-DC983AE59AA4}"/>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F8E0BE3B-0D9C-4904-BEF2-39139306BA5E}">
                  <a16:creationId xmlns:a16="http://schemas.microsoft.com/office/drawing/2010/main" id="{FCF7E434-FC6B-4172-A3ED-86707B50E0C0}"/>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77C4969F-356D-4BF3-9E2F-A1BAFE5020D5}">
                  <a16:creationId xmlns:a16="http://schemas.microsoft.com/office/drawing/2010/main" id="{B87FF77F-33A2-403C-8D9C-0D500E0995BB}"/>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4934E282-4B9D-4EB3-BCB7-940D6FB5FB8C}">
                <a16:creationId xmlns:a16="http://schemas.microsoft.com/office/drawing/2010/main" id="{71599B63-1FCC-4E09-9DAD-DEA3CE9E13B9}"/>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4E3B3186-834A-4C74-97E0-DA5BA93355E6}">
                <a16:creationId xmlns:a16="http://schemas.microsoft.com/office/drawing/2010/main" id="{BE6D68A7-2E61-4814-9F35-DDB54B4E7DC2}"/>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B5205AC4-DBFF-4B2C-9E16-C5F87C4D191E}">
                <a16:creationId xmlns:a16="http://schemas.microsoft.com/office/drawing/2010/main" id="{A24A470A-64AD-4BCF-88E8-1EE488A08503}"/>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EDA8B85F-BB9C-4417-81B2-59DB4046445B}">
                <a16:creationId xmlns:a16="http://schemas.microsoft.com/office/drawing/2010/main" id="{1E30189A-D0FE-4A69-8E4B-6524F0DB9185}"/>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ABC06794-C707-460C-86A3-4E9714334ED6}">
                <a16:creationId xmlns:a16="http://schemas.microsoft.com/office/drawing/2010/main" id="{DA95D44D-B578-4389-95BA-59DCF228CE46}"/>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CEB920E9-A531-420E-AF2B-35CCBABA5964}">
                <a16:creationId xmlns:a16="http://schemas.microsoft.com/office/drawing/2010/main" id="{E59CE8CC-000A-4B90-B966-DB4E3E87F2C5}"/>
              </a:ext>
            </a:extLst>
          </p:cNvPr>
          <p:cNvGrpSpPr/>
          <p:nvPr/>
        </p:nvGrpSpPr>
        <p:grpSpPr>
          <a:xfrm rot="0">
            <a:off x="47625" y="3819523"/>
            <a:ext cx="4124325" cy="3009900"/>
            <a:chOff x="47625" y="3819523"/>
            <a:chExt cx="4124325" cy="3009900"/>
          </a:xfrm>
        </p:grpSpPr>
        <p:pic>
          <p:nvPicPr>
            <p:cNvPr id="19" name="object 19">
              <a:extLst>
                <a:ext uri="{53D02C15-CA80-4994-8B98-BC128C717B0A}">
                  <a16:creationId xmlns:a16="http://schemas.microsoft.com/office/drawing/2010/main" id="{50E0553D-EBE4-4533-B28A-2834EAC03206}"/>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C680193D-EBFB-4A10-8CCC-2EB5976C086C}">
                  <a16:creationId xmlns:a16="http://schemas.microsoft.com/office/drawing/2010/main" id="{068FE344-5EAA-4AE3-BB03-044869FA8A21}"/>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FA695746-F96E-4478-9DA0-FCF3FA9178CF}">
                <a16:creationId xmlns:a16="http://schemas.microsoft.com/office/drawing/2010/main" id="{64422B21-9223-4905-B9C6-40DAA62ACDC1}"/>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A3E02BA3-2D7D-4F3F-8515-4792C5DC8B23}">
                <a16:creationId xmlns:a16="http://schemas.microsoft.com/office/drawing/2010/main" id="{7AE01254-0631-4EA9-B480-E1D387CEE2F2}"/>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7DFA7D8F-3FF4-42CC-AB37-1EF6B23C429E}" type="slidenum"/>
            <a:endParaRPr dirty="0" lang="en-US"/>
          </a:p>
        </p:txBody>
      </p:sp>
      <p:sp>
        <p:nvSpPr>
          <p:cNvPr id="23" name="TextBox 22">
            <a:extLst>
              <a:ext uri="{B8A4125E-06CA-4FF1-A2C0-7D3FA4D19C24}">
                <a16:creationId xmlns:a16="http://schemas.microsoft.com/office/drawing/2010/main" id="{0B08CB70-2F31-4677-911A-6C11F1439FEC}"/>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E8CA28BE-9FB9-4FF0-A602-89232C7E750D}">
        <p14:creationId xmlns:p14="http://schemas.microsoft.com/office/powerpoint/2010/main" val="1725615909622"/>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56AA47F7-EF54-4582-A81F-54C62543C04E}">
                <a16:creationId xmlns:a16="http://schemas.microsoft.com/office/drawing/2010/main" id="{B7684E5B-7E8D-490A-9984-260D746EB456}"/>
              </a:ext>
            </a:extLst>
          </p:cNvPr>
          <p:cNvGrpSpPr/>
          <p:nvPr/>
        </p:nvGrpSpPr>
        <p:grpSpPr>
          <a:xfrm rot="0">
            <a:off x="7991474" y="2933700"/>
            <a:ext cx="2762250" cy="3257550"/>
            <a:chOff x="7991474" y="2933700"/>
            <a:chExt cx="2762250" cy="3257550"/>
          </a:xfrm>
        </p:grpSpPr>
        <p:sp>
          <p:nvSpPr>
            <p:cNvPr id="3" name="object 3">
              <a:extLst>
                <a:ext uri="{0E10B8AF-1F47-421B-B72B-07B23CE99E80}">
                  <a16:creationId xmlns:a16="http://schemas.microsoft.com/office/drawing/2010/main" id="{7094B15B-BDC1-4555-966F-85C755423F91}"/>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391A3892-9863-4201-859F-1E849D7A0A4E}">
                  <a16:creationId xmlns:a16="http://schemas.microsoft.com/office/drawing/2010/main" id="{222AEB9E-B44B-49CD-A147-B1A916A19AB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D2650BEB-AABF-48ED-9D8B-29A8005EDE2F}">
                  <a16:creationId xmlns:a16="http://schemas.microsoft.com/office/drawing/2010/main" id="{7113DBB9-C154-4B11-989F-A44A9325BD64}"/>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5F75B1E5-4418-4C22-97C7-7CC530BD6061}">
                <a16:creationId xmlns:a16="http://schemas.microsoft.com/office/drawing/2010/main" id="{6CC7B0A3-3292-4FBF-8910-82067D1B4C11}"/>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CAE672FA-1346-4B07-BF84-123375772F29}">
                <a16:creationId xmlns:a16="http://schemas.microsoft.com/office/drawing/2010/main" id="{61417F94-91AC-4AE3-B7B8-1B6392E7813B}"/>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251ABC67-BC9B-48B0-81C6-12B18E2D0000}">
                <a16:creationId xmlns:a16="http://schemas.microsoft.com/office/drawing/2010/main" id="{D8B054E3-2F0D-4987-B77D-4FDDE0A2EB1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456C545C-A324-4CC6-B154-BF2B156BE3DD}" type="slidenum"/>
            <a:endParaRPr dirty="0" lang="en-US"/>
          </a:p>
        </p:txBody>
      </p:sp>
      <p:sp>
        <p:nvSpPr>
          <p:cNvPr id="9" name="TextBox 10">
            <a:extLst>
              <a:ext uri="{8DE0E911-65F4-495F-A9AA-45776D3F819A}">
                <a16:creationId xmlns:a16="http://schemas.microsoft.com/office/drawing/2010/main" id="{BFF5B7AB-B513-4091-B7B5-4F26AE706D54}"/>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DAC3D0DE-B0C2-4333-A975-19F2227E0052}">
        <p14:creationId xmlns:p14="http://schemas.microsoft.com/office/powerpoint/2010/main" val="1725615909624"/>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88DB9B81-C217-4DBA-A486-7CE1899AB296}">
                <a16:creationId xmlns:a16="http://schemas.microsoft.com/office/drawing/2010/main" id="{35D42B30-E527-438E-805C-684FB14BAFE1}"/>
              </a:ext>
            </a:extLst>
          </p:cNvPr>
          <p:cNvGrpSpPr/>
          <p:nvPr/>
        </p:nvGrpSpPr>
        <p:grpSpPr>
          <a:xfrm rot="0">
            <a:off x="8658225" y="2647950"/>
            <a:ext cx="3533775" cy="3810000"/>
            <a:chOff x="8658225" y="2647950"/>
            <a:chExt cx="3533775" cy="3810000"/>
          </a:xfrm>
        </p:grpSpPr>
        <p:sp>
          <p:nvSpPr>
            <p:cNvPr id="3" name="object 3">
              <a:extLst>
                <a:ext uri="{89768837-8FEA-4B99-90FB-A0AB65338A4C}">
                  <a16:creationId xmlns:a16="http://schemas.microsoft.com/office/drawing/2010/main" id="{E831749F-736F-4B19-A0C3-5DD386370276}"/>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93AC43C0-492A-48A9-8294-4D2A248015F7}">
                  <a16:creationId xmlns:a16="http://schemas.microsoft.com/office/drawing/2010/main" id="{C438B8EE-56B1-4E30-8A04-35DB7F99AA1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AF1A85CF-4432-4CCA-B0C2-EBAF7EB05E64}">
                  <a16:creationId xmlns:a16="http://schemas.microsoft.com/office/drawing/2010/main" id="{5C676AF6-3D32-4BF5-BA48-4384ADA1BD95}"/>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EA019156-25D0-4992-BB6C-DC9563478A06}">
                <a16:creationId xmlns:a16="http://schemas.microsoft.com/office/drawing/2010/main" id="{C5845832-03F7-4417-8B27-DD4F2CA13FAC}"/>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60F08BA7-186E-49BE-A11C-B1F3A5E135DE}">
                <a16:creationId xmlns:a16="http://schemas.microsoft.com/office/drawing/2010/main" id="{861E5425-E862-426E-8DCC-9755ACB3D9DF}"/>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60D355D2-CB20-43BD-AD95-7294C7C1FDEF}">
                <a16:creationId xmlns:a16="http://schemas.microsoft.com/office/drawing/2010/main" id="{E8EB5855-F36E-46B2-A20C-0710A882E4F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613B4B31-1240-4D77-8186-05D3DA31C083}" type="slidenum"/>
            <a:endParaRPr dirty="0" lang="en-US"/>
          </a:p>
        </p:txBody>
      </p:sp>
      <p:sp>
        <p:nvSpPr>
          <p:cNvPr id="9" name="TextBox 13">
            <a:extLst>
              <a:ext uri="{6B20578C-DE2F-481C-AF13-7F1D55D0A410}">
                <a16:creationId xmlns:a16="http://schemas.microsoft.com/office/drawing/2010/main" id="{2E843A4D-02A0-44D5-9E64-414366BA140B}"/>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F0E862C3-7951-40A7-95B1-A653AC5B3CDF}">
        <p14:creationId xmlns:p14="http://schemas.microsoft.com/office/powerpoint/2010/main" val="1725615909626"/>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2281240D-3D43-4C50-898B-7967275C1CE8}">
                <a16:creationId xmlns:a16="http://schemas.microsoft.com/office/drawing/2010/main" id="{68F14973-5E5F-4644-A29A-960F633BE5D2}"/>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3C60A670-089A-4BF8-9C33-6FA9C007B661}">
                <a16:creationId xmlns:a16="http://schemas.microsoft.com/office/drawing/2010/main" id="{BBC581F2-CC00-4496-B1B7-A64666E8CAC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EA2CDD72-4282-4D22-8BF8-DB849E0F1D9F}">
                <a16:creationId xmlns:a16="http://schemas.microsoft.com/office/drawing/2010/main" id="{D1C609F8-94D7-4566-BAC0-C6927CD12303}"/>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E55536E6-C52B-4D55-82EB-2C9BE1FBD6C5}">
                <a16:creationId xmlns:a16="http://schemas.microsoft.com/office/drawing/2010/main" id="{872647E8-4D63-46FF-A86E-930CCD6B25B3}"/>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E18CE9D7-467F-4CEA-9755-5D2C281ACC4D}">
                <a16:creationId xmlns:a16="http://schemas.microsoft.com/office/drawing/2010/main" id="{D213AD6D-2797-4902-8B0F-75F18B80DBF4}"/>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538C34D9-BF28-42DB-A20C-01BE5567946D}" type="slidenum"/>
            <a:endParaRPr dirty="0" lang="en-US"/>
          </a:p>
        </p:txBody>
      </p:sp>
      <p:sp>
        <p:nvSpPr>
          <p:cNvPr id="7" name="TextBox 8">
            <a:extLst>
              <a:ext uri="{A86C8CC8-17F5-4AE2-AF36-F5855FE8996F}">
                <a16:creationId xmlns:a16="http://schemas.microsoft.com/office/drawing/2010/main" id="{BCB97827-8B36-4A93-AC2B-5ED37D128139}"/>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5A5AFDCE-41CB-463E-826D-00620E3C8783}">
        <p14:creationId xmlns:p14="http://schemas.microsoft.com/office/powerpoint/2010/main" val="1725615909628"/>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1C899398-171B-4E9E-9748-E0304911FF34}">
                <a16:creationId xmlns:a16="http://schemas.microsoft.com/office/drawing/2010/main" id="{9006E39F-DAB8-494E-9375-6F09A123353D}"/>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F9C9F012-A0A8-45FA-9A0F-931F29770ECD}">
                <a16:creationId xmlns:a16="http://schemas.microsoft.com/office/drawing/2010/main" id="{428D960E-05D4-40E2-8E24-4082F7817CC8}"/>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EB97D275-56AF-4BCF-845E-0DCADB055546}">
                <a16:creationId xmlns:a16="http://schemas.microsoft.com/office/drawing/2010/main" id="{BBBE1CBD-9C8A-42F0-AC5C-AE66B84F941F}"/>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46595E2A-D312-4A90-A6D6-9A06406F8083}">
                <a16:creationId xmlns:a16="http://schemas.microsoft.com/office/drawing/2010/main" id="{EB57E314-AB63-454C-A36A-B5A2B8F71BCA}"/>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4518E68B-18D4-4524-A732-DBCC869097EB}" type="slidenum"/>
            <a:endParaRPr dirty="0" lang="en-US"/>
          </a:p>
        </p:txBody>
      </p:sp>
      <p:sp>
        <p:nvSpPr>
          <p:cNvPr id="6" name="TextBox 9">
            <a:extLst>
              <a:ext uri="{35B86584-F96E-4D27-99F1-31A62A9B877B}">
                <a16:creationId xmlns:a16="http://schemas.microsoft.com/office/drawing/2010/main" id="{C9E2C9D8-C3C2-4442-BC22-F711A440C1F0}"/>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A634EA62-B5B8-4DE3-93A6-B0A4138D4499}">
        <p14:creationId xmlns:p14="http://schemas.microsoft.com/office/powerpoint/2010/main" val="1725615909630"/>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63A35D8A-3EB1-402B-8853-ED01FF982F71}">
                <a16:creationId xmlns:a16="http://schemas.microsoft.com/office/drawing/2010/main" id="{81D855C0-E01A-49C7-8071-7ED1A8E20ACC}"/>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A7C447F4-936F-42B8-9D5B-9D68AD399609}">
        <p14:creationId xmlns:p14="http://schemas.microsoft.com/office/powerpoint/2010/main" val="1725615909632"/>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89603631-7E9B-4A59-8E11-68B788A31175}">
                <a16:creationId xmlns:a16="http://schemas.microsoft.com/office/drawing/2010/main" id="{A2D2D941-D4D5-4CB7-830F-6EF05946112F}"/>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2D45F571-24FB-4410-8821-91E23B8029F6}">
                <a16:creationId xmlns:a16="http://schemas.microsoft.com/office/drawing/2010/main" id="{372A4C81-DAEE-427F-8890-DB8ADBB2773A}"/>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C847B173-F9CA-47B3-9EAD-BEA18B5526B3}">
                <a16:creationId xmlns:a16="http://schemas.microsoft.com/office/drawing/2010/main" id="{584E3AFA-A694-46ED-B02C-EF455D56EFCE}"/>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2D24A100-6F9C-4A49-8F6E-BF89794AA358}">
                <a16:creationId xmlns:a16="http://schemas.microsoft.com/office/drawing/2010/main" id="{77EAAB1A-1531-4C37-9AE5-EC96E5B98653}"/>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5347C3B1-A355-4FE4-B795-C2B8ECA1C687}">
                <a16:creationId xmlns:a16="http://schemas.microsoft.com/office/drawing/2010/main" id="{82CAE3C1-C567-467D-8AB5-510FFCEECB1B}"/>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D7A8CDCB-FA88-4FBB-9A33-BF7AFA64B183}" type="slidenum"/>
            <a:endParaRPr dirty="0" lang="en-US"/>
          </a:p>
        </p:txBody>
      </p:sp>
      <p:sp>
        <p:nvSpPr>
          <p:cNvPr id="7" name="TextBox 8">
            <a:extLst>
              <a:ext uri="{D83FE1FA-EBF4-4EA5-B735-2AC25A1C8B58}">
                <a16:creationId xmlns:a16="http://schemas.microsoft.com/office/drawing/2010/main" id="{7435AA85-4B73-43C0-B668-6B3A468F07D6}"/>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F9A7815C-6914-4CFF-9A84-F7B134461157}">
        <p14:creationId xmlns:p14="http://schemas.microsoft.com/office/powerpoint/2010/main" val="1725615909633"/>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2024-09-06T10:39:17Z</dcterms:created>
  <dcterms:modified xsi:type="dcterms:W3CDTF">2024-09-06T15:14:43Z</dcterms:modified>
</cp:coreProperties>
</file>