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349BD9D-4300-464C-B7F9-34ECBF4C094B}" type="datetimeFigureOut">
              <a:rPr lang="en-SG" smtClean="0"/>
              <a:t>6/12/2018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6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6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F55E0FE-7D63-4024-89A0-2F39186F8D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859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6/12/2018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439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6/12/2018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257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6/12/2018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24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6/12/2018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519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6/12/2018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584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6/12/2018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10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6/12/2018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73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6/12/2018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360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6/12/2018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974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6/12/2018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631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6/12/2018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050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633AF-AADE-4157-966D-1D6DDCF97E88}" type="datetimeFigureOut">
              <a:rPr lang="en-SG" smtClean="0"/>
              <a:t>6/12/2018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71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5968181" y="1445341"/>
            <a:ext cx="4994787" cy="4444181"/>
            <a:chOff x="2920181" y="1504335"/>
            <a:chExt cx="4994787" cy="4444181"/>
          </a:xfrm>
        </p:grpSpPr>
        <p:grpSp>
          <p:nvGrpSpPr>
            <p:cNvPr id="9" name="Group 8"/>
            <p:cNvGrpSpPr/>
            <p:nvPr/>
          </p:nvGrpSpPr>
          <p:grpSpPr>
            <a:xfrm>
              <a:off x="2920181" y="1504335"/>
              <a:ext cx="4994787" cy="4444181"/>
              <a:chOff x="2920181" y="1504335"/>
              <a:chExt cx="5751870" cy="343145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920181" y="1504335"/>
                <a:ext cx="5751870" cy="3431459"/>
              </a:xfrm>
              <a:prstGeom prst="rect">
                <a:avLst/>
              </a:prstGeom>
              <a:solidFill>
                <a:schemeClr val="bg1"/>
              </a:solidFill>
              <a:ln w="381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920181" y="1504335"/>
                <a:ext cx="3392129" cy="285170"/>
              </a:xfrm>
              <a:prstGeom prst="rect">
                <a:avLst/>
              </a:prstGeom>
              <a:noFill/>
              <a:ln w="38100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Stream Multiprocessor (SM)</a:t>
                </a:r>
                <a:endParaRPr lang="en-SG" b="1" dirty="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03755" y="1946790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Warp scheduler</a:t>
              </a:r>
              <a:endParaRPr lang="en-S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03755" y="2462984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Register File</a:t>
              </a:r>
              <a:endParaRPr lang="en-SG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01296" y="2973030"/>
              <a:ext cx="4832555" cy="1221657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3001296" y="4615833"/>
              <a:ext cx="4832555" cy="1221657"/>
              <a:chOff x="3001296" y="4782981"/>
              <a:chExt cx="4832555" cy="122165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001296" y="4782981"/>
                <a:ext cx="4832555" cy="1221657"/>
              </a:xfrm>
              <a:prstGeom prst="rect">
                <a:avLst/>
              </a:prstGeom>
              <a:ln w="1905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087329" y="4931691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L1 Cache</a:t>
                </a:r>
                <a:endParaRPr lang="en-SG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87329" y="5447885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Shared Memory</a:t>
                </a:r>
                <a:endParaRPr lang="en-SG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46320" y="3056603"/>
              <a:ext cx="678428" cy="1052664"/>
              <a:chOff x="3087328" y="3331905"/>
              <a:chExt cx="678428" cy="105266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909550" y="3057522"/>
              <a:ext cx="678428" cy="1052664"/>
              <a:chOff x="3087328" y="3331905"/>
              <a:chExt cx="678428" cy="105266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672780" y="3057522"/>
              <a:ext cx="678428" cy="1052664"/>
              <a:chOff x="3087328" y="3331905"/>
              <a:chExt cx="678428" cy="105266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436010" y="3057522"/>
              <a:ext cx="678428" cy="1052664"/>
              <a:chOff x="3087328" y="3331905"/>
              <a:chExt cx="678428" cy="105266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199240" y="3057522"/>
              <a:ext cx="678428" cy="1052664"/>
              <a:chOff x="3087328" y="3331905"/>
              <a:chExt cx="678428" cy="1052664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962468" y="3057522"/>
              <a:ext cx="678428" cy="1052664"/>
              <a:chOff x="3087328" y="3331905"/>
              <a:chExt cx="678428" cy="105266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sp>
          <p:nvSpPr>
            <p:cNvPr id="53" name="Up-Down Arrow 52"/>
            <p:cNvSpPr/>
            <p:nvPr/>
          </p:nvSpPr>
          <p:spPr>
            <a:xfrm>
              <a:off x="341235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Up-Down Arrow 53"/>
            <p:cNvSpPr/>
            <p:nvPr/>
          </p:nvSpPr>
          <p:spPr>
            <a:xfrm>
              <a:off x="417558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Up-Down Arrow 54"/>
            <p:cNvSpPr/>
            <p:nvPr/>
          </p:nvSpPr>
          <p:spPr>
            <a:xfrm>
              <a:off x="4935128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Up-Down Arrow 55"/>
            <p:cNvSpPr/>
            <p:nvPr/>
          </p:nvSpPr>
          <p:spPr>
            <a:xfrm>
              <a:off x="570248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Up-Down Arrow 56"/>
            <p:cNvSpPr/>
            <p:nvPr/>
          </p:nvSpPr>
          <p:spPr>
            <a:xfrm>
              <a:off x="646571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Up-Down Arrow 57"/>
            <p:cNvSpPr/>
            <p:nvPr/>
          </p:nvSpPr>
          <p:spPr>
            <a:xfrm>
              <a:off x="7225260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5115844" y="1147910"/>
            <a:ext cx="4994787" cy="4444181"/>
            <a:chOff x="2920181" y="1504335"/>
            <a:chExt cx="4994787" cy="4444181"/>
          </a:xfrm>
        </p:grpSpPr>
        <p:grpSp>
          <p:nvGrpSpPr>
            <p:cNvPr id="149" name="Group 148"/>
            <p:cNvGrpSpPr/>
            <p:nvPr/>
          </p:nvGrpSpPr>
          <p:grpSpPr>
            <a:xfrm>
              <a:off x="2920181" y="1504335"/>
              <a:ext cx="4994787" cy="4444181"/>
              <a:chOff x="2920181" y="1504335"/>
              <a:chExt cx="5751870" cy="3431459"/>
            </a:xfrm>
          </p:grpSpPr>
          <p:sp>
            <p:nvSpPr>
              <p:cNvPr id="187" name="Rectangle 186"/>
              <p:cNvSpPr/>
              <p:nvPr/>
            </p:nvSpPr>
            <p:spPr>
              <a:xfrm>
                <a:off x="2920181" y="1504335"/>
                <a:ext cx="5751870" cy="3431459"/>
              </a:xfrm>
              <a:prstGeom prst="rect">
                <a:avLst/>
              </a:prstGeom>
              <a:solidFill>
                <a:schemeClr val="bg1"/>
              </a:solidFill>
              <a:ln w="381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2920181" y="1504335"/>
                <a:ext cx="3392129" cy="285170"/>
              </a:xfrm>
              <a:prstGeom prst="rect">
                <a:avLst/>
              </a:prstGeom>
              <a:noFill/>
              <a:ln w="38100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Stream Multiprocessor (SM)</a:t>
                </a:r>
                <a:endParaRPr lang="en-SG" b="1" dirty="0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3003755" y="1946790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Warp scheduler</a:t>
              </a:r>
              <a:endParaRPr lang="en-SG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003755" y="2462984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Register File</a:t>
              </a:r>
              <a:endParaRPr lang="en-SG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001296" y="2973030"/>
              <a:ext cx="4832555" cy="1221657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3001296" y="4615833"/>
              <a:ext cx="4832555" cy="1221657"/>
              <a:chOff x="3001296" y="4782981"/>
              <a:chExt cx="4832555" cy="1221657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3001296" y="4782981"/>
                <a:ext cx="4832555" cy="1221657"/>
              </a:xfrm>
              <a:prstGeom prst="rect">
                <a:avLst/>
              </a:prstGeom>
              <a:ln w="1905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087329" y="4931691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L1 Cache</a:t>
                </a:r>
                <a:endParaRPr lang="en-SG" dirty="0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3087329" y="5447885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Shared Memory</a:t>
                </a:r>
                <a:endParaRPr lang="en-SG" dirty="0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3146320" y="3056603"/>
              <a:ext cx="678428" cy="1052664"/>
              <a:chOff x="3087328" y="3331905"/>
              <a:chExt cx="678428" cy="1052664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3909550" y="3057522"/>
              <a:ext cx="678428" cy="1052664"/>
              <a:chOff x="3087328" y="3331905"/>
              <a:chExt cx="678428" cy="1052664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4672780" y="3057522"/>
              <a:ext cx="678428" cy="1052664"/>
              <a:chOff x="3087328" y="3331905"/>
              <a:chExt cx="678428" cy="1052664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5436010" y="3057522"/>
              <a:ext cx="678428" cy="1052664"/>
              <a:chOff x="3087328" y="3331905"/>
              <a:chExt cx="678428" cy="1052664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6199240" y="3057522"/>
              <a:ext cx="678428" cy="1052664"/>
              <a:chOff x="3087328" y="3331905"/>
              <a:chExt cx="678428" cy="1052664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6962468" y="3057522"/>
              <a:ext cx="678428" cy="1052664"/>
              <a:chOff x="3087328" y="3331905"/>
              <a:chExt cx="678428" cy="1052664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sp>
          <p:nvSpPr>
            <p:cNvPr id="160" name="Up-Down Arrow 159"/>
            <p:cNvSpPr/>
            <p:nvPr/>
          </p:nvSpPr>
          <p:spPr>
            <a:xfrm>
              <a:off x="341235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1" name="Up-Down Arrow 160"/>
            <p:cNvSpPr/>
            <p:nvPr/>
          </p:nvSpPr>
          <p:spPr>
            <a:xfrm>
              <a:off x="417558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2" name="Up-Down Arrow 161"/>
            <p:cNvSpPr/>
            <p:nvPr/>
          </p:nvSpPr>
          <p:spPr>
            <a:xfrm>
              <a:off x="4935128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3" name="Up-Down Arrow 162"/>
            <p:cNvSpPr/>
            <p:nvPr/>
          </p:nvSpPr>
          <p:spPr>
            <a:xfrm>
              <a:off x="570248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4" name="Up-Down Arrow 163"/>
            <p:cNvSpPr/>
            <p:nvPr/>
          </p:nvSpPr>
          <p:spPr>
            <a:xfrm>
              <a:off x="646571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Up-Down Arrow 164"/>
            <p:cNvSpPr/>
            <p:nvPr/>
          </p:nvSpPr>
          <p:spPr>
            <a:xfrm>
              <a:off x="7225260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4267511" y="850479"/>
            <a:ext cx="4994787" cy="4444181"/>
            <a:chOff x="2920181" y="1504335"/>
            <a:chExt cx="4994787" cy="4444181"/>
          </a:xfrm>
        </p:grpSpPr>
        <p:grpSp>
          <p:nvGrpSpPr>
            <p:cNvPr id="191" name="Group 190"/>
            <p:cNvGrpSpPr/>
            <p:nvPr/>
          </p:nvGrpSpPr>
          <p:grpSpPr>
            <a:xfrm>
              <a:off x="2920181" y="1504335"/>
              <a:ext cx="4994787" cy="4444181"/>
              <a:chOff x="2920181" y="1504335"/>
              <a:chExt cx="5751870" cy="3431459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2920181" y="1504335"/>
                <a:ext cx="5751870" cy="3431459"/>
              </a:xfrm>
              <a:prstGeom prst="rect">
                <a:avLst/>
              </a:prstGeom>
              <a:solidFill>
                <a:schemeClr val="bg1"/>
              </a:solidFill>
              <a:ln w="381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2920181" y="1504335"/>
                <a:ext cx="3392129" cy="285170"/>
              </a:xfrm>
              <a:prstGeom prst="rect">
                <a:avLst/>
              </a:prstGeom>
              <a:noFill/>
              <a:ln w="38100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Stream Multiprocessor (SM)</a:t>
                </a:r>
                <a:endParaRPr lang="en-SG" b="1" dirty="0"/>
              </a:p>
            </p:txBody>
          </p:sp>
        </p:grpSp>
        <p:sp>
          <p:nvSpPr>
            <p:cNvPr id="192" name="Rectangle 191"/>
            <p:cNvSpPr/>
            <p:nvPr/>
          </p:nvSpPr>
          <p:spPr>
            <a:xfrm>
              <a:off x="3003755" y="1946790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Warp Scheduler</a:t>
              </a:r>
              <a:endParaRPr lang="en-SG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003755" y="2462984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Register File</a:t>
              </a:r>
              <a:endParaRPr lang="en-SG" dirty="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001296" y="2973030"/>
              <a:ext cx="4832555" cy="1221657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3001296" y="4615833"/>
              <a:ext cx="4832555" cy="1221657"/>
              <a:chOff x="3001296" y="4782981"/>
              <a:chExt cx="4832555" cy="1221657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3001296" y="4782981"/>
                <a:ext cx="4832555" cy="1221657"/>
              </a:xfrm>
              <a:prstGeom prst="rect">
                <a:avLst/>
              </a:prstGeom>
              <a:ln w="1905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3087329" y="4931691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L1 Cache</a:t>
                </a:r>
                <a:endParaRPr lang="en-SG" dirty="0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3087329" y="5447885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Shared Memory</a:t>
                </a:r>
                <a:endParaRPr lang="en-SG" dirty="0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3146320" y="3056603"/>
              <a:ext cx="678428" cy="1052664"/>
              <a:chOff x="3087328" y="3331905"/>
              <a:chExt cx="678428" cy="1052664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3909550" y="3057522"/>
              <a:ext cx="678428" cy="1052664"/>
              <a:chOff x="3087328" y="3331905"/>
              <a:chExt cx="678428" cy="1052664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4672780" y="3057522"/>
              <a:ext cx="678428" cy="1052664"/>
              <a:chOff x="3087328" y="3331905"/>
              <a:chExt cx="678428" cy="1052664"/>
            </a:xfrm>
          </p:grpSpPr>
          <p:sp>
            <p:nvSpPr>
              <p:cNvPr id="217" name="Rectangle 216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5436010" y="3057522"/>
              <a:ext cx="678428" cy="1052664"/>
              <a:chOff x="3087328" y="3331905"/>
              <a:chExt cx="678428" cy="1052664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6199240" y="3057522"/>
              <a:ext cx="678428" cy="1052664"/>
              <a:chOff x="3087328" y="3331905"/>
              <a:chExt cx="678428" cy="1052664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6962468" y="3057522"/>
              <a:ext cx="678428" cy="1052664"/>
              <a:chOff x="3087328" y="3331905"/>
              <a:chExt cx="678428" cy="1052664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sp>
          <p:nvSpPr>
            <p:cNvPr id="202" name="Up-Down Arrow 201"/>
            <p:cNvSpPr/>
            <p:nvPr/>
          </p:nvSpPr>
          <p:spPr>
            <a:xfrm>
              <a:off x="341235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3" name="Up-Down Arrow 202"/>
            <p:cNvSpPr/>
            <p:nvPr/>
          </p:nvSpPr>
          <p:spPr>
            <a:xfrm>
              <a:off x="417558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4" name="Up-Down Arrow 203"/>
            <p:cNvSpPr/>
            <p:nvPr/>
          </p:nvSpPr>
          <p:spPr>
            <a:xfrm>
              <a:off x="4935128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5" name="Up-Down Arrow 204"/>
            <p:cNvSpPr/>
            <p:nvPr/>
          </p:nvSpPr>
          <p:spPr>
            <a:xfrm>
              <a:off x="570248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6" name="Up-Down Arrow 205"/>
            <p:cNvSpPr/>
            <p:nvPr/>
          </p:nvSpPr>
          <p:spPr>
            <a:xfrm>
              <a:off x="646571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7" name="Up-Down Arrow 206"/>
            <p:cNvSpPr/>
            <p:nvPr/>
          </p:nvSpPr>
          <p:spPr>
            <a:xfrm>
              <a:off x="7225260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1" name="Rectangle 230"/>
          <p:cNvSpPr/>
          <p:nvPr/>
        </p:nvSpPr>
        <p:spPr>
          <a:xfrm>
            <a:off x="2397067" y="850479"/>
            <a:ext cx="1096765" cy="503904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L2 Cache</a:t>
            </a:r>
            <a:endParaRPr lang="en-SG" b="1" dirty="0"/>
          </a:p>
        </p:txBody>
      </p:sp>
      <p:sp>
        <p:nvSpPr>
          <p:cNvPr id="232" name="Rectangle 231"/>
          <p:cNvSpPr/>
          <p:nvPr/>
        </p:nvSpPr>
        <p:spPr>
          <a:xfrm>
            <a:off x="526935" y="850479"/>
            <a:ext cx="1125947" cy="503904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Device Memory</a:t>
            </a:r>
            <a:endParaRPr lang="en-SG" b="1" dirty="0"/>
          </a:p>
        </p:txBody>
      </p:sp>
      <p:sp>
        <p:nvSpPr>
          <p:cNvPr id="233" name="Left-Right Arrow 232"/>
          <p:cNvSpPr/>
          <p:nvPr/>
        </p:nvSpPr>
        <p:spPr>
          <a:xfrm>
            <a:off x="3518541" y="1590365"/>
            <a:ext cx="698401" cy="29743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4" name="Left-Right Arrow 233"/>
          <p:cNvSpPr/>
          <p:nvPr/>
        </p:nvSpPr>
        <p:spPr>
          <a:xfrm>
            <a:off x="3513805" y="2610468"/>
            <a:ext cx="698401" cy="29743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5" name="Left-Right Arrow 234"/>
          <p:cNvSpPr/>
          <p:nvPr/>
        </p:nvSpPr>
        <p:spPr>
          <a:xfrm>
            <a:off x="3540225" y="3628669"/>
            <a:ext cx="698401" cy="29743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7" name="Left-Right Arrow 236"/>
          <p:cNvSpPr/>
          <p:nvPr/>
        </p:nvSpPr>
        <p:spPr>
          <a:xfrm>
            <a:off x="1677313" y="2610468"/>
            <a:ext cx="698401" cy="29743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067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280449" y="4029052"/>
            <a:ext cx="1106964" cy="258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5007216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33</a:t>
            </a:r>
            <a:endParaRPr lang="en-SG" sz="14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7408513" y="2889618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64</a:t>
            </a:r>
            <a:endParaRPr lang="en-SG" sz="14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5007216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400" baseline="-25000" dirty="0" smtClean="0"/>
              <a:t>1</a:t>
            </a:r>
            <a:endParaRPr lang="en-SG" sz="140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7408513" y="2133600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</a:t>
            </a:r>
            <a:r>
              <a:rPr lang="en-US" sz="1200" baseline="-25000" dirty="0" smtClean="0"/>
              <a:t>32</a:t>
            </a:r>
            <a:endParaRPr lang="en-SG" sz="1400" baseline="-25000" dirty="0"/>
          </a:p>
        </p:txBody>
      </p:sp>
      <p:sp>
        <p:nvSpPr>
          <p:cNvPr id="2" name="Rectangle 1"/>
          <p:cNvSpPr/>
          <p:nvPr/>
        </p:nvSpPr>
        <p:spPr>
          <a:xfrm>
            <a:off x="5007217" y="1961072"/>
            <a:ext cx="2769357" cy="141714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6111401" y="2130725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. . . .</a:t>
            </a:r>
            <a:endParaRPr lang="en-SG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5375278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400" baseline="-25000" dirty="0" smtClean="0"/>
              <a:t>2</a:t>
            </a:r>
            <a:endParaRPr lang="en-SG" sz="1400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5746966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400" baseline="-25000" dirty="0" smtClean="0"/>
              <a:t>3</a:t>
            </a:r>
            <a:endParaRPr lang="en-SG" sz="1400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6111401" y="2886743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. . . .</a:t>
            </a:r>
            <a:endParaRPr lang="en-SG" sz="1200" b="1" dirty="0"/>
          </a:p>
        </p:txBody>
      </p:sp>
      <p:sp>
        <p:nvSpPr>
          <p:cNvPr id="18" name="Rectangle 17"/>
          <p:cNvSpPr/>
          <p:nvPr/>
        </p:nvSpPr>
        <p:spPr>
          <a:xfrm>
            <a:off x="5375278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34</a:t>
            </a:r>
            <a:endParaRPr lang="en-SG" sz="14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5746966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35</a:t>
            </a:r>
            <a:endParaRPr lang="en-SG" sz="1400" baseline="-25000" dirty="0"/>
          </a:p>
        </p:txBody>
      </p:sp>
      <p:sp>
        <p:nvSpPr>
          <p:cNvPr id="39" name="Rectangle 38"/>
          <p:cNvSpPr/>
          <p:nvPr/>
        </p:nvSpPr>
        <p:spPr>
          <a:xfrm>
            <a:off x="3774028" y="4030717"/>
            <a:ext cx="4823633" cy="2587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647929" y="2127849"/>
                <a:ext cx="350514" cy="2587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SG" sz="1400" b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929" y="2127849"/>
                <a:ext cx="350514" cy="258792"/>
              </a:xfrm>
              <a:prstGeom prst="rect">
                <a:avLst/>
              </a:prstGeom>
              <a:blipFill>
                <a:blip r:embed="rId2"/>
                <a:stretch>
                  <a:fillRect l="-1724" b="-9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647929" y="2872248"/>
                <a:ext cx="350514" cy="2587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SG" sz="1400" b="1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929" y="2872248"/>
                <a:ext cx="350514" cy="258792"/>
              </a:xfrm>
              <a:prstGeom prst="rect">
                <a:avLst/>
              </a:prstGeom>
              <a:blipFill>
                <a:blip r:embed="rId3"/>
                <a:stretch>
                  <a:fillRect l="-1724" b="-9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Elbow Connector 47"/>
          <p:cNvCxnSpPr>
            <a:stCxn id="45" idx="1"/>
          </p:cNvCxnSpPr>
          <p:nvPr/>
        </p:nvCxnSpPr>
        <p:spPr>
          <a:xfrm rot="10800000" flipV="1">
            <a:off x="4384387" y="2257244"/>
            <a:ext cx="263543" cy="17489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6" idx="2"/>
          </p:cNvCxnSpPr>
          <p:nvPr/>
        </p:nvCxnSpPr>
        <p:spPr>
          <a:xfrm rot="16200000" flipH="1">
            <a:off x="5374525" y="2579700"/>
            <a:ext cx="899677" cy="200235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675732" y="4034094"/>
            <a:ext cx="1100842" cy="258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sp>
        <p:nvSpPr>
          <p:cNvPr id="53" name="Rectangle 52"/>
          <p:cNvSpPr/>
          <p:nvPr/>
        </p:nvSpPr>
        <p:spPr>
          <a:xfrm>
            <a:off x="4839697" y="4587047"/>
            <a:ext cx="1469087" cy="258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sp>
        <p:nvSpPr>
          <p:cNvPr id="54" name="Rectangle 53"/>
          <p:cNvSpPr/>
          <p:nvPr/>
        </p:nvSpPr>
        <p:spPr>
          <a:xfrm>
            <a:off x="3774028" y="4587956"/>
            <a:ext cx="5600010" cy="2587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128585" y="4006224"/>
            <a:ext cx="500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keys</a:t>
            </a:r>
            <a:endParaRPr lang="en-SG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3055266" y="4538971"/>
            <a:ext cx="64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values</a:t>
            </a:r>
            <a:endParaRPr lang="en-SG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49280" y="1411258"/>
                <a:ext cx="190285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Hash Table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en-SG" b="1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280" y="1411258"/>
                <a:ext cx="1902858" cy="378245"/>
              </a:xfrm>
              <a:prstGeom prst="rect">
                <a:avLst/>
              </a:prstGeom>
              <a:blipFill>
                <a:blip r:embed="rId4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7229214" y="4587047"/>
            <a:ext cx="1469087" cy="258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cxnSp>
        <p:nvCxnSpPr>
          <p:cNvPr id="71" name="Straight Arrow Connector 70"/>
          <p:cNvCxnSpPr>
            <a:stCxn id="43" idx="2"/>
            <a:endCxn id="53" idx="0"/>
          </p:cNvCxnSpPr>
          <p:nvPr/>
        </p:nvCxnSpPr>
        <p:spPr>
          <a:xfrm>
            <a:off x="4833931" y="4287844"/>
            <a:ext cx="740310" cy="299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1" idx="2"/>
          </p:cNvCxnSpPr>
          <p:nvPr/>
        </p:nvCxnSpPr>
        <p:spPr>
          <a:xfrm>
            <a:off x="7226153" y="4292886"/>
            <a:ext cx="737604" cy="292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041949" y="2551674"/>
            <a:ext cx="841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bucket</a:t>
            </a:r>
            <a:endParaRPr lang="en-SG" sz="1400" dirty="0"/>
          </a:p>
        </p:txBody>
      </p:sp>
      <p:sp>
        <p:nvSpPr>
          <p:cNvPr id="74" name="Left Brace 73"/>
          <p:cNvSpPr/>
          <p:nvPr/>
        </p:nvSpPr>
        <p:spPr>
          <a:xfrm rot="16200000">
            <a:off x="6307152" y="1141266"/>
            <a:ext cx="177463" cy="2727247"/>
          </a:xfrm>
          <a:prstGeom prst="leftBrace">
            <a:avLst>
              <a:gd name="adj1" fmla="val 65734"/>
              <a:gd name="adj2" fmla="val 519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189290" y="1766055"/>
            <a:ext cx="1957" cy="36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4998443" y="1429473"/>
            <a:ext cx="2778131" cy="32845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</a:t>
            </a:r>
            <a:r>
              <a:rPr lang="en-US" sz="1400" dirty="0" smtClean="0"/>
              <a:t>arp access</a:t>
            </a:r>
            <a:endParaRPr lang="en-SG" sz="14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555030" y="1766055"/>
            <a:ext cx="1957" cy="36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912284" y="1766055"/>
            <a:ext cx="1957" cy="36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592544" y="1766055"/>
            <a:ext cx="1957" cy="36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7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879667" y="2810452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33</a:t>
            </a:r>
            <a:endParaRPr lang="en-SG" sz="1400" baseline="-25000" dirty="0"/>
          </a:p>
        </p:txBody>
      </p:sp>
      <p:sp>
        <p:nvSpPr>
          <p:cNvPr id="29" name="Rectangle 28"/>
          <p:cNvSpPr/>
          <p:nvPr/>
        </p:nvSpPr>
        <p:spPr>
          <a:xfrm>
            <a:off x="7280964" y="2813327"/>
            <a:ext cx="368062" cy="2587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64</a:t>
            </a:r>
            <a:endParaRPr lang="en-SG" sz="1400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4879667" y="2054434"/>
            <a:ext cx="368062" cy="2587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7280964" y="2057309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</a:t>
            </a:r>
            <a:r>
              <a:rPr lang="en-US" sz="1200" baseline="-25000" dirty="0" smtClean="0"/>
              <a:t>32</a:t>
            </a:r>
            <a:endParaRPr lang="en-SG" sz="1400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4879668" y="1884781"/>
            <a:ext cx="2769357" cy="141714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33" name="Rectangle 32"/>
          <p:cNvSpPr/>
          <p:nvPr/>
        </p:nvSpPr>
        <p:spPr>
          <a:xfrm>
            <a:off x="5983852" y="2054434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. . . .</a:t>
            </a:r>
            <a:endParaRPr lang="en-SG" sz="1200" b="1" dirty="0"/>
          </a:p>
        </p:txBody>
      </p:sp>
      <p:sp>
        <p:nvSpPr>
          <p:cNvPr id="34" name="Rectangle 33"/>
          <p:cNvSpPr/>
          <p:nvPr/>
        </p:nvSpPr>
        <p:spPr>
          <a:xfrm>
            <a:off x="5247729" y="2054434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400" baseline="-25000" dirty="0" smtClean="0"/>
              <a:t>2</a:t>
            </a:r>
            <a:endParaRPr lang="en-SG" sz="1400" baseline="-25000" dirty="0"/>
          </a:p>
        </p:txBody>
      </p:sp>
      <p:sp>
        <p:nvSpPr>
          <p:cNvPr id="35" name="Rectangle 34"/>
          <p:cNvSpPr/>
          <p:nvPr/>
        </p:nvSpPr>
        <p:spPr>
          <a:xfrm>
            <a:off x="5619417" y="2054434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400" baseline="-25000" dirty="0" smtClean="0"/>
              <a:t>3</a:t>
            </a:r>
            <a:endParaRPr lang="en-SG" sz="1400" baseline="-25000" dirty="0"/>
          </a:p>
        </p:txBody>
      </p:sp>
      <p:sp>
        <p:nvSpPr>
          <p:cNvPr id="36" name="Rectangle 35"/>
          <p:cNvSpPr/>
          <p:nvPr/>
        </p:nvSpPr>
        <p:spPr>
          <a:xfrm>
            <a:off x="5983852" y="2810452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. . . .</a:t>
            </a:r>
            <a:endParaRPr lang="en-SG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5247729" y="2810452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34</a:t>
            </a:r>
            <a:endParaRPr lang="en-SG" sz="1400" baseline="-25000" dirty="0"/>
          </a:p>
        </p:txBody>
      </p:sp>
      <p:sp>
        <p:nvSpPr>
          <p:cNvPr id="38" name="Rectangle 37"/>
          <p:cNvSpPr/>
          <p:nvPr/>
        </p:nvSpPr>
        <p:spPr>
          <a:xfrm>
            <a:off x="5619417" y="2810452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35</a:t>
            </a:r>
            <a:endParaRPr lang="en-SG" sz="1400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4879666" y="5164163"/>
            <a:ext cx="368062" cy="2587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baseline="-25000" dirty="0"/>
          </a:p>
        </p:txBody>
      </p:sp>
      <p:sp>
        <p:nvSpPr>
          <p:cNvPr id="44" name="Rectangle 43"/>
          <p:cNvSpPr/>
          <p:nvPr/>
        </p:nvSpPr>
        <p:spPr>
          <a:xfrm>
            <a:off x="7280962" y="5167038"/>
            <a:ext cx="368063" cy="255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</a:t>
            </a:r>
            <a:r>
              <a:rPr lang="en-US" altLang="zh-CN" sz="1200" baseline="-25000" dirty="0" smtClean="0"/>
              <a:t>96</a:t>
            </a:r>
            <a:endParaRPr lang="en-SG" sz="1400" baseline="-25000" dirty="0"/>
          </a:p>
        </p:txBody>
      </p:sp>
      <p:sp>
        <p:nvSpPr>
          <p:cNvPr id="45" name="Rectangle 44"/>
          <p:cNvSpPr/>
          <p:nvPr/>
        </p:nvSpPr>
        <p:spPr>
          <a:xfrm>
            <a:off x="4879667" y="4227594"/>
            <a:ext cx="2769357" cy="141714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/>
          <p:cNvSpPr/>
          <p:nvPr/>
        </p:nvSpPr>
        <p:spPr>
          <a:xfrm>
            <a:off x="5977647" y="5164162"/>
            <a:ext cx="1303316" cy="258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. . . .</a:t>
            </a:r>
            <a:endParaRPr lang="en-SG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5247728" y="516416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66</a:t>
            </a:r>
            <a:endParaRPr lang="en-SG" sz="1400" baseline="-25000" dirty="0"/>
          </a:p>
        </p:txBody>
      </p:sp>
      <p:sp>
        <p:nvSpPr>
          <p:cNvPr id="48" name="Rectangle 47"/>
          <p:cNvSpPr/>
          <p:nvPr/>
        </p:nvSpPr>
        <p:spPr>
          <a:xfrm>
            <a:off x="5609584" y="516416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67</a:t>
            </a:r>
            <a:endParaRPr lang="en-SG" sz="1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378104" y="3325534"/>
                <a:ext cx="190285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Hash Table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en-SG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104" y="3325534"/>
                <a:ext cx="1902858" cy="378245"/>
              </a:xfrm>
              <a:prstGeom prst="rect">
                <a:avLst/>
              </a:prstGeom>
              <a:blipFill>
                <a:blip r:embed="rId2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378104" y="5659125"/>
                <a:ext cx="190285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Hash Table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SG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104" y="5659125"/>
                <a:ext cx="1902858" cy="378245"/>
              </a:xfrm>
              <a:prstGeom prst="rect">
                <a:avLst/>
              </a:prstGeom>
              <a:blipFill>
                <a:blip r:embed="rId3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1337840" y="2483620"/>
            <a:ext cx="599115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b="1" dirty="0" smtClean="0"/>
              <a:t>l</a:t>
            </a:r>
            <a:r>
              <a:rPr lang="en-US" sz="1600" b="1" baseline="-25000" dirty="0" smtClean="0"/>
              <a:t>x</a:t>
            </a:r>
            <a:endParaRPr lang="en-SG" sz="1600" b="1" baseline="-25000" dirty="0"/>
          </a:p>
        </p:txBody>
      </p:sp>
      <p:sp>
        <p:nvSpPr>
          <p:cNvPr id="56" name="Rectangle 55"/>
          <p:cNvSpPr/>
          <p:nvPr/>
        </p:nvSpPr>
        <p:spPr>
          <a:xfrm>
            <a:off x="2631325" y="2483620"/>
            <a:ext cx="599115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b="1" dirty="0" err="1" smtClean="0"/>
              <a:t>l</a:t>
            </a:r>
            <a:r>
              <a:rPr lang="en-US" sz="1600" b="1" baseline="-25000" dirty="0" err="1" smtClean="0"/>
              <a:t>y</a:t>
            </a:r>
            <a:endParaRPr lang="en-SG" sz="1600" b="1" baseline="-25000" dirty="0"/>
          </a:p>
        </p:txBody>
      </p:sp>
      <p:sp>
        <p:nvSpPr>
          <p:cNvPr id="57" name="Rectangle 56"/>
          <p:cNvSpPr/>
          <p:nvPr/>
        </p:nvSpPr>
        <p:spPr>
          <a:xfrm>
            <a:off x="532005" y="2483620"/>
            <a:ext cx="3459892" cy="2587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aseline="-25000" dirty="0"/>
          </a:p>
        </p:txBody>
      </p:sp>
      <p:sp>
        <p:nvSpPr>
          <p:cNvPr id="61" name="Rectangle 60"/>
          <p:cNvSpPr/>
          <p:nvPr/>
        </p:nvSpPr>
        <p:spPr>
          <a:xfrm>
            <a:off x="1252513" y="2759643"/>
            <a:ext cx="747252" cy="2587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(k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,v</a:t>
            </a:r>
            <a:r>
              <a:rPr lang="en-US" sz="1400" baseline="-25000" dirty="0"/>
              <a:t>1</a:t>
            </a:r>
            <a:r>
              <a:rPr lang="en-US" sz="1400" dirty="0" smtClean="0"/>
              <a:t>)</a:t>
            </a:r>
            <a:endParaRPr lang="en-SG" sz="1400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2557256" y="2757347"/>
            <a:ext cx="747252" cy="2587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(k</a:t>
            </a:r>
            <a:r>
              <a:rPr lang="en-US" sz="1400" baseline="-25000" dirty="0" smtClean="0"/>
              <a:t>33</a:t>
            </a:r>
            <a:r>
              <a:rPr lang="en-US" sz="1400" dirty="0" smtClean="0"/>
              <a:t>,v</a:t>
            </a:r>
            <a:r>
              <a:rPr lang="en-US" sz="1400" baseline="-25000" dirty="0" smtClean="0"/>
              <a:t>33</a:t>
            </a:r>
            <a:r>
              <a:rPr lang="en-US" sz="1400" dirty="0" smtClean="0"/>
              <a:t>)</a:t>
            </a:r>
            <a:endParaRPr lang="en-SG" sz="1400" baseline="-25000" dirty="0"/>
          </a:p>
        </p:txBody>
      </p:sp>
      <p:sp>
        <p:nvSpPr>
          <p:cNvPr id="65" name="Rectangle 64"/>
          <p:cNvSpPr/>
          <p:nvPr/>
        </p:nvSpPr>
        <p:spPr>
          <a:xfrm>
            <a:off x="2631325" y="3803681"/>
            <a:ext cx="599115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b="1" dirty="0" err="1" smtClean="0"/>
              <a:t>l</a:t>
            </a:r>
            <a:r>
              <a:rPr lang="en-US" sz="1600" b="1" baseline="-25000" dirty="0" err="1"/>
              <a:t>z</a:t>
            </a:r>
            <a:endParaRPr lang="en-SG" sz="1600" b="1" baseline="-25000" dirty="0"/>
          </a:p>
        </p:txBody>
      </p:sp>
      <p:sp>
        <p:nvSpPr>
          <p:cNvPr id="66" name="Rectangle 65"/>
          <p:cNvSpPr/>
          <p:nvPr/>
        </p:nvSpPr>
        <p:spPr>
          <a:xfrm>
            <a:off x="532005" y="3803681"/>
            <a:ext cx="3459892" cy="2587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aseline="-25000" dirty="0"/>
          </a:p>
        </p:txBody>
      </p:sp>
      <p:sp>
        <p:nvSpPr>
          <p:cNvPr id="68" name="Rectangle 67"/>
          <p:cNvSpPr/>
          <p:nvPr/>
        </p:nvSpPr>
        <p:spPr>
          <a:xfrm>
            <a:off x="2557256" y="4136908"/>
            <a:ext cx="747252" cy="2587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</a:t>
            </a:r>
            <a:r>
              <a:rPr lang="en-US" sz="1400" strike="sngStrike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r>
              <a:rPr lang="en-US" sz="14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,v</a:t>
            </a:r>
            <a:r>
              <a:rPr lang="en-US" sz="1400" strike="sngStrike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r>
              <a:rPr lang="en-US" sz="14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SG" sz="1400" strike="sngStrike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4419" y="2145066"/>
            <a:ext cx="1111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warp a</a:t>
            </a:r>
            <a:endParaRPr lang="en-SG" sz="16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48480" y="3471255"/>
            <a:ext cx="1111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warp b</a:t>
            </a:r>
            <a:endParaRPr lang="en-SG" sz="1600" b="1" dirty="0"/>
          </a:p>
        </p:txBody>
      </p:sp>
      <p:cxnSp>
        <p:nvCxnSpPr>
          <p:cNvPr id="72" name="Straight Arrow Connector 71"/>
          <p:cNvCxnSpPr>
            <a:stCxn id="63" idx="0"/>
            <a:endCxn id="141" idx="1"/>
          </p:cNvCxnSpPr>
          <p:nvPr/>
        </p:nvCxnSpPr>
        <p:spPr>
          <a:xfrm>
            <a:off x="2930882" y="2757347"/>
            <a:ext cx="1578495" cy="18250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0"/>
          </p:cNvCxnSpPr>
          <p:nvPr/>
        </p:nvCxnSpPr>
        <p:spPr>
          <a:xfrm flipV="1">
            <a:off x="2930883" y="3060157"/>
            <a:ext cx="1561177" cy="743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5" idx="0"/>
            <a:endCxn id="139" idx="1"/>
          </p:cNvCxnSpPr>
          <p:nvPr/>
        </p:nvCxnSpPr>
        <p:spPr>
          <a:xfrm rot="5400000" flipH="1" flipV="1">
            <a:off x="2922510" y="892204"/>
            <a:ext cx="306305" cy="28765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142" idx="0"/>
          </p:cNvCxnSpPr>
          <p:nvPr/>
        </p:nvCxnSpPr>
        <p:spPr>
          <a:xfrm>
            <a:off x="2930882" y="4062473"/>
            <a:ext cx="1742970" cy="1032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690071" y="1484788"/>
            <a:ext cx="747252" cy="2587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(k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,v</a:t>
            </a:r>
            <a:r>
              <a:rPr lang="en-US" sz="1400" b="1" baseline="-25000" dirty="0"/>
              <a:t>1</a:t>
            </a:r>
            <a:r>
              <a:rPr lang="en-US" sz="1400" b="1" dirty="0" smtClean="0"/>
              <a:t>)</a:t>
            </a:r>
            <a:endParaRPr lang="en-SG" sz="1400" b="1" baseline="-25000" dirty="0"/>
          </a:p>
        </p:txBody>
      </p:sp>
      <p:cxnSp>
        <p:nvCxnSpPr>
          <p:cNvPr id="95" name="Straight Arrow Connector 94"/>
          <p:cNvCxnSpPr>
            <a:stCxn id="93" idx="2"/>
            <a:endCxn id="30" idx="0"/>
          </p:cNvCxnSpPr>
          <p:nvPr/>
        </p:nvCxnSpPr>
        <p:spPr>
          <a:xfrm>
            <a:off x="5063697" y="1743580"/>
            <a:ext cx="1" cy="31085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6934610" y="2307363"/>
            <a:ext cx="866765" cy="175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/>
              <a:t>(k</a:t>
            </a:r>
            <a:r>
              <a:rPr lang="en-US" sz="1400" b="1" baseline="-25000" dirty="0" smtClean="0"/>
              <a:t>65</a:t>
            </a:r>
            <a:r>
              <a:rPr lang="en-US" sz="1400" b="1" dirty="0" smtClean="0"/>
              <a:t>,v</a:t>
            </a:r>
            <a:r>
              <a:rPr lang="en-US" sz="1400" b="1" baseline="-25000" dirty="0" smtClean="0"/>
              <a:t>65</a:t>
            </a:r>
            <a:r>
              <a:rPr lang="en-US" sz="1400" b="1" dirty="0" smtClean="0"/>
              <a:t>)</a:t>
            </a:r>
            <a:endParaRPr lang="en-SG" sz="1400" b="1" baseline="-250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7392568" y="2591546"/>
            <a:ext cx="35182" cy="216319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4573396" y="4587208"/>
            <a:ext cx="988152" cy="26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400" b="1" dirty="0" smtClean="0"/>
              <a:t>(k</a:t>
            </a:r>
            <a:r>
              <a:rPr lang="en-US" sz="1400" b="1" baseline="-25000" dirty="0" smtClean="0"/>
              <a:t>64</a:t>
            </a:r>
            <a:r>
              <a:rPr lang="en-US" sz="1400" b="1" dirty="0" smtClean="0"/>
              <a:t>,v</a:t>
            </a:r>
            <a:r>
              <a:rPr lang="en-US" sz="1400" b="1" baseline="-25000" dirty="0" smtClean="0"/>
              <a:t>64</a:t>
            </a:r>
            <a:r>
              <a:rPr lang="en-US" sz="1400" b="1" dirty="0" smtClean="0"/>
              <a:t>)</a:t>
            </a:r>
            <a:endParaRPr lang="en-SG" sz="1400" b="1" baseline="-25000" dirty="0"/>
          </a:p>
        </p:txBody>
      </p:sp>
      <p:cxnSp>
        <p:nvCxnSpPr>
          <p:cNvPr id="107" name="Straight Arrow Connector 106"/>
          <p:cNvCxnSpPr>
            <a:endCxn id="43" idx="0"/>
          </p:cNvCxnSpPr>
          <p:nvPr/>
        </p:nvCxnSpPr>
        <p:spPr>
          <a:xfrm flipH="1">
            <a:off x="5063697" y="4874781"/>
            <a:ext cx="2121" cy="2893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513926" y="1992649"/>
            <a:ext cx="3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SG" baseline="-25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509377" y="2755182"/>
            <a:ext cx="3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</a:t>
            </a:r>
            <a:endParaRPr lang="en-SG" baseline="-25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494813" y="5095453"/>
            <a:ext cx="3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</a:t>
            </a:r>
            <a:endParaRPr lang="en-SG" baseline="-25000" dirty="0"/>
          </a:p>
        </p:txBody>
      </p:sp>
      <p:sp>
        <p:nvSpPr>
          <p:cNvPr id="153" name="Rectangle 152"/>
          <p:cNvSpPr/>
          <p:nvPr/>
        </p:nvSpPr>
        <p:spPr>
          <a:xfrm>
            <a:off x="2557255" y="4612244"/>
            <a:ext cx="747252" cy="2587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(k</a:t>
            </a:r>
            <a:r>
              <a:rPr lang="en-US" sz="1400" baseline="-25000" dirty="0" smtClean="0"/>
              <a:t>64</a:t>
            </a:r>
            <a:r>
              <a:rPr lang="en-US" sz="1400" dirty="0" smtClean="0"/>
              <a:t>,v</a:t>
            </a:r>
            <a:r>
              <a:rPr lang="en-US" sz="1400" baseline="-25000" dirty="0" smtClean="0"/>
              <a:t>64</a:t>
            </a:r>
            <a:r>
              <a:rPr lang="en-US" sz="1400" dirty="0" smtClean="0"/>
              <a:t>)</a:t>
            </a:r>
            <a:endParaRPr lang="en-SG" sz="1400" baseline="-25000" dirty="0"/>
          </a:p>
        </p:txBody>
      </p:sp>
      <p:sp>
        <p:nvSpPr>
          <p:cNvPr id="154" name="Down Arrow 153"/>
          <p:cNvSpPr/>
          <p:nvPr/>
        </p:nvSpPr>
        <p:spPr>
          <a:xfrm>
            <a:off x="2814468" y="4429772"/>
            <a:ext cx="232827" cy="2519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753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8109" y="1607111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Left Brace 6"/>
          <p:cNvSpPr/>
          <p:nvPr/>
        </p:nvSpPr>
        <p:spPr>
          <a:xfrm rot="5400000">
            <a:off x="4332923" y="-1577291"/>
            <a:ext cx="216302" cy="6005929"/>
          </a:xfrm>
          <a:prstGeom prst="leftBrace">
            <a:avLst>
              <a:gd name="adj1" fmla="val 51870"/>
              <a:gd name="adj2" fmla="val 5036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3138300" y="874904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 hash tables</a:t>
            </a:r>
            <a:endParaRPr lang="en-SG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3015570" y="2552089"/>
            <a:ext cx="252978" cy="3407896"/>
          </a:xfrm>
          <a:prstGeom prst="leftBrace">
            <a:avLst>
              <a:gd name="adj1" fmla="val 51870"/>
              <a:gd name="adj2" fmla="val 5036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386133" y="4382526"/>
            <a:ext cx="15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’ hash tables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2347593" y="1607111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4150513" y="1607108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6748547" y="1607108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/>
          <p:cNvSpPr txBox="1"/>
          <p:nvPr/>
        </p:nvSpPr>
        <p:spPr>
          <a:xfrm>
            <a:off x="5363638" y="2172383"/>
            <a:ext cx="91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. . .</a:t>
            </a:r>
            <a:endParaRPr lang="en-SG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38300" y="2191879"/>
            <a:ext cx="91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. . .</a:t>
            </a:r>
            <a:endParaRPr lang="en-SG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438108" y="2802191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2347593" y="2802191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4150513" y="2804856"/>
            <a:ext cx="695491" cy="1195083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858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7216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33</a:t>
            </a:r>
            <a:endParaRPr lang="en-SG" sz="1400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7408513" y="2886743"/>
            <a:ext cx="368062" cy="261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64</a:t>
            </a:r>
            <a:endParaRPr lang="en-SG" sz="14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5007216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400" baseline="-25000" dirty="0" smtClean="0"/>
              <a:t>1</a:t>
            </a:r>
            <a:endParaRPr lang="en-SG" sz="14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7408513" y="2127850"/>
            <a:ext cx="368062" cy="264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</a:t>
            </a:r>
            <a:r>
              <a:rPr lang="en-US" sz="1200" baseline="-25000" dirty="0" smtClean="0"/>
              <a:t>32</a:t>
            </a:r>
            <a:endParaRPr lang="en-SG" sz="14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5007217" y="1961072"/>
            <a:ext cx="2769357" cy="141714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6111401" y="2130725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. . . .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5375278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400" baseline="-25000" dirty="0" smtClean="0"/>
              <a:t>2</a:t>
            </a:r>
            <a:endParaRPr lang="en-SG" sz="14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5746966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400" baseline="-25000" dirty="0" smtClean="0"/>
              <a:t>3</a:t>
            </a:r>
            <a:endParaRPr lang="en-SG" sz="14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6111401" y="2886743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. . . .</a:t>
            </a:r>
            <a:endParaRPr lang="en-SG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5375278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34</a:t>
            </a:r>
            <a:endParaRPr lang="en-SG" sz="14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5746966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35</a:t>
            </a:r>
            <a:endParaRPr lang="en-SG" sz="14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5007217" y="3378214"/>
            <a:ext cx="2769357" cy="1417142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5007216" y="3547867"/>
            <a:ext cx="2769357" cy="2587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sp>
        <p:nvSpPr>
          <p:cNvPr id="25" name="Rectangle 24"/>
          <p:cNvSpPr/>
          <p:nvPr/>
        </p:nvSpPr>
        <p:spPr>
          <a:xfrm>
            <a:off x="5007217" y="4303885"/>
            <a:ext cx="2769356" cy="2587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440465" y="1610805"/>
                <a:ext cx="190285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Hash Table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en-SG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465" y="1610805"/>
                <a:ext cx="1902858" cy="378245"/>
              </a:xfrm>
              <a:prstGeom prst="rect">
                <a:avLst/>
              </a:prstGeom>
              <a:blipFill>
                <a:blip r:embed="rId2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4387453" y="2087595"/>
            <a:ext cx="544961" cy="345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loc</a:t>
            </a:r>
            <a:r>
              <a:rPr lang="en-US" sz="1400" b="1" baseline="-25000" dirty="0" err="1" smtClean="0"/>
              <a:t>x</a:t>
            </a:r>
            <a:endParaRPr lang="en-SG" sz="1400" b="1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4387453" y="2843613"/>
            <a:ext cx="544961" cy="345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loc</a:t>
            </a:r>
            <a:r>
              <a:rPr lang="en-US" sz="1400" b="1" baseline="-25000" dirty="0" err="1"/>
              <a:t>y</a:t>
            </a:r>
            <a:endParaRPr lang="en-SG" sz="1400" b="1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4229706" y="3508725"/>
            <a:ext cx="860456" cy="36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loc</a:t>
            </a:r>
            <a:r>
              <a:rPr lang="en-US" sz="1400" b="1" baseline="-25000" dirty="0" err="1" smtClean="0"/>
              <a:t>x</a:t>
            </a:r>
            <a:r>
              <a:rPr lang="en-US" sz="1400" b="1" dirty="0" smtClean="0"/>
              <a:t>+|h</a:t>
            </a:r>
            <a:r>
              <a:rPr lang="en-US" sz="1400" b="1" baseline="30000" dirty="0" smtClean="0"/>
              <a:t>i</a:t>
            </a:r>
            <a:r>
              <a:rPr lang="en-US" sz="1400" b="1" dirty="0" smtClean="0"/>
              <a:t>|</a:t>
            </a:r>
            <a:endParaRPr lang="en-SG" sz="1400" b="1" baseline="-25000" dirty="0"/>
          </a:p>
        </p:txBody>
      </p:sp>
      <p:sp>
        <p:nvSpPr>
          <p:cNvPr id="44" name="Rectangle 43"/>
          <p:cNvSpPr/>
          <p:nvPr/>
        </p:nvSpPr>
        <p:spPr>
          <a:xfrm>
            <a:off x="4229706" y="4253241"/>
            <a:ext cx="860456" cy="36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loc</a:t>
            </a:r>
            <a:r>
              <a:rPr lang="en-US" sz="1400" b="1" baseline="-25000" dirty="0" err="1" smtClean="0"/>
              <a:t>y</a:t>
            </a:r>
            <a:r>
              <a:rPr lang="en-US" sz="1400" b="1" dirty="0" smtClean="0"/>
              <a:t>+|h</a:t>
            </a:r>
            <a:r>
              <a:rPr lang="en-US" sz="1400" b="1" baseline="30000" dirty="0" smtClean="0"/>
              <a:t>i</a:t>
            </a:r>
            <a:r>
              <a:rPr lang="en-US" sz="1400" b="1" dirty="0" smtClean="0"/>
              <a:t>|</a:t>
            </a:r>
            <a:endParaRPr lang="en-SG" sz="1400" b="1" baseline="-25000" dirty="0"/>
          </a:p>
        </p:txBody>
      </p:sp>
      <p:cxnSp>
        <p:nvCxnSpPr>
          <p:cNvPr id="50" name="Elbow Connector 49"/>
          <p:cNvCxnSpPr>
            <a:stCxn id="40" idx="1"/>
            <a:endCxn id="43" idx="1"/>
          </p:cNvCxnSpPr>
          <p:nvPr/>
        </p:nvCxnSpPr>
        <p:spPr>
          <a:xfrm rot="10800000" flipV="1">
            <a:off x="4229707" y="2260121"/>
            <a:ext cx="157747" cy="1428644"/>
          </a:xfrm>
          <a:prstGeom prst="bentConnector3">
            <a:avLst>
              <a:gd name="adj1" fmla="val 3157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2" idx="1"/>
            <a:endCxn id="44" idx="1"/>
          </p:cNvCxnSpPr>
          <p:nvPr/>
        </p:nvCxnSpPr>
        <p:spPr>
          <a:xfrm rot="10800000" flipV="1">
            <a:off x="4229707" y="3016139"/>
            <a:ext cx="157747" cy="1417142"/>
          </a:xfrm>
          <a:prstGeom prst="bentConnector3">
            <a:avLst>
              <a:gd name="adj1" fmla="val 2449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1" idx="3"/>
            <a:endCxn id="27" idx="3"/>
          </p:cNvCxnSpPr>
          <p:nvPr/>
        </p:nvCxnSpPr>
        <p:spPr>
          <a:xfrm flipV="1">
            <a:off x="7939454" y="2284751"/>
            <a:ext cx="12700" cy="13925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55327" y="2100085"/>
            <a:ext cx="8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1" name="TextBox 30"/>
          <p:cNvSpPr txBox="1"/>
          <p:nvPr/>
        </p:nvSpPr>
        <p:spPr>
          <a:xfrm>
            <a:off x="7855327" y="3492597"/>
            <a:ext cx="8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cxnSp>
        <p:nvCxnSpPr>
          <p:cNvPr id="41" name="Elbow Connector 40"/>
          <p:cNvCxnSpPr>
            <a:stCxn id="46" idx="3"/>
            <a:endCxn id="45" idx="3"/>
          </p:cNvCxnSpPr>
          <p:nvPr/>
        </p:nvCxnSpPr>
        <p:spPr>
          <a:xfrm flipV="1">
            <a:off x="7981518" y="3012729"/>
            <a:ext cx="12700" cy="1454056"/>
          </a:xfrm>
          <a:prstGeom prst="bentConnector3">
            <a:avLst>
              <a:gd name="adj1" fmla="val 249230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97391" y="2828063"/>
            <a:ext cx="8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6" name="TextBox 45"/>
          <p:cNvSpPr txBox="1"/>
          <p:nvPr/>
        </p:nvSpPr>
        <p:spPr>
          <a:xfrm>
            <a:off x="7897391" y="4282119"/>
            <a:ext cx="8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460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6220" y="1465007"/>
            <a:ext cx="3657600" cy="36576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Place Holder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416779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13031</TotalTime>
  <Words>220</Words>
  <Application>Microsoft Office PowerPoint</Application>
  <PresentationFormat>Widescreen</PresentationFormat>
  <Paragraphs>138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Yuchen</dc:creator>
  <cp:lastModifiedBy>LI Yuchen</cp:lastModifiedBy>
  <cp:revision>34</cp:revision>
  <cp:lastPrinted>2018-12-06T06:06:03Z</cp:lastPrinted>
  <dcterms:created xsi:type="dcterms:W3CDTF">2018-09-17T04:31:45Z</dcterms:created>
  <dcterms:modified xsi:type="dcterms:W3CDTF">2018-12-06T09:43:06Z</dcterms:modified>
</cp:coreProperties>
</file>