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种问题</a:t>
            </a:r>
            <a:r>
              <a:rPr lang="en-US" altLang="zh-CN"/>
              <a:t>6</a:t>
            </a:r>
            <a:r>
              <a:rPr lang="zh-CN" altLang="en-US"/>
              <a:t>种考虑场景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           -- by</a:t>
            </a:r>
            <a:r>
              <a:rPr lang="zh-CN" altLang="en-US"/>
              <a:t>尚英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299585"/>
          </a:xfrm>
        </p:spPr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不讲详细业务</a:t>
            </a:r>
            <a:br>
              <a:rPr lang="en-US" altLang="zh-CN" dirty="0" smtClean="0"/>
            </a:br>
            <a:r>
              <a:rPr lang="zh-CN" altLang="en-US" dirty="0" smtClean="0">
                <a:sym typeface="+mn-ea"/>
              </a:rPr>
              <a:t>不讲深奥技术</a:t>
            </a:r>
            <a:br>
              <a:rPr lang="en-US" altLang="zh-CN" dirty="0" smtClean="0"/>
            </a:br>
            <a:r>
              <a:rPr lang="zh-CN" altLang="en-US" dirty="0" smtClean="0">
                <a:sym typeface="+mn-ea"/>
              </a:rPr>
              <a:t>只讲遇到场景</a:t>
            </a:r>
            <a:br>
              <a:rPr lang="en-US" altLang="zh-CN" dirty="0" smtClean="0"/>
            </a:br>
            <a:r>
              <a:rPr lang="zh-CN" altLang="en-US" dirty="0" smtClean="0">
                <a:sym typeface="+mn-ea"/>
              </a:rPr>
              <a:t>只讲应用解决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/>
              <a:t>种问题</a:t>
            </a:r>
            <a:r>
              <a:rPr lang="en-US" altLang="zh-CN"/>
              <a:t>6</a:t>
            </a:r>
            <a:r>
              <a:rPr lang="zh-CN" altLang="en-US"/>
              <a:t>种考虑场景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           -- by</a:t>
            </a:r>
            <a:r>
              <a:rPr lang="zh-CN" altLang="en-US"/>
              <a:t>尚英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程序中的空指针异常之对象空指针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参数前台传入后台值被修改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参数值成功保存到数据库但未正常显示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业务未限制条件程序导致的服务器当即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前端并发问题处理方式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事务不回滚导致数据库超时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WPS 演示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6种问题6种考虑场景</vt:lpstr>
      <vt:lpstr>6种问题6种考虑场景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daojia</cp:lastModifiedBy>
  <cp:revision>3</cp:revision>
  <dcterms:created xsi:type="dcterms:W3CDTF">2015-05-05T08:02:00Z</dcterms:created>
  <dcterms:modified xsi:type="dcterms:W3CDTF">2017-08-15T08:15:38Z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