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335" r:id="rId3"/>
    <p:sldId id="325" r:id="rId4"/>
    <p:sldId id="346" r:id="rId5"/>
    <p:sldId id="345" r:id="rId6"/>
    <p:sldId id="347" r:id="rId7"/>
    <p:sldId id="348" r:id="rId8"/>
    <p:sldId id="326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EFB"/>
    <a:srgbClr val="FC3158"/>
    <a:srgbClr val="89FC20"/>
    <a:srgbClr val="FD9426"/>
    <a:srgbClr val="1AFC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90538" autoAdjust="0"/>
  </p:normalViewPr>
  <p:slideViewPr>
    <p:cSldViewPr snapToGrid="0" snapToObjects="1">
      <p:cViewPr varScale="1">
        <p:scale>
          <a:sx n="85" d="100"/>
          <a:sy n="85" d="100"/>
        </p:scale>
        <p:origin x="-131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  <a:pPr/>
              <a:t>2017-4-20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5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198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140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客户端发起</a:t>
            </a:r>
            <a:r>
              <a:rPr lang="en-US" altLang="zh-CN" b="1" dirty="0" smtClean="0"/>
              <a:t>HTTPS</a:t>
            </a:r>
            <a:r>
              <a:rPr lang="zh-CN" altLang="en-US" b="1" dirty="0" smtClean="0"/>
              <a:t>请求</a:t>
            </a:r>
            <a:endParaRPr lang="zh-CN" altLang="en-US" dirty="0" smtClean="0"/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服务端的配置</a:t>
            </a:r>
            <a:endParaRPr lang="zh-CN" altLang="en-US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传送证书</a:t>
            </a:r>
            <a:endParaRPr lang="zh-CN" altLang="en-US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客户端解析证书</a:t>
            </a:r>
            <a:endParaRPr lang="zh-CN" altLang="en-US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传送加密信息</a:t>
            </a:r>
            <a:endParaRPr lang="zh-CN" altLang="en-US" dirty="0" smtClean="0"/>
          </a:p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服务段解密信息</a:t>
            </a:r>
            <a:endParaRPr lang="zh-CN" altLang="en-US" dirty="0" smtClean="0"/>
          </a:p>
          <a:p>
            <a:r>
              <a:rPr lang="en-US" altLang="zh-CN" b="1" dirty="0" smtClean="0"/>
              <a:t>7. </a:t>
            </a:r>
            <a:r>
              <a:rPr lang="zh-CN" altLang="en-US" b="1" dirty="0" smtClean="0"/>
              <a:t>传输加密后的信息</a:t>
            </a:r>
            <a:endParaRPr lang="zh-CN" altLang="en-US" dirty="0" smtClean="0"/>
          </a:p>
          <a:p>
            <a:r>
              <a:rPr lang="en-US" altLang="zh-CN" b="1" dirty="0" smtClean="0"/>
              <a:t>8. </a:t>
            </a:r>
            <a:r>
              <a:rPr lang="zh-CN" altLang="en-US" b="1" dirty="0" smtClean="0"/>
              <a:t>客户端解密信息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713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50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638" t="38358" r="16920" b="36949"/>
          <a:stretch/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525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15558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3158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6317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31781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2297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06311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08548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34983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40530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9090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79061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4165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2017-4-20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6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3" r:id="rId9"/>
    <p:sldLayoutId id="2147483664" r:id="rId10"/>
    <p:sldLayoutId id="2147483660" r:id="rId11"/>
    <p:sldLayoutId id="2147483661" r:id="rId12"/>
    <p:sldLayoutId id="2147483662" r:id="rId13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lesproxy.com/getss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 dirty="0" err="1" smtClean="0"/>
              <a:t>Jmeter</a:t>
            </a:r>
            <a:r>
              <a:rPr kumimoji="1" lang="zh-CN" altLang="en-US" sz="3600" dirty="0" smtClean="0"/>
              <a:t>中</a:t>
            </a:r>
            <a:r>
              <a:rPr kumimoji="1" lang="en-US" altLang="zh-CN" sz="3600" dirty="0" smtClean="0"/>
              <a:t>java</a:t>
            </a:r>
            <a:r>
              <a:rPr kumimoji="1" lang="zh-CN" altLang="en-US" sz="3600" dirty="0" smtClean="0"/>
              <a:t>请求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——by </a:t>
            </a:r>
            <a:r>
              <a:rPr kumimoji="1" lang="zh-CN" altLang="en-US" dirty="0" smtClean="0"/>
              <a:t>尚英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5256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请求的使用场景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请求类必须继承的接口和抽象类</a:t>
            </a:r>
            <a:endParaRPr lang="en-US" altLang="zh-CN" dirty="0" smtClean="0"/>
          </a:p>
          <a:p>
            <a:r>
              <a:rPr lang="zh-CN" altLang="en-US" dirty="0" smtClean="0"/>
              <a:t>项目的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中的存放路径和注意事项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页面配置方式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HTTP:（</a:t>
            </a:r>
            <a:r>
              <a:rPr lang="en-US" dirty="0" err="1" smtClean="0"/>
              <a:t>HyperText</a:t>
            </a:r>
            <a:r>
              <a:rPr lang="en-US" dirty="0" smtClean="0"/>
              <a:t> Transfer Protocol，</a:t>
            </a:r>
            <a:r>
              <a:rPr lang="zh-CN" altLang="en-US" dirty="0" smtClean="0"/>
              <a:t>超文本传输协议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向指定服务器发起浏览某个页面或请求某条数据的请求，服务器接着就返回所请求的内容作为相应。在浏览器和服务器之间的请求和相应的交互，必须按照规定的格式和遵循一定的规则。这些格式和规则就是超文本传输协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80/8080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SSL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安全套接字（</a:t>
            </a:r>
            <a:r>
              <a:rPr lang="en-US" altLang="zh-CN" dirty="0" smtClean="0"/>
              <a:t>Secure Socket 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）协议是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服务器之间安全交换信息的协议，提供两个基本的安全服务：鉴别与保密。 </a:t>
            </a:r>
            <a:endParaRPr lang="en-US" dirty="0" smtClean="0"/>
          </a:p>
          <a:p>
            <a:pPr marL="0" indent="0"/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位置：</a:t>
            </a:r>
            <a:r>
              <a:rPr lang="en-US" altLang="zh-CN" dirty="0" smtClean="0"/>
              <a:t>SSL</a:t>
            </a:r>
            <a:r>
              <a:rPr lang="zh-CN" altLang="en-US" dirty="0" smtClean="0"/>
              <a:t>介于应用层和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层之间。应用层数据不再直接传递给传输层，而是传递给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层，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层对从应用层收到的数据进行加密，并增加自己的</a:t>
            </a:r>
            <a:r>
              <a:rPr lang="en-US" altLang="zh-CN" dirty="0" smtClean="0"/>
              <a:t>SSL</a:t>
            </a:r>
            <a:r>
              <a:rPr lang="zh-CN" altLang="en-US" dirty="0" smtClean="0"/>
              <a:t>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三个特性：</a:t>
            </a:r>
            <a:endParaRPr lang="en-US" altLang="zh-CN" dirty="0" smtClean="0"/>
          </a:p>
          <a:p>
            <a:r>
              <a:rPr lang="zh-CN" altLang="en-US" dirty="0" smtClean="0"/>
              <a:t> 保密：在握手协议中定义了会话密钥后，所有的消息都被加密。</a:t>
            </a:r>
          </a:p>
          <a:p>
            <a:r>
              <a:rPr lang="zh-CN" altLang="en-US" dirty="0" smtClean="0"/>
              <a:t> 鉴别：可选的客户端认证，和强制的服务器端认证。</a:t>
            </a:r>
          </a:p>
          <a:p>
            <a:r>
              <a:rPr lang="zh-CN" altLang="en-US" dirty="0" smtClean="0"/>
              <a:t> 完整性：传送的消息包括消息完整性检查 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HTTPS:（</a:t>
            </a:r>
            <a:r>
              <a:rPr lang="en-US" altLang="zh-CN" dirty="0" smtClean="0"/>
              <a:t> Hypertext Transfer Protocol Secure</a:t>
            </a:r>
            <a:r>
              <a:rPr lang="zh-CN" altLang="en-US" dirty="0" smtClean="0"/>
              <a:t>，</a:t>
            </a:r>
            <a:r>
              <a:rPr lang="en-US" dirty="0" smtClean="0"/>
              <a:t>，</a:t>
            </a:r>
            <a:r>
              <a:rPr lang="zh-CN" altLang="en-US" dirty="0" smtClean="0"/>
              <a:t>超文本传输安全协议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dirty="0" smtClean="0"/>
              <a:t>HTTPS</a:t>
            </a:r>
            <a:r>
              <a:rPr lang="zh-CN" altLang="en-US" dirty="0" smtClean="0"/>
              <a:t>协议是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SSL</a:t>
            </a:r>
            <a:r>
              <a:rPr lang="zh-CN" altLang="en-US" dirty="0" smtClean="0"/>
              <a:t>的组合，用来提供加密通讯及对网络服务器身份的鉴定。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HTTPS</a:t>
            </a:r>
            <a:r>
              <a:rPr lang="zh-CN" altLang="en-US" dirty="0" smtClean="0"/>
              <a:t>的安全基础是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，它在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之间加入了一个加密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身份验证层。简单来说就是将数据用</a:t>
            </a:r>
            <a:r>
              <a:rPr lang="en-US" altLang="zh-CN" dirty="0" smtClean="0"/>
              <a:t>PKI</a:t>
            </a:r>
            <a:r>
              <a:rPr lang="zh-CN" altLang="en-US" dirty="0" smtClean="0"/>
              <a:t>（公钥基础结构）公钥加密，用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将加密数据传输到服务器，再用私钥解密。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 smtClean="0"/>
              <a:t>默认端口号：</a:t>
            </a:r>
            <a:r>
              <a:rPr lang="en-US" altLang="zh-CN" dirty="0" smtClean="0"/>
              <a:t>443</a:t>
            </a:r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工作过程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670" y="159388"/>
            <a:ext cx="5767330" cy="498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https</a:t>
            </a:r>
            <a:r>
              <a:rPr lang="zh-CN" altLang="en-US" b="1" dirty="0" smtClean="0"/>
              <a:t>抓包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7838" y="1297459"/>
            <a:ext cx="3113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手机连接</a:t>
            </a:r>
            <a:r>
              <a:rPr lang="en-US" dirty="0" smtClean="0"/>
              <a:t>Charles，</a:t>
            </a:r>
            <a:r>
              <a:rPr lang="zh-CN" altLang="en-US" dirty="0" smtClean="0"/>
              <a:t>手机访问以下网址获取</a:t>
            </a:r>
            <a:r>
              <a:rPr lang="en-US" dirty="0" smtClean="0"/>
              <a:t>Charles</a:t>
            </a:r>
            <a:r>
              <a:rPr lang="zh-CN" altLang="en-US" dirty="0" smtClean="0"/>
              <a:t>的证书：</a:t>
            </a:r>
          </a:p>
          <a:p>
            <a:r>
              <a:rPr lang="en-US" dirty="0" smtClean="0"/>
              <a:t>You can configure your browser or application to accept Charles's certificate :</a:t>
            </a:r>
            <a:r>
              <a:rPr lang="en-US" dirty="0" smtClean="0">
                <a:hlinkClick r:id="rId3"/>
              </a:rPr>
              <a:t>http://www.charlesproxy.com/getssl</a:t>
            </a:r>
            <a:endParaRPr lang="en-US" dirty="0" smtClean="0"/>
          </a:p>
          <a:p>
            <a:r>
              <a:rPr lang="en-US" dirty="0" smtClean="0"/>
              <a:t>2.Charles</a:t>
            </a:r>
            <a:r>
              <a:rPr lang="zh-CN" altLang="en-US" dirty="0" smtClean="0"/>
              <a:t>中配置如下：</a:t>
            </a:r>
            <a:r>
              <a:rPr lang="en-US" dirty="0" smtClean="0"/>
              <a:t>Proxy——SSL </a:t>
            </a:r>
            <a:r>
              <a:rPr lang="en-US" dirty="0" err="1" smtClean="0"/>
              <a:t>Proxying</a:t>
            </a:r>
            <a:r>
              <a:rPr lang="en-US" dirty="0" smtClean="0"/>
              <a:t> Settings ——add——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1298" y="1046182"/>
            <a:ext cx="4210269" cy="355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备注常见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状态码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4850" y="1066800"/>
            <a:ext cx="6235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状态码分为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大类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**：表示通知信息的，如请求收到了或正在进行处理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**：表示成功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**：表示重定向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**：表示客户差错，如请求中有错误语法或不能完成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**：表示服务器差错，如服务器失效无法完成请求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r>
              <a:rPr lang="zh-CN" altLang="en-US" sz="2000" dirty="0" smtClean="0"/>
              <a:t>常见：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：成功</a:t>
            </a:r>
            <a:endParaRPr lang="en-US" altLang="zh-CN" sz="2000" dirty="0" smtClean="0"/>
          </a:p>
          <a:p>
            <a:r>
              <a:rPr lang="en-US" altLang="zh-CN" sz="2000" dirty="0" smtClean="0"/>
              <a:t>	     404</a:t>
            </a:r>
            <a:r>
              <a:rPr lang="zh-CN" altLang="en-US" sz="2000" dirty="0" smtClean="0"/>
              <a:t>：服务器找不到给定资源，文档不存在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18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480</Words>
  <Application>Microsoft Office PowerPoint</Application>
  <PresentationFormat>全屏显示(16:9)</PresentationFormat>
  <Paragraphs>64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Jmeter中java请求</vt:lpstr>
      <vt:lpstr>目录</vt:lpstr>
      <vt:lpstr>HTTP</vt:lpstr>
      <vt:lpstr>SSL</vt:lpstr>
      <vt:lpstr>HTTPS</vt:lpstr>
      <vt:lpstr>工作过程</vt:lpstr>
      <vt:lpstr>https抓包</vt:lpstr>
      <vt:lpstr>备注常见http状态码</vt:lpstr>
      <vt:lpstr>谢谢！</vt:lpstr>
    </vt:vector>
  </TitlesOfParts>
  <Company>Baixing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daojia</cp:lastModifiedBy>
  <cp:revision>547</cp:revision>
  <dcterms:created xsi:type="dcterms:W3CDTF">2015-03-24T17:03:44Z</dcterms:created>
  <dcterms:modified xsi:type="dcterms:W3CDTF">2017-04-20T02:26:03Z</dcterms:modified>
</cp:coreProperties>
</file>