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A74A-315F-48CF-8D5F-438C3F1B077C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38E811A-DDE8-4C2A-99E4-02D33A042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48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A74A-315F-48CF-8D5F-438C3F1B077C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8E811A-DDE8-4C2A-99E4-02D33A042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7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A74A-315F-48CF-8D5F-438C3F1B077C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8E811A-DDE8-4C2A-99E4-02D33A042E2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11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A74A-315F-48CF-8D5F-438C3F1B077C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8E811A-DDE8-4C2A-99E4-02D33A042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358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A74A-315F-48CF-8D5F-438C3F1B077C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8E811A-DDE8-4C2A-99E4-02D33A042E2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6289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A74A-315F-48CF-8D5F-438C3F1B077C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8E811A-DDE8-4C2A-99E4-02D33A042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048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A74A-315F-48CF-8D5F-438C3F1B077C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811A-DDE8-4C2A-99E4-02D33A042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747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A74A-315F-48CF-8D5F-438C3F1B077C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811A-DDE8-4C2A-99E4-02D33A042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31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A74A-315F-48CF-8D5F-438C3F1B077C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811A-DDE8-4C2A-99E4-02D33A042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81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A74A-315F-48CF-8D5F-438C3F1B077C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8E811A-DDE8-4C2A-99E4-02D33A042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7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A74A-315F-48CF-8D5F-438C3F1B077C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8E811A-DDE8-4C2A-99E4-02D33A042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54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A74A-315F-48CF-8D5F-438C3F1B077C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8E811A-DDE8-4C2A-99E4-02D33A042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0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A74A-315F-48CF-8D5F-438C3F1B077C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811A-DDE8-4C2A-99E4-02D33A042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5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A74A-315F-48CF-8D5F-438C3F1B077C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811A-DDE8-4C2A-99E4-02D33A042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31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A74A-315F-48CF-8D5F-438C3F1B077C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811A-DDE8-4C2A-99E4-02D33A042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89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A74A-315F-48CF-8D5F-438C3F1B077C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8E811A-DDE8-4C2A-99E4-02D33A042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29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CA74A-315F-48CF-8D5F-438C3F1B077C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38E811A-DDE8-4C2A-99E4-02D33A042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89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aa364583(v=VS.85)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aa365722(VS.85)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aa363928(v=VS.85)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oidtool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zh-cn/cn/library/aa364993(VS.85)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aa363858(VS.85)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aa364558(v=VS.85)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工具分享专题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4</a:t>
            </a:r>
            <a:r>
              <a:rPr lang="zh-CN" altLang="en-US" b="1" smtClean="0"/>
              <a:t>获取</a:t>
            </a:r>
            <a:r>
              <a:rPr lang="zh-CN" altLang="en-US" b="1"/>
              <a:t> </a:t>
            </a:r>
            <a:r>
              <a:rPr lang="en-US" altLang="zh-CN" b="1"/>
              <a:t>USN Journal </a:t>
            </a:r>
            <a:r>
              <a:rPr lang="zh-CN" altLang="en-US" b="1"/>
              <a:t>文件的基本信息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http://</a:t>
            </a:r>
            <a:r>
              <a:rPr lang="en-US" altLang="zh-CN" smtClean="0">
                <a:hlinkClick r:id="rId2"/>
              </a:rPr>
              <a:t>msdn.microsoft.com/en-us/library/aa364583%28v=VS.85%29.aspx</a:t>
            </a:r>
            <a:endParaRPr lang="en-US" altLang="zh-CN" smtClean="0"/>
          </a:p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193116"/>
              </p:ext>
            </p:extLst>
          </p:nvPr>
        </p:nvGraphicFramePr>
        <p:xfrm>
          <a:off x="2982912" y="2616705"/>
          <a:ext cx="8128000" cy="2834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DWORDLONG 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UsnJournalID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USN       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FirstUsn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USN       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NextUsn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USN       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LowestValidUsn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USN       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MaxUsn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DWORDLONG 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MaximumSize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DWORDLONG 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AllocationDelta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USN_JOURNAL_DATA, *PUSN_JOURNAL_DATA;</a:t>
                      </a:r>
                    </a:p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019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5</a:t>
            </a:r>
            <a:r>
              <a:rPr lang="zh-CN" altLang="en-US" b="1" smtClean="0"/>
              <a:t>列出</a:t>
            </a:r>
            <a:r>
              <a:rPr lang="zh-CN" altLang="en-US" b="1"/>
              <a:t> </a:t>
            </a:r>
            <a:r>
              <a:rPr lang="en-US" altLang="zh-CN" b="1"/>
              <a:t>USN Journal </a:t>
            </a:r>
            <a:r>
              <a:rPr lang="zh-CN" altLang="en-US" b="1"/>
              <a:t>文件的数据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51128"/>
            <a:ext cx="8915400" cy="4560094"/>
          </a:xfrm>
        </p:spPr>
        <p:txBody>
          <a:bodyPr/>
          <a:lstStyle/>
          <a:p>
            <a:r>
              <a:rPr lang="en-US" altLang="zh-CN" u="sng">
                <a:hlinkClick r:id="rId2"/>
              </a:rPr>
              <a:t>http://</a:t>
            </a:r>
            <a:r>
              <a:rPr lang="en-US" altLang="zh-CN" u="sng" smtClean="0">
                <a:hlinkClick r:id="rId2"/>
              </a:rPr>
              <a:t>msdn.microsoft.com/en-us/library/aa365722%28VS.85%29.aspx</a:t>
            </a:r>
            <a:endParaRPr lang="en-US" altLang="zh-CN" u="sng" smtClean="0"/>
          </a:p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76751"/>
              </p:ext>
            </p:extLst>
          </p:nvPr>
        </p:nvGraphicFramePr>
        <p:xfrm>
          <a:off x="2741684" y="1675010"/>
          <a:ext cx="8128000" cy="6126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DWORD 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RecordLength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// 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记录长度</a:t>
                      </a:r>
                    </a:p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 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MajorVersion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// 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主版本</a:t>
                      </a:r>
                    </a:p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 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MinorVersion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// 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次版本</a:t>
                      </a:r>
                    </a:p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DWORDLONG 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FileReferenceNumber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// 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文件引用数</a:t>
                      </a:r>
                    </a:p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DWORDLONG 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ParentFileReferenceNumber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// 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父目录引用数</a:t>
                      </a:r>
                    </a:p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USN 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Usn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// USN</a:t>
                      </a:r>
                    </a:p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LARGE_INTEGER 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// 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时间戳</a:t>
                      </a:r>
                    </a:p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DWORD Reason; // 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原因</a:t>
                      </a:r>
                    </a:p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DWORD 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SourceInfo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// 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源信息</a:t>
                      </a:r>
                    </a:p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DWORD 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SecurityId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// 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安全</a:t>
                      </a:r>
                    </a:p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DWORD 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FileAttributes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// 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文件属性</a:t>
                      </a:r>
                    </a:p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 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FileNameLength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// 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文件长度</a:t>
                      </a:r>
                    </a:p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 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FileNameOffset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// penultimate of original version 2.0 &lt; 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文件名偏移 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1800" b="0" i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DWORD ExtraInfo1; // Hypothetically added in version 2.1</a:t>
                      </a:r>
                    </a:p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DWORD ExtraInfo2; // Hypothetically added in version 2.2</a:t>
                      </a:r>
                    </a:p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DWORD ExtraInfo3; // Hypothetically added in version 2.3</a:t>
                      </a:r>
                    </a:p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WCHAR 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[1]; // variable length always at the end &lt; 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文件名第一位的指针 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1800" b="0" i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USN_RECORD, *PUSN_RECORD;</a:t>
                      </a:r>
                    </a:p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176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6</a:t>
            </a:r>
            <a:r>
              <a:rPr lang="zh-CN" altLang="en-US" b="1" smtClean="0"/>
              <a:t>删除</a:t>
            </a:r>
            <a:r>
              <a:rPr lang="zh-CN" altLang="en-US" b="1"/>
              <a:t> </a:t>
            </a:r>
            <a:r>
              <a:rPr lang="en-US" altLang="zh-CN" b="1"/>
              <a:t>USN Journal </a:t>
            </a:r>
            <a:r>
              <a:rPr lang="zh-CN" altLang="en-US" b="1"/>
              <a:t>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>
                <a:hlinkClick r:id="rId2"/>
              </a:rPr>
              <a:t>http://msdn.microsoft.com/en-us/library/aa363928%28v=VS.85%29.aspx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56640"/>
              </p:ext>
            </p:extLst>
          </p:nvPr>
        </p:nvGraphicFramePr>
        <p:xfrm>
          <a:off x="2768979" y="2562113"/>
          <a:ext cx="8128000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err="1" smtClean="0"/>
                        <a:t>typedef</a:t>
                      </a:r>
                      <a:r>
                        <a:rPr lang="en-US" altLang="zh-CN" smtClean="0"/>
                        <a:t> </a:t>
                      </a:r>
                      <a:r>
                        <a:rPr lang="en-US" altLang="zh-CN" err="1" smtClean="0"/>
                        <a:t>struct</a:t>
                      </a:r>
                      <a:r>
                        <a:rPr lang="en-US" altLang="zh-CN" smtClean="0"/>
                        <a:t> {</a:t>
                      </a:r>
                    </a:p>
                    <a:p>
                      <a:r>
                        <a:rPr lang="en-US" altLang="zh-CN" smtClean="0"/>
                        <a:t>  DWORDLONG </a:t>
                      </a:r>
                      <a:r>
                        <a:rPr lang="en-US" altLang="zh-CN" err="1" smtClean="0"/>
                        <a:t>UsnJournalID</a:t>
                      </a:r>
                      <a:r>
                        <a:rPr lang="en-US" altLang="zh-CN" smtClean="0"/>
                        <a:t>;</a:t>
                      </a:r>
                    </a:p>
                    <a:p>
                      <a:r>
                        <a:rPr lang="en-US" altLang="zh-CN" smtClean="0"/>
                        <a:t>  DWORD     </a:t>
                      </a:r>
                      <a:r>
                        <a:rPr lang="en-US" altLang="zh-CN" err="1" smtClean="0"/>
                        <a:t>DeleteFlags</a:t>
                      </a:r>
                      <a:r>
                        <a:rPr lang="en-US" altLang="zh-CN" smtClean="0"/>
                        <a:t>;</a:t>
                      </a:r>
                    </a:p>
                    <a:p>
                      <a:r>
                        <a:rPr lang="en-US" altLang="zh-CN" smtClean="0"/>
                        <a:t>} DELETE_USN_JOURNAL_DATA, *PDELETE_USN_JOURNAL_DATA;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21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个人常用工具一览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smtClean="0"/>
              <a:t>Everything</a:t>
            </a:r>
          </a:p>
          <a:p>
            <a:r>
              <a:rPr lang="en-US" altLang="zh-CN" b="1" err="1" smtClean="0"/>
              <a:t>picPick</a:t>
            </a:r>
            <a:endParaRPr lang="en-US" altLang="zh-CN" b="1" smtClean="0"/>
          </a:p>
          <a:p>
            <a:r>
              <a:rPr lang="en-US" altLang="zh-CN" b="1"/>
              <a:t>Visual studio </a:t>
            </a:r>
            <a:r>
              <a:rPr lang="en-US" altLang="zh-CN" b="1" smtClean="0"/>
              <a:t>code</a:t>
            </a:r>
          </a:p>
          <a:p>
            <a:r>
              <a:rPr lang="en-US" altLang="zh-CN" b="1" err="1" smtClean="0"/>
              <a:t>xenu</a:t>
            </a:r>
            <a:endParaRPr lang="en-US" altLang="zh-CN" b="1" smtClean="0"/>
          </a:p>
          <a:p>
            <a:r>
              <a:rPr lang="en-US" altLang="zh-CN" b="1" err="1" smtClean="0"/>
              <a:t>wireshark</a:t>
            </a:r>
            <a:endParaRPr lang="en-US" altLang="zh-CN" b="1" smtClean="0"/>
          </a:p>
          <a:p>
            <a:r>
              <a:rPr lang="en-US" altLang="zh-CN" b="1" err="1" smtClean="0"/>
              <a:t>hashTab</a:t>
            </a:r>
            <a:endParaRPr lang="en-US" altLang="zh-CN" b="1" smtClean="0"/>
          </a:p>
          <a:p>
            <a:r>
              <a:rPr lang="en-US" altLang="zh-CN" b="1" smtClean="0"/>
              <a:t>depends</a:t>
            </a:r>
          </a:p>
          <a:p>
            <a:r>
              <a:rPr lang="en-US" altLang="zh-CN" smtClean="0"/>
              <a:t>Notepad++</a:t>
            </a:r>
          </a:p>
          <a:p>
            <a:r>
              <a:rPr lang="en-US" altLang="zh-CN" err="1" smtClean="0"/>
              <a:t>Sqlyog</a:t>
            </a:r>
            <a:endParaRPr lang="en-US" altLang="zh-CN" smtClean="0"/>
          </a:p>
          <a:p>
            <a:r>
              <a:rPr lang="en-US" altLang="zh-CN" err="1" smtClean="0"/>
              <a:t>Xshell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216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</a:t>
            </a:r>
            <a:r>
              <a:rPr lang="en-US" altLang="zh-CN" smtClean="0"/>
              <a:t>verything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http://</a:t>
            </a:r>
            <a:r>
              <a:rPr lang="en-US" altLang="zh-CN" smtClean="0">
                <a:hlinkClick r:id="rId2"/>
              </a:rPr>
              <a:t>www.voidtools.com</a:t>
            </a:r>
            <a:endParaRPr lang="en-US" altLang="zh-CN" smtClean="0"/>
          </a:p>
          <a:p>
            <a:r>
              <a:rPr lang="zh-CN" altLang="en-US" smtClean="0"/>
              <a:t>文件名超快搜索</a:t>
            </a:r>
            <a:r>
              <a:rPr lang="en-US" altLang="zh-CN" smtClean="0"/>
              <a:t>,</a:t>
            </a:r>
            <a:r>
              <a:rPr lang="zh-CN" altLang="en-US" smtClean="0"/>
              <a:t>支持正则、路径、类型、各种奇怪的搜索方式</a:t>
            </a:r>
            <a:endParaRPr lang="en-US" altLang="zh-CN" smtClean="0"/>
          </a:p>
          <a:p>
            <a:r>
              <a:rPr lang="en-US" altLang="zh-CN" smtClean="0"/>
              <a:t>ETP</a:t>
            </a:r>
          </a:p>
          <a:p>
            <a:r>
              <a:rPr lang="en-US" altLang="zh-CN" smtClean="0"/>
              <a:t>Http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73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Everything search engine</a:t>
            </a:r>
            <a:r>
              <a:rPr lang="zh-CN" altLang="en-US" smtClean="0"/>
              <a:t>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读取</a:t>
            </a:r>
            <a:r>
              <a:rPr lang="en-US" altLang="zh-CN" smtClean="0"/>
              <a:t>NTFS</a:t>
            </a:r>
            <a:r>
              <a:rPr lang="zh-CN" altLang="en-US" smtClean="0"/>
              <a:t>文件系统</a:t>
            </a:r>
            <a:r>
              <a:rPr lang="zh-CN" altLang="en-US" smtClean="0"/>
              <a:t>的</a:t>
            </a:r>
            <a:r>
              <a:rPr lang="en-US" altLang="zh-CN" smtClean="0"/>
              <a:t>MFT</a:t>
            </a:r>
            <a:r>
              <a:rPr lang="zh-CN" altLang="en-US" smtClean="0"/>
              <a:t>表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监听</a:t>
            </a:r>
            <a:r>
              <a:rPr lang="en-US" altLang="zh-CN" smtClean="0">
                <a:solidFill>
                  <a:srgbClr val="FF0000"/>
                </a:solidFill>
              </a:rPr>
              <a:t>USN</a:t>
            </a:r>
            <a:r>
              <a:rPr lang="zh-CN" altLang="en-US" smtClean="0">
                <a:solidFill>
                  <a:srgbClr val="FF0000"/>
                </a:solidFill>
              </a:rPr>
              <a:t>日志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建立索引</a:t>
            </a:r>
            <a:r>
              <a:rPr lang="zh-CN" altLang="en-US"/>
              <a:t>数据</a:t>
            </a:r>
            <a:r>
              <a:rPr lang="zh-CN" altLang="en-US" smtClean="0"/>
              <a:t>库</a:t>
            </a:r>
            <a:endParaRPr lang="en-US" altLang="zh-CN" smtClean="0"/>
          </a:p>
          <a:p>
            <a:r>
              <a:rPr lang="zh-CN" altLang="en-US" smtClean="0"/>
              <a:t>匹配查询</a:t>
            </a:r>
            <a:endParaRPr lang="en-US" altLang="zh-CN"/>
          </a:p>
          <a:p>
            <a:r>
              <a:rPr lang="zh-CN" altLang="en-US" smtClean="0"/>
              <a:t>调用非公开的</a:t>
            </a:r>
            <a:r>
              <a:rPr lang="en-US" altLang="zh-CN" smtClean="0"/>
              <a:t>win32 </a:t>
            </a:r>
            <a:r>
              <a:rPr lang="en-US" altLang="zh-CN" err="1"/>
              <a:t>A</a:t>
            </a:r>
            <a:r>
              <a:rPr lang="en-US" altLang="zh-CN" err="1" smtClean="0"/>
              <a:t>pi</a:t>
            </a:r>
            <a:r>
              <a:rPr lang="en-US" altLang="zh-CN" smtClean="0"/>
              <a:t>(ntdll.dll)</a:t>
            </a:r>
            <a:r>
              <a:rPr lang="zh-CN" altLang="en-US" smtClean="0"/>
              <a:t>获取文件路径</a:t>
            </a:r>
            <a:endParaRPr lang="en-US" altLang="zh-CN" smtClean="0"/>
          </a:p>
          <a:p>
            <a:r>
              <a:rPr lang="en-US" altLang="zh-CN" strike="sngStrike" smtClean="0">
                <a:solidFill>
                  <a:srgbClr val="FF0000"/>
                </a:solidFill>
              </a:rPr>
              <a:t>exFAT,FAT32</a:t>
            </a:r>
            <a:endParaRPr lang="zh-CN" altLang="en-US" strike="sngStrik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45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MTF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9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USN</a:t>
            </a:r>
            <a:r>
              <a:rPr lang="zh-CN" altLang="en-US" smtClean="0"/>
              <a:t>操弄步骤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en-US" altLang="zh-CN"/>
              <a:t>.       </a:t>
            </a:r>
            <a:r>
              <a:rPr lang="zh-CN" altLang="en-US"/>
              <a:t>判断驱动盘是否为 </a:t>
            </a:r>
            <a:r>
              <a:rPr lang="en-US" altLang="zh-CN"/>
              <a:t>NTFS</a:t>
            </a:r>
            <a:r>
              <a:rPr lang="zh-CN" altLang="en-US"/>
              <a:t> </a:t>
            </a:r>
            <a:r>
              <a:rPr lang="zh-CN" altLang="en-US" smtClean="0"/>
              <a:t>格式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en-US" altLang="zh-CN"/>
              <a:t>.       </a:t>
            </a:r>
            <a:r>
              <a:rPr lang="zh-CN" altLang="en-US"/>
              <a:t>获取驱动盘</a:t>
            </a:r>
            <a:r>
              <a:rPr lang="zh-CN" altLang="en-US" smtClean="0"/>
              <a:t>句柄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en-US" altLang="zh-CN"/>
              <a:t>.       </a:t>
            </a:r>
            <a:r>
              <a:rPr lang="zh-CN" altLang="en-US"/>
              <a:t>初始化 </a:t>
            </a:r>
            <a:r>
              <a:rPr lang="en-US" altLang="zh-CN"/>
              <a:t>USN</a:t>
            </a:r>
            <a:r>
              <a:rPr lang="zh-CN" altLang="en-US"/>
              <a:t> </a:t>
            </a:r>
            <a:r>
              <a:rPr lang="zh-CN" altLang="en-US" smtClean="0"/>
              <a:t>日志文件</a:t>
            </a:r>
            <a:endParaRPr lang="zh-CN" altLang="en-US"/>
          </a:p>
          <a:p>
            <a:r>
              <a:rPr lang="en-US" altLang="zh-CN"/>
              <a:t>4.       </a:t>
            </a:r>
            <a:r>
              <a:rPr lang="zh-CN" altLang="en-US"/>
              <a:t>获取 </a:t>
            </a:r>
            <a:r>
              <a:rPr lang="en-US" altLang="zh-CN"/>
              <a:t>USN</a:t>
            </a:r>
            <a:r>
              <a:rPr lang="zh-CN" altLang="en-US"/>
              <a:t> 基本信息</a:t>
            </a:r>
          </a:p>
          <a:p>
            <a:r>
              <a:rPr lang="en-US" altLang="zh-CN"/>
              <a:t>5.       </a:t>
            </a:r>
            <a:r>
              <a:rPr lang="zh-CN" altLang="en-US"/>
              <a:t>列出 </a:t>
            </a:r>
            <a:r>
              <a:rPr lang="en-US" altLang="zh-CN"/>
              <a:t>USN</a:t>
            </a:r>
            <a:r>
              <a:rPr lang="zh-CN" altLang="en-US"/>
              <a:t> 日志的所有数据</a:t>
            </a:r>
          </a:p>
          <a:p>
            <a:r>
              <a:rPr lang="en-US" altLang="zh-CN"/>
              <a:t>6.       </a:t>
            </a:r>
            <a:r>
              <a:rPr lang="zh-CN" altLang="en-US"/>
              <a:t>删除 </a:t>
            </a:r>
            <a:r>
              <a:rPr lang="en-US" altLang="zh-CN"/>
              <a:t>USN</a:t>
            </a:r>
            <a:r>
              <a:rPr lang="zh-CN" altLang="en-US"/>
              <a:t> 日志文件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59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判断是否</a:t>
            </a:r>
            <a:r>
              <a:rPr lang="en-US" altLang="zh-CN" smtClean="0"/>
              <a:t>NTFS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hlinkClick r:id="rId2"/>
              </a:rPr>
              <a:t>https://msdn.microsoft.com/zh-cn/cn/library/aa364993(VS.85).</a:t>
            </a:r>
            <a:r>
              <a:rPr lang="en-US" altLang="zh-CN" smtClean="0">
                <a:hlinkClick r:id="rId2"/>
              </a:rPr>
              <a:t>aspx</a:t>
            </a:r>
            <a:endParaRPr lang="en-US" altLang="zh-CN" smtClean="0"/>
          </a:p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219605"/>
              </p:ext>
            </p:extLst>
          </p:nvPr>
        </p:nvGraphicFramePr>
        <p:xfrm>
          <a:off x="2807576" y="2756542"/>
          <a:ext cx="869703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7036"/>
              </a:tblGrid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GetVolumeInformation(</a:t>
                      </a:r>
                    </a:p>
                    <a:p>
                      <a:pPr latinLnBrk="0"/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US" altLang="zh-CN" sz="1800" b="0" i="0" kern="120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lpRootPathName</a:t>
                      </a:r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zh-CN" sz="1800" b="0" i="0" kern="120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PChar</a:t>
                      </a:r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              { </a:t>
                      </a:r>
                      <a:r>
                        <a:rPr lang="zh-CN" alt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磁盘驱动器代码字符串</a:t>
                      </a:r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latinLnBrk="0"/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US" altLang="zh-CN" sz="1800" b="0" i="0" kern="120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lpVolumeNameBuffer</a:t>
                      </a:r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zh-CN" sz="1800" b="0" i="0" kern="120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PChar</a:t>
                      </a:r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          { </a:t>
                      </a:r>
                      <a:r>
                        <a:rPr lang="zh-CN" alt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磁盘驱动器卷标名称</a:t>
                      </a:r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latinLnBrk="0"/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US" altLang="zh-CN" sz="1800" b="0" i="0" kern="120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nVolumeNameSize</a:t>
                      </a:r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DWORD;              { </a:t>
                      </a:r>
                      <a:r>
                        <a:rPr lang="zh-CN" alt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磁盘驱动器卷标名称长度</a:t>
                      </a:r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latinLnBrk="0"/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lpVolumeSerialNumber: PDWORD;        { </a:t>
                      </a:r>
                      <a:r>
                        <a:rPr lang="zh-CN" alt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磁盘驱动器卷标序列号</a:t>
                      </a:r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latinLnBrk="0"/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var</a:t>
                      </a:r>
                      <a:r>
                        <a:rPr lang="en-US" altLang="zh-CN" sz="1800" b="1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lpMaximumComponentLength: DWORD; { </a:t>
                      </a:r>
                      <a:r>
                        <a:rPr lang="zh-CN" alt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系统允许的最大文件名长度</a:t>
                      </a:r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latinLnBrk="0"/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var</a:t>
                      </a:r>
                      <a:r>
                        <a:rPr lang="en-US" altLang="zh-CN" sz="1800" b="1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lpFileSystemFlags: DWORD;        { </a:t>
                      </a:r>
                      <a:r>
                        <a:rPr lang="zh-CN" alt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文件系统标识</a:t>
                      </a:r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latinLnBrk="0"/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lpFileSystemNameBuffer: </a:t>
                      </a:r>
                      <a:r>
                        <a:rPr lang="en-US" altLang="zh-CN" sz="1800" b="0" i="0" kern="120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PChar</a:t>
                      </a:r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      { </a:t>
                      </a:r>
                      <a:r>
                        <a:rPr lang="zh-CN" alt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文件操作系统名称</a:t>
                      </a:r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latinLnBrk="0"/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nFileSystemNameSize: DWORD           { </a:t>
                      </a:r>
                      <a:r>
                        <a:rPr lang="zh-CN" alt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文件操作系统名称长度</a:t>
                      </a:r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latinLnBrk="0"/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BOOL;</a:t>
                      </a:r>
                    </a:p>
                    <a:p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42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2</a:t>
            </a:r>
            <a:r>
              <a:rPr lang="zh-CN" altLang="en-US" b="1" smtClean="0"/>
              <a:t>获取</a:t>
            </a:r>
            <a:r>
              <a:rPr lang="zh-CN" altLang="en-US" b="1"/>
              <a:t>驱动盘句柄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</a:t>
            </a:r>
            <a:r>
              <a:rPr lang="en-US" altLang="zh-CN" smtClean="0">
                <a:hlinkClick r:id="rId2"/>
              </a:rPr>
              <a:t>msdn.microsoft.com/en-us/library/aa363858(VS.85</a:t>
            </a:r>
            <a:r>
              <a:rPr lang="en-US" altLang="zh-CN">
                <a:hlinkClick r:id="rId2"/>
              </a:rPr>
              <a:t>).aspx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95806"/>
              </p:ext>
            </p:extLst>
          </p:nvPr>
        </p:nvGraphicFramePr>
        <p:xfrm>
          <a:off x="2768978" y="2780478"/>
          <a:ext cx="700281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8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HANDLE WINAPI </a:t>
                      </a:r>
                      <a:r>
                        <a:rPr lang="en-US" altLang="zh-CN" b="0" err="1" smtClean="0">
                          <a:solidFill>
                            <a:schemeClr val="tx1"/>
                          </a:solidFill>
                        </a:rPr>
                        <a:t>CreateFile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( 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_In_     LPCTSTR               </a:t>
                      </a:r>
                      <a:r>
                        <a:rPr lang="en-US" altLang="zh-CN" b="0" err="1" smtClean="0">
                          <a:solidFill>
                            <a:schemeClr val="tx1"/>
                          </a:solidFill>
                        </a:rPr>
                        <a:t>lpFileName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, _In_     DWORD                 </a:t>
                      </a:r>
                      <a:r>
                        <a:rPr lang="en-US" altLang="zh-CN" b="0" err="1" smtClean="0">
                          <a:solidFill>
                            <a:schemeClr val="tx1"/>
                          </a:solidFill>
                        </a:rPr>
                        <a:t>dwDesiredAccess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, _In_     DWORD                 </a:t>
                      </a:r>
                      <a:r>
                        <a:rPr lang="en-US" altLang="zh-CN" b="0" err="1" smtClean="0">
                          <a:solidFill>
                            <a:schemeClr val="tx1"/>
                          </a:solidFill>
                        </a:rPr>
                        <a:t>dwShareMode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altLang="zh-CN" b="0" err="1" smtClean="0">
                          <a:solidFill>
                            <a:schemeClr val="tx1"/>
                          </a:solidFill>
                        </a:rPr>
                        <a:t>In_opt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_ LPSECURITY_ATTRIBUTES </a:t>
                      </a:r>
                      <a:r>
                        <a:rPr lang="en-US" altLang="zh-CN" b="0" err="1" smtClean="0">
                          <a:solidFill>
                            <a:schemeClr val="tx1"/>
                          </a:solidFill>
                        </a:rPr>
                        <a:t>lpSecurityAttributes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, _In_     DWORD                 </a:t>
                      </a:r>
                      <a:r>
                        <a:rPr lang="en-US" altLang="zh-CN" b="0" err="1" smtClean="0">
                          <a:solidFill>
                            <a:schemeClr val="tx1"/>
                          </a:solidFill>
                        </a:rPr>
                        <a:t>dwCreationDisposition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, _In_     DWORD                 </a:t>
                      </a:r>
                      <a:r>
                        <a:rPr lang="en-US" altLang="zh-CN" b="0" err="1" smtClean="0">
                          <a:solidFill>
                            <a:schemeClr val="tx1"/>
                          </a:solidFill>
                        </a:rPr>
                        <a:t>dwFlagsAndAttributes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altLang="zh-CN" b="0" err="1" smtClean="0">
                          <a:solidFill>
                            <a:schemeClr val="tx1"/>
                          </a:solidFill>
                        </a:rPr>
                        <a:t>In_opt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_ HANDLE                </a:t>
                      </a:r>
                      <a:r>
                        <a:rPr lang="en-US" altLang="zh-CN" b="0" err="1" smtClean="0">
                          <a:solidFill>
                            <a:schemeClr val="tx1"/>
                          </a:solidFill>
                        </a:rPr>
                        <a:t>hTemplateFile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 ); </a:t>
                      </a:r>
                      <a:br>
                        <a:rPr lang="en-US" altLang="zh-CN" b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．  使用者需要获取管理员权限</a:t>
                      </a:r>
                    </a:p>
                    <a:p>
                      <a:r>
                        <a:rPr lang="en-US" altLang="zh-CN" sz="1800" b="0" i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b="0" i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．  </a:t>
                      </a:r>
                      <a:r>
                        <a:rPr lang="en-US" altLang="zh-CN" sz="1800" b="0" i="1" kern="120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dwCreationDisposition</a:t>
                      </a:r>
                      <a:r>
                        <a:rPr lang="en-US" altLang="zh-CN" sz="1800" b="0" i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 </a:t>
                      </a:r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 </a:t>
                      </a:r>
                      <a:r>
                        <a:rPr lang="zh-CN" alt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倒数第三个 </a:t>
                      </a:r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r>
                        <a:rPr lang="zh-CN" alt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必须带有 </a:t>
                      </a:r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OPEN_EXISTIN </a:t>
                      </a:r>
                      <a:r>
                        <a:rPr lang="zh-CN" alt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标识</a:t>
                      </a:r>
                    </a:p>
                    <a:p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．  当打开一个驱动盘或软盘 ， </a:t>
                      </a:r>
                      <a:r>
                        <a:rPr lang="en-US" altLang="zh-CN" sz="1800" b="0" i="1" kern="120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dwShareMode</a:t>
                      </a:r>
                      <a:r>
                        <a:rPr lang="en-US" altLang="zh-CN" sz="1800" b="0" i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 </a:t>
                      </a:r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 </a:t>
                      </a:r>
                      <a:r>
                        <a:rPr lang="zh-CN" alt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第三个 </a:t>
                      </a:r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r>
                        <a:rPr lang="zh-CN" alt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必须带有 </a:t>
                      </a:r>
                      <a:r>
                        <a:rPr lang="en-US" altLang="zh-C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FILE_SHARE_WRITE </a:t>
                      </a:r>
                      <a:r>
                        <a:rPr lang="zh-CN" alt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标识</a:t>
                      </a:r>
                    </a:p>
                    <a:p>
                      <a:r>
                        <a:rPr lang="zh-CN" alt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70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3</a:t>
            </a:r>
            <a:r>
              <a:rPr lang="zh-CN" altLang="en-US" b="1" smtClean="0"/>
              <a:t>打开</a:t>
            </a:r>
            <a:r>
              <a:rPr lang="zh-CN" altLang="en-US" b="1"/>
              <a:t> </a:t>
            </a:r>
            <a:r>
              <a:rPr lang="en-US" altLang="zh-CN" b="1"/>
              <a:t>USN Journal</a:t>
            </a:r>
            <a:r>
              <a:rPr lang="en-US" altLang="zh-CN"/>
              <a:t> </a:t>
            </a:r>
            <a:r>
              <a:rPr lang="zh-CN" altLang="en-US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http://msdn.microsoft.com/en-us/library/aa364558%28v=VS.85%29.aspx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17685"/>
              </p:ext>
            </p:extLst>
          </p:nvPr>
        </p:nvGraphicFramePr>
        <p:xfrm>
          <a:off x="2589212" y="2916956"/>
          <a:ext cx="8128000" cy="3108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BOOL </a:t>
                      </a:r>
                    </a:p>
                    <a:p>
                      <a:r>
                        <a:rPr lang="en-US" altLang="zh-CN" smtClean="0"/>
                        <a:t>WINAPI </a:t>
                      </a:r>
                    </a:p>
                    <a:p>
                      <a:r>
                        <a:rPr lang="en-US" altLang="zh-CN" err="1" smtClean="0"/>
                        <a:t>DeviceIoControl</a:t>
                      </a:r>
                      <a:r>
                        <a:rPr lang="en-US" altLang="zh-CN" smtClean="0"/>
                        <a:t>( (HANDLE) </a:t>
                      </a:r>
                      <a:r>
                        <a:rPr lang="en-US" altLang="zh-CN" err="1" smtClean="0"/>
                        <a:t>hDevice</a:t>
                      </a:r>
                      <a:r>
                        <a:rPr lang="en-US" altLang="zh-CN" smtClean="0"/>
                        <a:t>,              // handle to volume</a:t>
                      </a:r>
                    </a:p>
                    <a:p>
                      <a:r>
                        <a:rPr lang="en-US" altLang="zh-CN" smtClean="0"/>
                        <a:t>                 FSCTL_CREATE_USN_JOURNAL,      // </a:t>
                      </a:r>
                      <a:r>
                        <a:rPr lang="en-US" altLang="zh-CN" err="1" smtClean="0"/>
                        <a:t>dwIoControlCode</a:t>
                      </a:r>
                      <a:endParaRPr lang="en-US" altLang="zh-CN" smtClean="0"/>
                    </a:p>
                    <a:p>
                      <a:r>
                        <a:rPr lang="en-US" altLang="zh-CN" smtClean="0"/>
                        <a:t>                 (LPVOID) </a:t>
                      </a:r>
                      <a:r>
                        <a:rPr lang="en-US" altLang="zh-CN" err="1" smtClean="0"/>
                        <a:t>lpInBuffer</a:t>
                      </a:r>
                      <a:r>
                        <a:rPr lang="en-US" altLang="zh-CN" smtClean="0"/>
                        <a:t>,           // input buffer</a:t>
                      </a:r>
                    </a:p>
                    <a:p>
                      <a:r>
                        <a:rPr lang="en-US" altLang="zh-CN" smtClean="0"/>
                        <a:t>                 (DWORD) </a:t>
                      </a:r>
                      <a:r>
                        <a:rPr lang="en-US" altLang="zh-CN" err="1" smtClean="0"/>
                        <a:t>nInBufferSize</a:t>
                      </a:r>
                      <a:r>
                        <a:rPr lang="en-US" altLang="zh-CN" smtClean="0"/>
                        <a:t>,         // size of input buffer</a:t>
                      </a:r>
                    </a:p>
                    <a:p>
                      <a:r>
                        <a:rPr lang="en-US" altLang="zh-CN" smtClean="0"/>
                        <a:t>                 NULL,                          // </a:t>
                      </a:r>
                      <a:r>
                        <a:rPr lang="en-US" altLang="zh-CN" err="1" smtClean="0"/>
                        <a:t>lpOutBuffer</a:t>
                      </a:r>
                      <a:endParaRPr lang="en-US" altLang="zh-CN" smtClean="0"/>
                    </a:p>
                    <a:p>
                      <a:r>
                        <a:rPr lang="en-US" altLang="zh-CN" smtClean="0"/>
                        <a:t>                 0,                             // </a:t>
                      </a:r>
                      <a:r>
                        <a:rPr lang="en-US" altLang="zh-CN" err="1" smtClean="0"/>
                        <a:t>nOutBufferSize</a:t>
                      </a:r>
                      <a:endParaRPr lang="en-US" altLang="zh-CN" smtClean="0"/>
                    </a:p>
                    <a:p>
                      <a:r>
                        <a:rPr lang="en-US" altLang="zh-CN" smtClean="0"/>
                        <a:t>                 (LPDWORD) </a:t>
                      </a:r>
                      <a:r>
                        <a:rPr lang="en-US" altLang="zh-CN" err="1" smtClean="0"/>
                        <a:t>lpBytesReturned</a:t>
                      </a:r>
                      <a:r>
                        <a:rPr lang="en-US" altLang="zh-CN" smtClean="0"/>
                        <a:t>,     // number of bytes returned</a:t>
                      </a:r>
                    </a:p>
                    <a:p>
                      <a:r>
                        <a:rPr lang="en-US" altLang="zh-CN" smtClean="0"/>
                        <a:t>                 (LPOVERLAPPED) </a:t>
                      </a:r>
                      <a:r>
                        <a:rPr lang="en-US" altLang="zh-CN" err="1" smtClean="0"/>
                        <a:t>lpOverlapped</a:t>
                      </a:r>
                      <a:r>
                        <a:rPr lang="en-US" altLang="zh-CN" smtClean="0"/>
                        <a:t> ); // OVERLAPPED structure</a:t>
                      </a:r>
                    </a:p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82559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183</TotalTime>
  <Words>223</Words>
  <Application>Microsoft Office PowerPoint</Application>
  <PresentationFormat>宽屏</PresentationFormat>
  <Paragraphs>101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幼圆</vt:lpstr>
      <vt:lpstr>Arial</vt:lpstr>
      <vt:lpstr>Century Gothic</vt:lpstr>
      <vt:lpstr>Wingdings 3</vt:lpstr>
      <vt:lpstr>丝状</vt:lpstr>
      <vt:lpstr>工具分享专题</vt:lpstr>
      <vt:lpstr>个人常用工具一览</vt:lpstr>
      <vt:lpstr>Everything</vt:lpstr>
      <vt:lpstr>Everything search engine原理</vt:lpstr>
      <vt:lpstr>MTF</vt:lpstr>
      <vt:lpstr>USN操弄步骤</vt:lpstr>
      <vt:lpstr>1判断是否NTFS</vt:lpstr>
      <vt:lpstr>2获取驱动盘句柄</vt:lpstr>
      <vt:lpstr>3打开 USN Journal 文件</vt:lpstr>
      <vt:lpstr>4获取 USN Journal 文件的基本信息</vt:lpstr>
      <vt:lpstr>5列出 USN Journal 文件的数据</vt:lpstr>
      <vt:lpstr>6删除 USN Journal 文件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工具分享专题</dc:title>
  <dc:creator>zhouxinxin</dc:creator>
  <cp:lastModifiedBy>zhouxinxin</cp:lastModifiedBy>
  <cp:revision>24</cp:revision>
  <dcterms:created xsi:type="dcterms:W3CDTF">2017-12-21T11:15:56Z</dcterms:created>
  <dcterms:modified xsi:type="dcterms:W3CDTF">2017-12-23T01:26:14Z</dcterms:modified>
</cp:coreProperties>
</file>