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0" r:id="rId4"/>
  </p:sldMasterIdLst>
  <p:notesMasterIdLst>
    <p:notesMasterId r:id="rId7"/>
  </p:notesMasterIdLst>
  <p:handoutMasterIdLst>
    <p:handoutMasterId r:id="rId22"/>
  </p:handoutMasterIdLst>
  <p:sldIdLst>
    <p:sldId id="256" r:id="rId5"/>
    <p:sldId id="268" r:id="rId6"/>
    <p:sldId id="257" r:id="rId8"/>
    <p:sldId id="272" r:id="rId9"/>
    <p:sldId id="260" r:id="rId10"/>
    <p:sldId id="259" r:id="rId11"/>
    <p:sldId id="273" r:id="rId12"/>
    <p:sldId id="274" r:id="rId13"/>
    <p:sldId id="275" r:id="rId14"/>
    <p:sldId id="277" r:id="rId15"/>
    <p:sldId id="265" r:id="rId16"/>
    <p:sldId id="267" r:id="rId17"/>
    <p:sldId id="271" r:id="rId18"/>
    <p:sldId id="264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C5FEDF3C-5941-47CB-AB59-3A8C5AACF41B}">
          <p14:sldIdLst>
            <p14:sldId id="256"/>
            <p14:sldId id="268"/>
          </p14:sldIdLst>
        </p14:section>
        <p14:section name="系统介绍" id="{20C21FDE-DCAE-4C5E-B217-5765E4EA5A56}">
          <p14:sldIdLst>
            <p14:sldId id="257"/>
            <p14:sldId id="272"/>
            <p14:sldId id="260"/>
            <p14:sldId id="259"/>
          </p14:sldIdLst>
        </p14:section>
        <p14:section name="使用说明" id="{95090621-BC83-4C72-A790-483795377536}">
          <p14:sldIdLst>
            <p14:sldId id="273"/>
            <p14:sldId id="274"/>
            <p14:sldId id="275"/>
            <p14:sldId id="277"/>
            <p14:sldId id="265"/>
            <p14:sldId id="267"/>
            <p14:sldId id="271"/>
          </p14:sldIdLst>
        </p14:section>
        <p14:section name="上线计划" id="{6078EB63-94CD-46CE-B683-1EA348F69783}">
          <p14:sldIdLst>
            <p14:sldId id="264"/>
            <p14:sldId id="269"/>
          </p14:sldIdLst>
        </p14:section>
        <p14:section name="无标题节" id="{C9EDD806-C7C9-499F-A617-7616A25CC829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80FA0-8991-49E2-AFD2-4F5EE81966E0}" type="doc">
      <dgm:prSet loTypeId="urn:microsoft.com/office/officeart/2005/8/layout/vList5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C3FBDB1-60EB-42A7-A27C-736ED89C5D5F}">
      <dgm:prSet phldrT="[文本]"/>
      <dgm:spPr/>
      <dgm:t>
        <a:bodyPr/>
        <a:lstStyle/>
        <a:p>
          <a:r>
            <a:rPr lang="zh-CN" altLang="en-US" dirty="0" smtClean="0"/>
            <a:t>系统介绍</a:t>
          </a:r>
          <a:endParaRPr lang="zh-CN" altLang="en-US" dirty="0"/>
        </a:p>
      </dgm:t>
    </dgm:pt>
    <dgm:pt modelId="{C387B2DA-6E80-469B-AC20-F7D7C1847798}" cxnId="{FD6458FD-CE46-4278-A37B-3F805B77CC99}" type="parTrans">
      <dgm:prSet/>
      <dgm:spPr/>
      <dgm:t>
        <a:bodyPr/>
        <a:lstStyle/>
        <a:p>
          <a:endParaRPr lang="zh-CN" altLang="en-US"/>
        </a:p>
      </dgm:t>
    </dgm:pt>
    <dgm:pt modelId="{3199E9B3-2F57-4752-A03A-29BD46D46164}" cxnId="{FD6458FD-CE46-4278-A37B-3F805B77CC99}" type="sibTrans">
      <dgm:prSet/>
      <dgm:spPr/>
      <dgm:t>
        <a:bodyPr/>
        <a:lstStyle/>
        <a:p>
          <a:endParaRPr lang="zh-CN" altLang="en-US"/>
        </a:p>
      </dgm:t>
    </dgm:pt>
    <dgm:pt modelId="{2EC1F83B-ECA2-4D2C-AA7E-0B51E0B4824A}">
      <dgm:prSet phldrT="[文本]"/>
      <dgm:spPr/>
      <dgm:t>
        <a:bodyPr/>
        <a:lstStyle/>
        <a:p>
          <a:r>
            <a:rPr lang="zh-CN" altLang="en-US" dirty="0" smtClean="0"/>
            <a:t>系统目标</a:t>
          </a:r>
          <a:endParaRPr lang="zh-CN" altLang="en-US" dirty="0"/>
        </a:p>
      </dgm:t>
    </dgm:pt>
    <dgm:pt modelId="{E3E14692-AD63-4BDA-80C2-5EB5C100CEEE}" cxnId="{184717EB-4F82-46B9-9A8C-15458B6964EE}" type="parTrans">
      <dgm:prSet/>
      <dgm:spPr/>
      <dgm:t>
        <a:bodyPr/>
        <a:lstStyle/>
        <a:p>
          <a:endParaRPr lang="zh-CN" altLang="en-US"/>
        </a:p>
      </dgm:t>
    </dgm:pt>
    <dgm:pt modelId="{2C7E2B3F-588D-4E09-911C-EBED320FFB59}" cxnId="{184717EB-4F82-46B9-9A8C-15458B6964EE}" type="sibTrans">
      <dgm:prSet/>
      <dgm:spPr/>
      <dgm:t>
        <a:bodyPr/>
        <a:lstStyle/>
        <a:p>
          <a:endParaRPr lang="zh-CN" altLang="en-US"/>
        </a:p>
      </dgm:t>
    </dgm:pt>
    <dgm:pt modelId="{45FA1FE9-FBC6-492B-A590-C9310A605612}">
      <dgm:prSet phldrT="[文本]"/>
      <dgm:spPr/>
      <dgm:t>
        <a:bodyPr/>
        <a:lstStyle/>
        <a:p>
          <a:r>
            <a:rPr lang="zh-CN" altLang="en-US" dirty="0" smtClean="0"/>
            <a:t>使用说明</a:t>
          </a:r>
          <a:endParaRPr lang="zh-CN" altLang="en-US" dirty="0"/>
        </a:p>
      </dgm:t>
    </dgm:pt>
    <dgm:pt modelId="{93A1CBC9-3E54-4F63-90FD-BF91884DFEC2}" cxnId="{52CD9EE3-B1A8-495E-9ED9-08F07D042E28}" type="parTrans">
      <dgm:prSet/>
      <dgm:spPr/>
      <dgm:t>
        <a:bodyPr/>
        <a:lstStyle/>
        <a:p>
          <a:endParaRPr lang="zh-CN" altLang="en-US"/>
        </a:p>
      </dgm:t>
    </dgm:pt>
    <dgm:pt modelId="{61C7C737-062E-4247-B4E5-C61B3E646DA5}" cxnId="{52CD9EE3-B1A8-495E-9ED9-08F07D042E28}" type="sibTrans">
      <dgm:prSet/>
      <dgm:spPr/>
      <dgm:t>
        <a:bodyPr/>
        <a:lstStyle/>
        <a:p>
          <a:endParaRPr lang="zh-CN" altLang="en-US"/>
        </a:p>
      </dgm:t>
    </dgm:pt>
    <dgm:pt modelId="{03FC1E18-51FA-42B9-99E4-47095C2D11EF}">
      <dgm:prSet phldrT="[文本]"/>
      <dgm:spPr/>
      <dgm:t>
        <a:bodyPr/>
        <a:lstStyle/>
        <a:p>
          <a:r>
            <a:rPr lang="zh-CN" altLang="en-US" dirty="0" smtClean="0"/>
            <a:t>标杆使用</a:t>
          </a:r>
          <a:endParaRPr lang="zh-CN" altLang="en-US" dirty="0"/>
        </a:p>
      </dgm:t>
    </dgm:pt>
    <dgm:pt modelId="{520918BF-C322-4EC9-A279-0F6A9D895F97}" cxnId="{A566914F-D276-4925-83D5-7AACC56628BF}" type="parTrans">
      <dgm:prSet/>
      <dgm:spPr/>
      <dgm:t>
        <a:bodyPr/>
        <a:lstStyle/>
        <a:p>
          <a:endParaRPr lang="zh-CN" altLang="en-US"/>
        </a:p>
      </dgm:t>
    </dgm:pt>
    <dgm:pt modelId="{CC67FE66-921B-46A4-9F88-2D12DCD3B9D0}" cxnId="{A566914F-D276-4925-83D5-7AACC56628BF}" type="sibTrans">
      <dgm:prSet/>
      <dgm:spPr/>
      <dgm:t>
        <a:bodyPr/>
        <a:lstStyle/>
        <a:p>
          <a:endParaRPr lang="zh-CN" altLang="en-US"/>
        </a:p>
      </dgm:t>
    </dgm:pt>
    <dgm:pt modelId="{7C56A628-5E74-4F2C-8105-334E6ACE439C}">
      <dgm:prSet phldrT="[文本]"/>
      <dgm:spPr/>
      <dgm:t>
        <a:bodyPr/>
        <a:lstStyle/>
        <a:p>
          <a:endParaRPr lang="zh-CN" altLang="en-US" dirty="0"/>
        </a:p>
      </dgm:t>
    </dgm:pt>
    <dgm:pt modelId="{3AF45410-FF9A-48BC-8C46-0228840F6851}" cxnId="{2F312499-8EF0-43D1-B08C-A0C67EE041DF}" type="parTrans">
      <dgm:prSet/>
      <dgm:spPr/>
      <dgm:t>
        <a:bodyPr/>
        <a:lstStyle/>
        <a:p>
          <a:endParaRPr lang="zh-CN" altLang="en-US"/>
        </a:p>
      </dgm:t>
    </dgm:pt>
    <dgm:pt modelId="{37AC22DC-5494-460E-896B-CC94BFB70C0E}" cxnId="{2F312499-8EF0-43D1-B08C-A0C67EE041DF}" type="sibTrans">
      <dgm:prSet/>
      <dgm:spPr/>
      <dgm:t>
        <a:bodyPr/>
        <a:lstStyle/>
        <a:p>
          <a:endParaRPr lang="zh-CN" altLang="en-US"/>
        </a:p>
      </dgm:t>
    </dgm:pt>
    <dgm:pt modelId="{7CBDDF50-DF0D-44FF-9471-80F78C1EA40F}">
      <dgm:prSet phldrT="[文本]"/>
      <dgm:spPr/>
      <dgm:t>
        <a:bodyPr/>
        <a:lstStyle/>
        <a:p>
          <a:r>
            <a:rPr lang="zh-CN" altLang="en-US" dirty="0" smtClean="0"/>
            <a:t>系统架构</a:t>
          </a:r>
          <a:endParaRPr lang="zh-CN" altLang="en-US" dirty="0"/>
        </a:p>
      </dgm:t>
    </dgm:pt>
    <dgm:pt modelId="{5F130E1B-03B4-4F70-95A4-D13FCA331D2A}" cxnId="{466A51AC-32F7-4CED-A1EA-DB58B520C321}" type="parTrans">
      <dgm:prSet/>
      <dgm:spPr/>
      <dgm:t>
        <a:bodyPr/>
        <a:lstStyle/>
        <a:p>
          <a:endParaRPr lang="zh-CN" altLang="en-US"/>
        </a:p>
      </dgm:t>
    </dgm:pt>
    <dgm:pt modelId="{4196C86D-86D9-4EA6-AB10-08F9FBAB9A7E}" cxnId="{466A51AC-32F7-4CED-A1EA-DB58B520C321}" type="sibTrans">
      <dgm:prSet/>
      <dgm:spPr/>
      <dgm:t>
        <a:bodyPr/>
        <a:lstStyle/>
        <a:p>
          <a:endParaRPr lang="zh-CN" altLang="en-US"/>
        </a:p>
      </dgm:t>
    </dgm:pt>
    <dgm:pt modelId="{BF6D0BDC-8706-48F6-A529-597E304403AD}">
      <dgm:prSet phldrT="[文本]"/>
      <dgm:spPr/>
      <dgm:t>
        <a:bodyPr/>
        <a:lstStyle/>
        <a:p>
          <a:r>
            <a:rPr lang="en-US" altLang="zh-CN" dirty="0" smtClean="0"/>
            <a:t>TMP/CI</a:t>
          </a:r>
          <a:r>
            <a:rPr lang="zh-CN" altLang="en-US" dirty="0" smtClean="0"/>
            <a:t>任务配套</a:t>
          </a:r>
          <a:endParaRPr lang="zh-CN" altLang="en-US" dirty="0"/>
        </a:p>
      </dgm:t>
    </dgm:pt>
    <dgm:pt modelId="{FA4E8680-144A-407F-AAF4-4BD8373F7B18}" cxnId="{D2928352-6FCB-42ED-9E75-DDDCBD7D991F}" type="parTrans">
      <dgm:prSet/>
      <dgm:spPr/>
      <dgm:t>
        <a:bodyPr/>
        <a:lstStyle/>
        <a:p>
          <a:endParaRPr lang="zh-CN" altLang="en-US"/>
        </a:p>
      </dgm:t>
    </dgm:pt>
    <dgm:pt modelId="{57395140-B206-41CB-A615-612264AAEABD}" cxnId="{D2928352-6FCB-42ED-9E75-DDDCBD7D991F}" type="sibTrans">
      <dgm:prSet/>
      <dgm:spPr/>
      <dgm:t>
        <a:bodyPr/>
        <a:lstStyle/>
        <a:p>
          <a:endParaRPr lang="zh-CN" altLang="en-US"/>
        </a:p>
      </dgm:t>
    </dgm:pt>
    <dgm:pt modelId="{6EC97424-9775-4431-9913-23ACC72FA3B9}">
      <dgm:prSet phldrT="[文本]"/>
      <dgm:spPr/>
      <dgm:t>
        <a:bodyPr/>
        <a:lstStyle/>
        <a:p>
          <a:r>
            <a:rPr lang="zh-CN" altLang="en-US" dirty="0" smtClean="0"/>
            <a:t>新旧标杆差异</a:t>
          </a:r>
          <a:endParaRPr lang="zh-CN" altLang="en-US" dirty="0"/>
        </a:p>
      </dgm:t>
    </dgm:pt>
    <dgm:pt modelId="{CC3AF896-7CDF-47FA-9E27-68EE6ADFCAD9}" cxnId="{38470BE0-B797-48C1-B1FA-40F344333FDB}" type="parTrans">
      <dgm:prSet/>
      <dgm:spPr/>
      <dgm:t>
        <a:bodyPr/>
        <a:lstStyle/>
        <a:p>
          <a:endParaRPr lang="zh-CN" altLang="en-US"/>
        </a:p>
      </dgm:t>
    </dgm:pt>
    <dgm:pt modelId="{41D26580-76C7-4144-B083-F25F21FD6368}" cxnId="{38470BE0-B797-48C1-B1FA-40F344333FDB}" type="sibTrans">
      <dgm:prSet/>
      <dgm:spPr/>
      <dgm:t>
        <a:bodyPr/>
        <a:lstStyle/>
        <a:p>
          <a:endParaRPr lang="zh-CN" altLang="en-US"/>
        </a:p>
      </dgm:t>
    </dgm:pt>
    <dgm:pt modelId="{B4150DBA-5EF7-4676-B84B-48F9FA44183A}">
      <dgm:prSet phldrT="[文本]"/>
      <dgm:spPr/>
      <dgm:t>
        <a:bodyPr/>
        <a:lstStyle/>
        <a:p>
          <a:r>
            <a:rPr lang="zh-CN" altLang="en-US" dirty="0" smtClean="0"/>
            <a:t>设计原理</a:t>
          </a:r>
          <a:endParaRPr lang="zh-CN" altLang="en-US" dirty="0"/>
        </a:p>
      </dgm:t>
    </dgm:pt>
    <dgm:pt modelId="{600470FB-B6AB-495F-BBB4-E182AC285550}" cxnId="{C5BFAABF-0779-4AF6-92A3-28F58E2D7407}" type="sibTrans">
      <dgm:prSet/>
      <dgm:spPr/>
      <dgm:t>
        <a:bodyPr/>
        <a:lstStyle/>
        <a:p>
          <a:endParaRPr lang="zh-CN" altLang="en-US"/>
        </a:p>
      </dgm:t>
    </dgm:pt>
    <dgm:pt modelId="{E4240252-7605-47BE-8208-1777233DCF0A}" cxnId="{C5BFAABF-0779-4AF6-92A3-28F58E2D7407}" type="parTrans">
      <dgm:prSet/>
      <dgm:spPr/>
      <dgm:t>
        <a:bodyPr/>
        <a:lstStyle/>
        <a:p>
          <a:endParaRPr lang="zh-CN" altLang="en-US"/>
        </a:p>
      </dgm:t>
    </dgm:pt>
    <dgm:pt modelId="{1840C37C-1787-4255-92EB-E99DC5B68032}" type="pres">
      <dgm:prSet presAssocID="{69480FA0-8991-49E2-AFD2-4F5EE81966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997AE-90C7-4114-A909-622B6690CC3B}" type="pres">
      <dgm:prSet presAssocID="{FC3FBDB1-60EB-42A7-A27C-736ED89C5D5F}" presName="linNode" presStyleCnt="0"/>
      <dgm:spPr/>
    </dgm:pt>
    <dgm:pt modelId="{0F3A94D5-7CC0-47F2-9E8A-712255BBD828}" type="pres">
      <dgm:prSet presAssocID="{FC3FBDB1-60EB-42A7-A27C-736ED89C5D5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3862A-9E50-40FC-B5EF-63D9425D7104}" type="pres">
      <dgm:prSet presAssocID="{FC3FBDB1-60EB-42A7-A27C-736ED89C5D5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11E1D-FAD4-47FA-B3D2-3A6F4BFC7AF5}" type="pres">
      <dgm:prSet presAssocID="{3199E9B3-2F57-4752-A03A-29BD46D46164}" presName="sp" presStyleCnt="0"/>
      <dgm:spPr/>
    </dgm:pt>
    <dgm:pt modelId="{2C822BE4-572B-40B4-A7D3-0BBB1A82B019}" type="pres">
      <dgm:prSet presAssocID="{45FA1FE9-FBC6-492B-A590-C9310A605612}" presName="linNode" presStyleCnt="0"/>
      <dgm:spPr/>
    </dgm:pt>
    <dgm:pt modelId="{D15C8C88-4AB5-49E5-BAB5-78F340368883}" type="pres">
      <dgm:prSet presAssocID="{45FA1FE9-FBC6-492B-A590-C9310A60561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C57EF-8E29-4C1F-BD6E-AEC2041B75D9}" type="pres">
      <dgm:prSet presAssocID="{45FA1FE9-FBC6-492B-A590-C9310A60561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B6670C-C938-4516-AD77-20E80F27FAE4}" type="presOf" srcId="{B4150DBA-5EF7-4676-B84B-48F9FA44183A}" destId="{7DE3862A-9E50-40FC-B5EF-63D9425D7104}" srcOrd="0" destOrd="1" presId="urn:microsoft.com/office/officeart/2005/8/layout/vList5"/>
    <dgm:cxn modelId="{FD6458FD-CE46-4278-A37B-3F805B77CC99}" srcId="{69480FA0-8991-49E2-AFD2-4F5EE81966E0}" destId="{FC3FBDB1-60EB-42A7-A27C-736ED89C5D5F}" srcOrd="0" destOrd="0" parTransId="{C387B2DA-6E80-469B-AC20-F7D7C1847798}" sibTransId="{3199E9B3-2F57-4752-A03A-29BD46D46164}"/>
    <dgm:cxn modelId="{466A51AC-32F7-4CED-A1EA-DB58B520C321}" srcId="{FC3FBDB1-60EB-42A7-A27C-736ED89C5D5F}" destId="{7CBDDF50-DF0D-44FF-9471-80F78C1EA40F}" srcOrd="2" destOrd="0" parTransId="{5F130E1B-03B4-4F70-95A4-D13FCA331D2A}" sibTransId="{4196C86D-86D9-4EA6-AB10-08F9FBAB9A7E}"/>
    <dgm:cxn modelId="{E863E6D2-81E4-4BD6-9F90-E35F47DE053C}" type="presOf" srcId="{2EC1F83B-ECA2-4D2C-AA7E-0B51E0B4824A}" destId="{7DE3862A-9E50-40FC-B5EF-63D9425D7104}" srcOrd="0" destOrd="0" presId="urn:microsoft.com/office/officeart/2005/8/layout/vList5"/>
    <dgm:cxn modelId="{F6CC4D1C-4165-4ED5-B604-3B6C1F3EEDEA}" type="presOf" srcId="{FC3FBDB1-60EB-42A7-A27C-736ED89C5D5F}" destId="{0F3A94D5-7CC0-47F2-9E8A-712255BBD828}" srcOrd="0" destOrd="0" presId="urn:microsoft.com/office/officeart/2005/8/layout/vList5"/>
    <dgm:cxn modelId="{D2928352-6FCB-42ED-9E75-DDDCBD7D991F}" srcId="{45FA1FE9-FBC6-492B-A590-C9310A605612}" destId="{BF6D0BDC-8706-48F6-A529-597E304403AD}" srcOrd="1" destOrd="0" parTransId="{FA4E8680-144A-407F-AAF4-4BD8373F7B18}" sibTransId="{57395140-B206-41CB-A615-612264AAEABD}"/>
    <dgm:cxn modelId="{691CE0C9-6ABC-446F-9093-7C018790F8BB}" type="presOf" srcId="{BF6D0BDC-8706-48F6-A529-597E304403AD}" destId="{67AC57EF-8E29-4C1F-BD6E-AEC2041B75D9}" srcOrd="0" destOrd="1" presId="urn:microsoft.com/office/officeart/2005/8/layout/vList5"/>
    <dgm:cxn modelId="{184717EB-4F82-46B9-9A8C-15458B6964EE}" srcId="{FC3FBDB1-60EB-42A7-A27C-736ED89C5D5F}" destId="{2EC1F83B-ECA2-4D2C-AA7E-0B51E0B4824A}" srcOrd="0" destOrd="0" parTransId="{E3E14692-AD63-4BDA-80C2-5EB5C100CEEE}" sibTransId="{2C7E2B3F-588D-4E09-911C-EBED320FFB59}"/>
    <dgm:cxn modelId="{11BA8822-2A20-45AF-BCE1-AFFBEF1804E3}" type="presOf" srcId="{03FC1E18-51FA-42B9-99E4-47095C2D11EF}" destId="{67AC57EF-8E29-4C1F-BD6E-AEC2041B75D9}" srcOrd="0" destOrd="0" presId="urn:microsoft.com/office/officeart/2005/8/layout/vList5"/>
    <dgm:cxn modelId="{C5BFAABF-0779-4AF6-92A3-28F58E2D7407}" srcId="{FC3FBDB1-60EB-42A7-A27C-736ED89C5D5F}" destId="{B4150DBA-5EF7-4676-B84B-48F9FA44183A}" srcOrd="1" destOrd="0" parTransId="{E4240252-7605-47BE-8208-1777233DCF0A}" sibTransId="{600470FB-B6AB-495F-BBB4-E182AC285550}"/>
    <dgm:cxn modelId="{5FF9C2DF-E7BD-45D4-BF68-3BD43B0697B3}" type="presOf" srcId="{7CBDDF50-DF0D-44FF-9471-80F78C1EA40F}" destId="{7DE3862A-9E50-40FC-B5EF-63D9425D7104}" srcOrd="0" destOrd="2" presId="urn:microsoft.com/office/officeart/2005/8/layout/vList5"/>
    <dgm:cxn modelId="{2F312499-8EF0-43D1-B08C-A0C67EE041DF}" srcId="{FC3FBDB1-60EB-42A7-A27C-736ED89C5D5F}" destId="{7C56A628-5E74-4F2C-8105-334E6ACE439C}" srcOrd="3" destOrd="0" parTransId="{3AF45410-FF9A-48BC-8C46-0228840F6851}" sibTransId="{37AC22DC-5494-460E-896B-CC94BFB70C0E}"/>
    <dgm:cxn modelId="{52CD9EE3-B1A8-495E-9ED9-08F07D042E28}" srcId="{69480FA0-8991-49E2-AFD2-4F5EE81966E0}" destId="{45FA1FE9-FBC6-492B-A590-C9310A605612}" srcOrd="1" destOrd="0" parTransId="{93A1CBC9-3E54-4F63-90FD-BF91884DFEC2}" sibTransId="{61C7C737-062E-4247-B4E5-C61B3E646DA5}"/>
    <dgm:cxn modelId="{A050CA6D-0133-46E0-AAC8-0DF3AB052C85}" type="presOf" srcId="{6EC97424-9775-4431-9913-23ACC72FA3B9}" destId="{67AC57EF-8E29-4C1F-BD6E-AEC2041B75D9}" srcOrd="0" destOrd="2" presId="urn:microsoft.com/office/officeart/2005/8/layout/vList5"/>
    <dgm:cxn modelId="{D8F82AA9-A4F5-4D8C-86CB-15D6460654D5}" type="presOf" srcId="{69480FA0-8991-49E2-AFD2-4F5EE81966E0}" destId="{1840C37C-1787-4255-92EB-E99DC5B68032}" srcOrd="0" destOrd="0" presId="urn:microsoft.com/office/officeart/2005/8/layout/vList5"/>
    <dgm:cxn modelId="{A566914F-D276-4925-83D5-7AACC56628BF}" srcId="{45FA1FE9-FBC6-492B-A590-C9310A605612}" destId="{03FC1E18-51FA-42B9-99E4-47095C2D11EF}" srcOrd="0" destOrd="0" parTransId="{520918BF-C322-4EC9-A279-0F6A9D895F97}" sibTransId="{CC67FE66-921B-46A4-9F88-2D12DCD3B9D0}"/>
    <dgm:cxn modelId="{58E52950-0DED-4A4A-931C-C445356398B1}" type="presOf" srcId="{7C56A628-5E74-4F2C-8105-334E6ACE439C}" destId="{7DE3862A-9E50-40FC-B5EF-63D9425D7104}" srcOrd="0" destOrd="3" presId="urn:microsoft.com/office/officeart/2005/8/layout/vList5"/>
    <dgm:cxn modelId="{38470BE0-B797-48C1-B1FA-40F344333FDB}" srcId="{45FA1FE9-FBC6-492B-A590-C9310A605612}" destId="{6EC97424-9775-4431-9913-23ACC72FA3B9}" srcOrd="2" destOrd="0" parTransId="{CC3AF896-7CDF-47FA-9E27-68EE6ADFCAD9}" sibTransId="{41D26580-76C7-4144-B083-F25F21FD6368}"/>
    <dgm:cxn modelId="{D9BA422D-9151-43FA-8113-A2F08617772E}" type="presOf" srcId="{45FA1FE9-FBC6-492B-A590-C9310A605612}" destId="{D15C8C88-4AB5-49E5-BAB5-78F340368883}" srcOrd="0" destOrd="0" presId="urn:microsoft.com/office/officeart/2005/8/layout/vList5"/>
    <dgm:cxn modelId="{CF5C66EC-D6C9-44B3-927B-4E98D5EB5062}" type="presParOf" srcId="{1840C37C-1787-4255-92EB-E99DC5B68032}" destId="{C07997AE-90C7-4114-A909-622B6690CC3B}" srcOrd="0" destOrd="0" presId="urn:microsoft.com/office/officeart/2005/8/layout/vList5"/>
    <dgm:cxn modelId="{EF55BB04-D9B0-4199-816A-675950082878}" type="presParOf" srcId="{C07997AE-90C7-4114-A909-622B6690CC3B}" destId="{0F3A94D5-7CC0-47F2-9E8A-712255BBD828}" srcOrd="0" destOrd="0" presId="urn:microsoft.com/office/officeart/2005/8/layout/vList5"/>
    <dgm:cxn modelId="{538EE79A-4A41-4735-BDD5-EC755B9FC4C8}" type="presParOf" srcId="{C07997AE-90C7-4114-A909-622B6690CC3B}" destId="{7DE3862A-9E50-40FC-B5EF-63D9425D7104}" srcOrd="1" destOrd="0" presId="urn:microsoft.com/office/officeart/2005/8/layout/vList5"/>
    <dgm:cxn modelId="{038768B9-B091-428F-A7A9-22A11E06CAE6}" type="presParOf" srcId="{1840C37C-1787-4255-92EB-E99DC5B68032}" destId="{3E811E1D-FAD4-47FA-B3D2-3A6F4BFC7AF5}" srcOrd="1" destOrd="0" presId="urn:microsoft.com/office/officeart/2005/8/layout/vList5"/>
    <dgm:cxn modelId="{0ADB632C-6635-450C-913B-81950870D652}" type="presParOf" srcId="{1840C37C-1787-4255-92EB-E99DC5B68032}" destId="{2C822BE4-572B-40B4-A7D3-0BBB1A82B019}" srcOrd="2" destOrd="0" presId="urn:microsoft.com/office/officeart/2005/8/layout/vList5"/>
    <dgm:cxn modelId="{7684E6A3-A5BC-4EEC-AF09-886B946D6D24}" type="presParOf" srcId="{2C822BE4-572B-40B4-A7D3-0BBB1A82B019}" destId="{D15C8C88-4AB5-49E5-BAB5-78F340368883}" srcOrd="0" destOrd="0" presId="urn:microsoft.com/office/officeart/2005/8/layout/vList5"/>
    <dgm:cxn modelId="{23AEFF96-F9EB-41AA-A9DB-D4C587674703}" type="presParOf" srcId="{2C822BE4-572B-40B4-A7D3-0BBB1A82B019}" destId="{67AC57EF-8E29-4C1F-BD6E-AEC2041B75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8362F-CBA0-415F-B812-FFDF74DD669B}" type="doc">
      <dgm:prSet loTypeId="urn:microsoft.com/office/officeart/2005/8/layout/hierarchy2" loCatId="hierarchy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073D57D-85EA-4DFB-BFA2-C0ECBDEF346C}">
      <dgm:prSet phldrT="[文本]"/>
      <dgm:spPr/>
      <dgm:t>
        <a:bodyPr/>
        <a:lstStyle/>
        <a:p>
          <a:r>
            <a:rPr lang="en-US" altLang="zh-CN" dirty="0" err="1" smtClean="0"/>
            <a:t>AutoTest</a:t>
          </a:r>
          <a:endParaRPr lang="zh-CN" altLang="en-US" dirty="0"/>
        </a:p>
      </dgm:t>
    </dgm:pt>
    <dgm:pt modelId="{190C50C0-07D0-4457-B06D-53100FF9252B}" cxnId="{41FCFB94-75B9-47C0-B2B1-EA60ACBC646B}" type="parTrans">
      <dgm:prSet/>
      <dgm:spPr/>
      <dgm:t>
        <a:bodyPr/>
        <a:lstStyle/>
        <a:p>
          <a:endParaRPr lang="zh-CN" altLang="en-US"/>
        </a:p>
      </dgm:t>
    </dgm:pt>
    <dgm:pt modelId="{0E2864F0-A548-44A5-A2DE-42FDED2905DB}" cxnId="{41FCFB94-75B9-47C0-B2B1-EA60ACBC646B}" type="sibTrans">
      <dgm:prSet/>
      <dgm:spPr/>
      <dgm:t>
        <a:bodyPr/>
        <a:lstStyle/>
        <a:p>
          <a:endParaRPr lang="zh-CN" altLang="en-US"/>
        </a:p>
      </dgm:t>
    </dgm:pt>
    <dgm:pt modelId="{70E9CE0B-6ED1-4217-8A72-D35CB48E1701}">
      <dgm:prSet phldrT="[文本]"/>
      <dgm:spPr/>
      <dgm:t>
        <a:bodyPr/>
        <a:lstStyle/>
        <a:p>
          <a:r>
            <a:rPr lang="en-US" altLang="zh-CN" dirty="0" smtClean="0"/>
            <a:t>RPC</a:t>
          </a:r>
          <a:endParaRPr lang="zh-CN" altLang="en-US" dirty="0"/>
        </a:p>
      </dgm:t>
    </dgm:pt>
    <dgm:pt modelId="{2643562E-D3B7-42A4-8050-F7D4643CDE7D}" cxnId="{0D161121-0453-4F20-A23C-D7B8747E5BCF}" type="parTrans">
      <dgm:prSet/>
      <dgm:spPr/>
      <dgm:t>
        <a:bodyPr/>
        <a:lstStyle/>
        <a:p>
          <a:endParaRPr lang="zh-CN" altLang="en-US"/>
        </a:p>
      </dgm:t>
    </dgm:pt>
    <dgm:pt modelId="{7BB3292F-4900-446E-BAA0-045DAF43C832}" cxnId="{0D161121-0453-4F20-A23C-D7B8747E5BCF}" type="sibTrans">
      <dgm:prSet/>
      <dgm:spPr/>
      <dgm:t>
        <a:bodyPr/>
        <a:lstStyle/>
        <a:p>
          <a:endParaRPr lang="zh-CN" altLang="en-US"/>
        </a:p>
      </dgm:t>
    </dgm:pt>
    <dgm:pt modelId="{5F43E9D9-C615-4CD0-9A01-F1490587C8EA}">
      <dgm:prSet phldrT="[文本]"/>
      <dgm:spPr/>
      <dgm:t>
        <a:bodyPr/>
        <a:lstStyle/>
        <a:p>
          <a:r>
            <a:rPr lang="en-US" altLang="zh-CN" dirty="0" smtClean="0"/>
            <a:t>R1</a:t>
          </a:r>
          <a:endParaRPr lang="zh-CN" altLang="en-US" dirty="0"/>
        </a:p>
      </dgm:t>
    </dgm:pt>
    <dgm:pt modelId="{04A336C9-B051-42F6-BB4C-3F57C313D038}" cxnId="{DDBCDA9C-E5CE-47EB-AB34-A15917F9CD3C}" type="parTrans">
      <dgm:prSet/>
      <dgm:spPr/>
      <dgm:t>
        <a:bodyPr/>
        <a:lstStyle/>
        <a:p>
          <a:endParaRPr lang="zh-CN" altLang="en-US"/>
        </a:p>
      </dgm:t>
    </dgm:pt>
    <dgm:pt modelId="{AD2D88FA-72A7-4BF3-BB8A-8018E84B2150}" cxnId="{DDBCDA9C-E5CE-47EB-AB34-A15917F9CD3C}" type="sibTrans">
      <dgm:prSet/>
      <dgm:spPr/>
      <dgm:t>
        <a:bodyPr/>
        <a:lstStyle/>
        <a:p>
          <a:endParaRPr lang="zh-CN" altLang="en-US"/>
        </a:p>
      </dgm:t>
    </dgm:pt>
    <dgm:pt modelId="{A2F12081-F5F2-4BCD-8CAD-DE9B268CF17C}">
      <dgm:prSet phldrT="[文本]"/>
      <dgm:spPr/>
      <dgm:t>
        <a:bodyPr/>
        <a:lstStyle/>
        <a:p>
          <a:r>
            <a:rPr lang="en-US" altLang="zh-CN" dirty="0" smtClean="0"/>
            <a:t>R2</a:t>
          </a:r>
          <a:endParaRPr lang="zh-CN" altLang="en-US" dirty="0"/>
        </a:p>
      </dgm:t>
    </dgm:pt>
    <dgm:pt modelId="{1B23559C-CF3B-40C3-9087-BD8F3C42127F}" cxnId="{A9C3689F-A2E0-4F4A-98D8-5039EA0854D2}" type="parTrans">
      <dgm:prSet/>
      <dgm:spPr/>
      <dgm:t>
        <a:bodyPr/>
        <a:lstStyle/>
        <a:p>
          <a:endParaRPr lang="zh-CN" altLang="en-US"/>
        </a:p>
      </dgm:t>
    </dgm:pt>
    <dgm:pt modelId="{EB8B4D78-8E08-4BD2-B384-EB024ADCFAAD}" cxnId="{A9C3689F-A2E0-4F4A-98D8-5039EA0854D2}" type="sibTrans">
      <dgm:prSet/>
      <dgm:spPr/>
      <dgm:t>
        <a:bodyPr/>
        <a:lstStyle/>
        <a:p>
          <a:endParaRPr lang="zh-CN" altLang="en-US"/>
        </a:p>
      </dgm:t>
    </dgm:pt>
    <dgm:pt modelId="{78FE4C0A-1596-4DE8-BDD9-A075ACDA7325}">
      <dgm:prSet phldrT="[文本]"/>
      <dgm:spPr/>
      <dgm:t>
        <a:bodyPr/>
        <a:lstStyle/>
        <a:p>
          <a:r>
            <a:rPr lang="en-US" altLang="zh-CN" dirty="0" smtClean="0"/>
            <a:t>JMETER</a:t>
          </a:r>
          <a:endParaRPr lang="zh-CN" altLang="en-US" dirty="0"/>
        </a:p>
      </dgm:t>
    </dgm:pt>
    <dgm:pt modelId="{77914EAD-65A5-453F-845B-16E904B16BE5}" cxnId="{1497419B-9261-4A1F-97BB-060B418D38C0}" type="parTrans">
      <dgm:prSet/>
      <dgm:spPr/>
      <dgm:t>
        <a:bodyPr/>
        <a:lstStyle/>
        <a:p>
          <a:endParaRPr lang="zh-CN" altLang="en-US"/>
        </a:p>
      </dgm:t>
    </dgm:pt>
    <dgm:pt modelId="{A15E5F6D-0A81-4776-9CF4-CC9494A7E8D4}" cxnId="{1497419B-9261-4A1F-97BB-060B418D38C0}" type="sibTrans">
      <dgm:prSet/>
      <dgm:spPr/>
      <dgm:t>
        <a:bodyPr/>
        <a:lstStyle/>
        <a:p>
          <a:endParaRPr lang="zh-CN" altLang="en-US"/>
        </a:p>
      </dgm:t>
    </dgm:pt>
    <dgm:pt modelId="{6931950D-CB60-49A3-BF0D-606052D1D1D6}">
      <dgm:prSet phldrT="[文本]"/>
      <dgm:spPr/>
      <dgm:t>
        <a:bodyPr/>
        <a:lstStyle/>
        <a:p>
          <a:r>
            <a:rPr lang="en-US" altLang="zh-CN" dirty="0" smtClean="0"/>
            <a:t>J…</a:t>
          </a:r>
          <a:endParaRPr lang="zh-CN" altLang="en-US" dirty="0"/>
        </a:p>
      </dgm:t>
    </dgm:pt>
    <dgm:pt modelId="{36BBD189-EEDA-414F-BFCC-1FEC4DE92A4D}" cxnId="{51793869-2225-47AA-A53E-30AF25EABDB4}" type="parTrans">
      <dgm:prSet/>
      <dgm:spPr/>
      <dgm:t>
        <a:bodyPr/>
        <a:lstStyle/>
        <a:p>
          <a:endParaRPr lang="zh-CN" altLang="en-US"/>
        </a:p>
      </dgm:t>
    </dgm:pt>
    <dgm:pt modelId="{400DE111-9AA0-45EB-BE34-C95EC12E4A98}" cxnId="{51793869-2225-47AA-A53E-30AF25EABDB4}" type="sibTrans">
      <dgm:prSet/>
      <dgm:spPr/>
      <dgm:t>
        <a:bodyPr/>
        <a:lstStyle/>
        <a:p>
          <a:endParaRPr lang="zh-CN" altLang="en-US"/>
        </a:p>
      </dgm:t>
    </dgm:pt>
    <dgm:pt modelId="{663EFE28-E709-42DE-BCE9-2AF845603EFB}">
      <dgm:prSet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C608BF55-33C8-47F7-B8EC-0777DFCEF427}" cxnId="{4094595E-1E6E-40B9-B8B0-BDD410E7A969}" type="parTrans">
      <dgm:prSet/>
      <dgm:spPr/>
      <dgm:t>
        <a:bodyPr/>
        <a:lstStyle/>
        <a:p>
          <a:endParaRPr lang="zh-CN" altLang="en-US"/>
        </a:p>
      </dgm:t>
    </dgm:pt>
    <dgm:pt modelId="{B6B68B9F-DD2F-4C16-BAE4-68AE96D2604B}" cxnId="{4094595E-1E6E-40B9-B8B0-BDD410E7A969}" type="sibTrans">
      <dgm:prSet/>
      <dgm:spPr/>
      <dgm:t>
        <a:bodyPr/>
        <a:lstStyle/>
        <a:p>
          <a:endParaRPr lang="zh-CN" altLang="en-US"/>
        </a:p>
      </dgm:t>
    </dgm:pt>
    <dgm:pt modelId="{F5AE6B3F-C265-490F-9FFE-09BD240BC50C}" type="pres">
      <dgm:prSet presAssocID="{6AA8362F-CBA0-415F-B812-FFDF74DD66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8CB6E2-8E29-4767-87B2-A8841CC03EDF}" type="pres">
      <dgm:prSet presAssocID="{C073D57D-85EA-4DFB-BFA2-C0ECBDEF346C}" presName="root1" presStyleCnt="0"/>
      <dgm:spPr/>
    </dgm:pt>
    <dgm:pt modelId="{FB3E8231-ABB9-4AC8-ACA6-3BCDB9FA1CFB}" type="pres">
      <dgm:prSet presAssocID="{C073D57D-85EA-4DFB-BFA2-C0ECBDEF34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960B8B-C83D-47A3-84F5-63E0DA277BC6}" type="pres">
      <dgm:prSet presAssocID="{C073D57D-85EA-4DFB-BFA2-C0ECBDEF346C}" presName="level2hierChild" presStyleCnt="0"/>
      <dgm:spPr/>
    </dgm:pt>
    <dgm:pt modelId="{95E91CC0-0DF4-4E44-9013-E47AF5AB935F}" type="pres">
      <dgm:prSet presAssocID="{2643562E-D3B7-42A4-8050-F7D4643CDE7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6790432-855A-4333-B226-F3C785A7DCA9}" type="pres">
      <dgm:prSet presAssocID="{2643562E-D3B7-42A4-8050-F7D4643CDE7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3E6A9CF-B137-416A-8B1B-FF6AF56DC859}" type="pres">
      <dgm:prSet presAssocID="{70E9CE0B-6ED1-4217-8A72-D35CB48E1701}" presName="root2" presStyleCnt="0"/>
      <dgm:spPr/>
    </dgm:pt>
    <dgm:pt modelId="{7315CD56-E6DF-4BB2-A36B-D4BDC04ABA85}" type="pres">
      <dgm:prSet presAssocID="{70E9CE0B-6ED1-4217-8A72-D35CB48E170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45276C-842D-4B13-89E4-64EE19C229EF}" type="pres">
      <dgm:prSet presAssocID="{70E9CE0B-6ED1-4217-8A72-D35CB48E1701}" presName="level3hierChild" presStyleCnt="0"/>
      <dgm:spPr/>
    </dgm:pt>
    <dgm:pt modelId="{3B9A9484-5A4C-4CCD-9326-7FDD97FA0A26}" type="pres">
      <dgm:prSet presAssocID="{04A336C9-B051-42F6-BB4C-3F57C313D038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929FCB8C-45B7-4E9B-B0B4-7B5355CD5B7A}" type="pres">
      <dgm:prSet presAssocID="{04A336C9-B051-42F6-BB4C-3F57C313D038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AA128BE-AA04-40CA-B17E-09E647A3C934}" type="pres">
      <dgm:prSet presAssocID="{5F43E9D9-C615-4CD0-9A01-F1490587C8EA}" presName="root2" presStyleCnt="0"/>
      <dgm:spPr/>
    </dgm:pt>
    <dgm:pt modelId="{CAE4B56E-310A-49B5-A6DA-8A0D369C31E7}" type="pres">
      <dgm:prSet presAssocID="{5F43E9D9-C615-4CD0-9A01-F1490587C8E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506596-1D35-4D00-9CDF-67F09D307A10}" type="pres">
      <dgm:prSet presAssocID="{5F43E9D9-C615-4CD0-9A01-F1490587C8EA}" presName="level3hierChild" presStyleCnt="0"/>
      <dgm:spPr/>
    </dgm:pt>
    <dgm:pt modelId="{4F6AE750-5A54-4ADA-BD5E-D776BD3A0D32}" type="pres">
      <dgm:prSet presAssocID="{1B23559C-CF3B-40C3-9087-BD8F3C42127F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3686F4FB-CC0A-4D4E-8346-7A6EF2E7629D}" type="pres">
      <dgm:prSet presAssocID="{1B23559C-CF3B-40C3-9087-BD8F3C42127F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58DAA91D-F8FF-4989-B84C-CFB077BA1F95}" type="pres">
      <dgm:prSet presAssocID="{A2F12081-F5F2-4BCD-8CAD-DE9B268CF17C}" presName="root2" presStyleCnt="0"/>
      <dgm:spPr/>
    </dgm:pt>
    <dgm:pt modelId="{C9432D1B-B902-4F3C-95F3-744905D9EF4F}" type="pres">
      <dgm:prSet presAssocID="{A2F12081-F5F2-4BCD-8CAD-DE9B268CF1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F913CD-933E-4BEC-9B26-679619C06A1C}" type="pres">
      <dgm:prSet presAssocID="{A2F12081-F5F2-4BCD-8CAD-DE9B268CF17C}" presName="level3hierChild" presStyleCnt="0"/>
      <dgm:spPr/>
    </dgm:pt>
    <dgm:pt modelId="{6B9E6BEA-40D8-4FBC-915C-0298BE51DB20}" type="pres">
      <dgm:prSet presAssocID="{C608BF55-33C8-47F7-B8EC-0777DFCEF427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CA9C551-E610-4E23-8587-84A74603808A}" type="pres">
      <dgm:prSet presAssocID="{C608BF55-33C8-47F7-B8EC-0777DFCEF427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0DC254A-5923-4654-BE98-466495391D37}" type="pres">
      <dgm:prSet presAssocID="{663EFE28-E709-42DE-BCE9-2AF845603EFB}" presName="root2" presStyleCnt="0"/>
      <dgm:spPr/>
    </dgm:pt>
    <dgm:pt modelId="{39FA6601-A6C9-4A76-9627-33B199FF2CBF}" type="pres">
      <dgm:prSet presAssocID="{663EFE28-E709-42DE-BCE9-2AF845603EF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B50A30-6044-4E42-9C6F-852E264CA5F9}" type="pres">
      <dgm:prSet presAssocID="{663EFE28-E709-42DE-BCE9-2AF845603EFB}" presName="level3hierChild" presStyleCnt="0"/>
      <dgm:spPr/>
    </dgm:pt>
    <dgm:pt modelId="{72AE2E09-86E3-497F-BD13-8B524580BFF4}" type="pres">
      <dgm:prSet presAssocID="{77914EAD-65A5-453F-845B-16E904B16BE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6E90449-43A2-4A25-8FA8-0871FFF915D6}" type="pres">
      <dgm:prSet presAssocID="{77914EAD-65A5-453F-845B-16E904B16BE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FF9A9900-5138-4046-B2C2-63AFA7322854}" type="pres">
      <dgm:prSet presAssocID="{78FE4C0A-1596-4DE8-BDD9-A075ACDA7325}" presName="root2" presStyleCnt="0"/>
      <dgm:spPr/>
    </dgm:pt>
    <dgm:pt modelId="{95953CF6-C070-4AFE-9D80-1ABE054B4C4D}" type="pres">
      <dgm:prSet presAssocID="{78FE4C0A-1596-4DE8-BDD9-A075ACDA732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A85E50-4E4A-4E94-B2F9-9A3ACD2DAFDE}" type="pres">
      <dgm:prSet presAssocID="{78FE4C0A-1596-4DE8-BDD9-A075ACDA7325}" presName="level3hierChild" presStyleCnt="0"/>
      <dgm:spPr/>
    </dgm:pt>
    <dgm:pt modelId="{9528E2E6-157A-425E-BEB9-9AAA62302058}" type="pres">
      <dgm:prSet presAssocID="{36BBD189-EEDA-414F-BFCC-1FEC4DE92A4D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545B3D03-2D38-4B56-85D5-4D2D7FEB3B72}" type="pres">
      <dgm:prSet presAssocID="{36BBD189-EEDA-414F-BFCC-1FEC4DE92A4D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4107D09C-0F3B-4324-AD82-B84F32DC3E6F}" type="pres">
      <dgm:prSet presAssocID="{6931950D-CB60-49A3-BF0D-606052D1D1D6}" presName="root2" presStyleCnt="0"/>
      <dgm:spPr/>
    </dgm:pt>
    <dgm:pt modelId="{A060D9FA-A001-45F1-B2A5-04F5D0C49A71}" type="pres">
      <dgm:prSet presAssocID="{6931950D-CB60-49A3-BF0D-606052D1D1D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5474A8-74B7-4942-94DE-4FCAB1BE7180}" type="pres">
      <dgm:prSet presAssocID="{6931950D-CB60-49A3-BF0D-606052D1D1D6}" presName="level3hierChild" presStyleCnt="0"/>
      <dgm:spPr/>
    </dgm:pt>
  </dgm:ptLst>
  <dgm:cxnLst>
    <dgm:cxn modelId="{5C4BE001-8E22-4965-95C6-3EC31C89F116}" type="presOf" srcId="{04A336C9-B051-42F6-BB4C-3F57C313D038}" destId="{929FCB8C-45B7-4E9B-B0B4-7B5355CD5B7A}" srcOrd="1" destOrd="0" presId="urn:microsoft.com/office/officeart/2005/8/layout/hierarchy2"/>
    <dgm:cxn modelId="{4AA46E4B-15F3-47E5-B712-6D3FCFFC0022}" type="presOf" srcId="{6AA8362F-CBA0-415F-B812-FFDF74DD669B}" destId="{F5AE6B3F-C265-490F-9FFE-09BD240BC50C}" srcOrd="0" destOrd="0" presId="urn:microsoft.com/office/officeart/2005/8/layout/hierarchy2"/>
    <dgm:cxn modelId="{E98FA4B1-7151-4B6D-A862-700D5845ADAE}" type="presOf" srcId="{1B23559C-CF3B-40C3-9087-BD8F3C42127F}" destId="{3686F4FB-CC0A-4D4E-8346-7A6EF2E7629D}" srcOrd="1" destOrd="0" presId="urn:microsoft.com/office/officeart/2005/8/layout/hierarchy2"/>
    <dgm:cxn modelId="{90375B51-6504-4103-8D51-B2B4BD6AB167}" type="presOf" srcId="{C073D57D-85EA-4DFB-BFA2-C0ECBDEF346C}" destId="{FB3E8231-ABB9-4AC8-ACA6-3BCDB9FA1CFB}" srcOrd="0" destOrd="0" presId="urn:microsoft.com/office/officeart/2005/8/layout/hierarchy2"/>
    <dgm:cxn modelId="{1497419B-9261-4A1F-97BB-060B418D38C0}" srcId="{C073D57D-85EA-4DFB-BFA2-C0ECBDEF346C}" destId="{78FE4C0A-1596-4DE8-BDD9-A075ACDA7325}" srcOrd="1" destOrd="0" parTransId="{77914EAD-65A5-453F-845B-16E904B16BE5}" sibTransId="{A15E5F6D-0A81-4776-9CF4-CC9494A7E8D4}"/>
    <dgm:cxn modelId="{7AF0686A-0C21-4FB9-9C03-B5432AB4160A}" type="presOf" srcId="{70E9CE0B-6ED1-4217-8A72-D35CB48E1701}" destId="{7315CD56-E6DF-4BB2-A36B-D4BDC04ABA85}" srcOrd="0" destOrd="0" presId="urn:microsoft.com/office/officeart/2005/8/layout/hierarchy2"/>
    <dgm:cxn modelId="{0D161121-0453-4F20-A23C-D7B8747E5BCF}" srcId="{C073D57D-85EA-4DFB-BFA2-C0ECBDEF346C}" destId="{70E9CE0B-6ED1-4217-8A72-D35CB48E1701}" srcOrd="0" destOrd="0" parTransId="{2643562E-D3B7-42A4-8050-F7D4643CDE7D}" sibTransId="{7BB3292F-4900-446E-BAA0-045DAF43C832}"/>
    <dgm:cxn modelId="{B59FE813-9EBF-44AE-86DD-C73431B18332}" type="presOf" srcId="{36BBD189-EEDA-414F-BFCC-1FEC4DE92A4D}" destId="{545B3D03-2D38-4B56-85D5-4D2D7FEB3B72}" srcOrd="1" destOrd="0" presId="urn:microsoft.com/office/officeart/2005/8/layout/hierarchy2"/>
    <dgm:cxn modelId="{8D1F91D8-2B21-4BE2-A05A-950620F72E4F}" type="presOf" srcId="{663EFE28-E709-42DE-BCE9-2AF845603EFB}" destId="{39FA6601-A6C9-4A76-9627-33B199FF2CBF}" srcOrd="0" destOrd="0" presId="urn:microsoft.com/office/officeart/2005/8/layout/hierarchy2"/>
    <dgm:cxn modelId="{C90864A9-BAB9-449E-AF12-13672493F423}" type="presOf" srcId="{C608BF55-33C8-47F7-B8EC-0777DFCEF427}" destId="{6B9E6BEA-40D8-4FBC-915C-0298BE51DB20}" srcOrd="0" destOrd="0" presId="urn:microsoft.com/office/officeart/2005/8/layout/hierarchy2"/>
    <dgm:cxn modelId="{763A5EC0-6583-4514-A1A1-5E3242584A4F}" type="presOf" srcId="{A2F12081-F5F2-4BCD-8CAD-DE9B268CF17C}" destId="{C9432D1B-B902-4F3C-95F3-744905D9EF4F}" srcOrd="0" destOrd="0" presId="urn:microsoft.com/office/officeart/2005/8/layout/hierarchy2"/>
    <dgm:cxn modelId="{AD9E5311-5301-4289-A535-7F497F2ACEDD}" type="presOf" srcId="{2643562E-D3B7-42A4-8050-F7D4643CDE7D}" destId="{F6790432-855A-4333-B226-F3C785A7DCA9}" srcOrd="1" destOrd="0" presId="urn:microsoft.com/office/officeart/2005/8/layout/hierarchy2"/>
    <dgm:cxn modelId="{9C5C8575-79BE-457E-B0D1-7343B9C99BAC}" type="presOf" srcId="{77914EAD-65A5-453F-845B-16E904B16BE5}" destId="{06E90449-43A2-4A25-8FA8-0871FFF915D6}" srcOrd="1" destOrd="0" presId="urn:microsoft.com/office/officeart/2005/8/layout/hierarchy2"/>
    <dgm:cxn modelId="{A9C3689F-A2E0-4F4A-98D8-5039EA0854D2}" srcId="{70E9CE0B-6ED1-4217-8A72-D35CB48E1701}" destId="{A2F12081-F5F2-4BCD-8CAD-DE9B268CF17C}" srcOrd="1" destOrd="0" parTransId="{1B23559C-CF3B-40C3-9087-BD8F3C42127F}" sibTransId="{EB8B4D78-8E08-4BD2-B384-EB024ADCFAAD}"/>
    <dgm:cxn modelId="{508678CD-F1BE-4067-9827-EA33772A5F64}" type="presOf" srcId="{C608BF55-33C8-47F7-B8EC-0777DFCEF427}" destId="{3CA9C551-E610-4E23-8587-84A74603808A}" srcOrd="1" destOrd="0" presId="urn:microsoft.com/office/officeart/2005/8/layout/hierarchy2"/>
    <dgm:cxn modelId="{25B67800-859E-4ABB-9539-2271FCDECC1B}" type="presOf" srcId="{2643562E-D3B7-42A4-8050-F7D4643CDE7D}" destId="{95E91CC0-0DF4-4E44-9013-E47AF5AB935F}" srcOrd="0" destOrd="0" presId="urn:microsoft.com/office/officeart/2005/8/layout/hierarchy2"/>
    <dgm:cxn modelId="{51793869-2225-47AA-A53E-30AF25EABDB4}" srcId="{78FE4C0A-1596-4DE8-BDD9-A075ACDA7325}" destId="{6931950D-CB60-49A3-BF0D-606052D1D1D6}" srcOrd="0" destOrd="0" parTransId="{36BBD189-EEDA-414F-BFCC-1FEC4DE92A4D}" sibTransId="{400DE111-9AA0-45EB-BE34-C95EC12E4A98}"/>
    <dgm:cxn modelId="{54FBA027-AF4F-4C0B-B07D-1B21732DF94C}" type="presOf" srcId="{78FE4C0A-1596-4DE8-BDD9-A075ACDA7325}" destId="{95953CF6-C070-4AFE-9D80-1ABE054B4C4D}" srcOrd="0" destOrd="0" presId="urn:microsoft.com/office/officeart/2005/8/layout/hierarchy2"/>
    <dgm:cxn modelId="{DDBCDA9C-E5CE-47EB-AB34-A15917F9CD3C}" srcId="{70E9CE0B-6ED1-4217-8A72-D35CB48E1701}" destId="{5F43E9D9-C615-4CD0-9A01-F1490587C8EA}" srcOrd="0" destOrd="0" parTransId="{04A336C9-B051-42F6-BB4C-3F57C313D038}" sibTransId="{AD2D88FA-72A7-4BF3-BB8A-8018E84B2150}"/>
    <dgm:cxn modelId="{4C3C9C2C-0705-4C9A-B510-FCA091393B96}" type="presOf" srcId="{5F43E9D9-C615-4CD0-9A01-F1490587C8EA}" destId="{CAE4B56E-310A-49B5-A6DA-8A0D369C31E7}" srcOrd="0" destOrd="0" presId="urn:microsoft.com/office/officeart/2005/8/layout/hierarchy2"/>
    <dgm:cxn modelId="{4122ADAC-382F-4AFF-BC41-3B4CCF11ECC2}" type="presOf" srcId="{1B23559C-CF3B-40C3-9087-BD8F3C42127F}" destId="{4F6AE750-5A54-4ADA-BD5E-D776BD3A0D32}" srcOrd="0" destOrd="0" presId="urn:microsoft.com/office/officeart/2005/8/layout/hierarchy2"/>
    <dgm:cxn modelId="{4094595E-1E6E-40B9-B8B0-BDD410E7A969}" srcId="{70E9CE0B-6ED1-4217-8A72-D35CB48E1701}" destId="{663EFE28-E709-42DE-BCE9-2AF845603EFB}" srcOrd="2" destOrd="0" parTransId="{C608BF55-33C8-47F7-B8EC-0777DFCEF427}" sibTransId="{B6B68B9F-DD2F-4C16-BAE4-68AE96D2604B}"/>
    <dgm:cxn modelId="{8D5A49FE-BB41-4AAE-80A6-5FE94E8F2DEE}" type="presOf" srcId="{36BBD189-EEDA-414F-BFCC-1FEC4DE92A4D}" destId="{9528E2E6-157A-425E-BEB9-9AAA62302058}" srcOrd="0" destOrd="0" presId="urn:microsoft.com/office/officeart/2005/8/layout/hierarchy2"/>
    <dgm:cxn modelId="{8DF2D2E4-3572-42A7-B537-BF945FFDC36F}" type="presOf" srcId="{6931950D-CB60-49A3-BF0D-606052D1D1D6}" destId="{A060D9FA-A001-45F1-B2A5-04F5D0C49A71}" srcOrd="0" destOrd="0" presId="urn:microsoft.com/office/officeart/2005/8/layout/hierarchy2"/>
    <dgm:cxn modelId="{41FCFB94-75B9-47C0-B2B1-EA60ACBC646B}" srcId="{6AA8362F-CBA0-415F-B812-FFDF74DD669B}" destId="{C073D57D-85EA-4DFB-BFA2-C0ECBDEF346C}" srcOrd="0" destOrd="0" parTransId="{190C50C0-07D0-4457-B06D-53100FF9252B}" sibTransId="{0E2864F0-A548-44A5-A2DE-42FDED2905DB}"/>
    <dgm:cxn modelId="{12E3259D-0B4A-43F4-94CE-25CA00FF06ED}" type="presOf" srcId="{04A336C9-B051-42F6-BB4C-3F57C313D038}" destId="{3B9A9484-5A4C-4CCD-9326-7FDD97FA0A26}" srcOrd="0" destOrd="0" presId="urn:microsoft.com/office/officeart/2005/8/layout/hierarchy2"/>
    <dgm:cxn modelId="{9AFD8F3F-FBE2-4BE5-B592-E194F09E0B4B}" type="presOf" srcId="{77914EAD-65A5-453F-845B-16E904B16BE5}" destId="{72AE2E09-86E3-497F-BD13-8B524580BFF4}" srcOrd="0" destOrd="0" presId="urn:microsoft.com/office/officeart/2005/8/layout/hierarchy2"/>
    <dgm:cxn modelId="{C25B6B09-9CFC-4558-949E-375754248DB5}" type="presParOf" srcId="{F5AE6B3F-C265-490F-9FFE-09BD240BC50C}" destId="{D48CB6E2-8E29-4767-87B2-A8841CC03EDF}" srcOrd="0" destOrd="0" presId="urn:microsoft.com/office/officeart/2005/8/layout/hierarchy2"/>
    <dgm:cxn modelId="{D214A1CF-C4AA-4529-B069-93DE6762CEEC}" type="presParOf" srcId="{D48CB6E2-8E29-4767-87B2-A8841CC03EDF}" destId="{FB3E8231-ABB9-4AC8-ACA6-3BCDB9FA1CFB}" srcOrd="0" destOrd="0" presId="urn:microsoft.com/office/officeart/2005/8/layout/hierarchy2"/>
    <dgm:cxn modelId="{E56759D2-338F-49EC-9A47-63D39C1B9159}" type="presParOf" srcId="{D48CB6E2-8E29-4767-87B2-A8841CC03EDF}" destId="{22960B8B-C83D-47A3-84F5-63E0DA277BC6}" srcOrd="1" destOrd="0" presId="urn:microsoft.com/office/officeart/2005/8/layout/hierarchy2"/>
    <dgm:cxn modelId="{3257A625-6032-4111-807B-37DD81AC2BCA}" type="presParOf" srcId="{22960B8B-C83D-47A3-84F5-63E0DA277BC6}" destId="{95E91CC0-0DF4-4E44-9013-E47AF5AB935F}" srcOrd="0" destOrd="0" presId="urn:microsoft.com/office/officeart/2005/8/layout/hierarchy2"/>
    <dgm:cxn modelId="{D56A3C74-54C7-4688-9762-FF15FC7DF911}" type="presParOf" srcId="{95E91CC0-0DF4-4E44-9013-E47AF5AB935F}" destId="{F6790432-855A-4333-B226-F3C785A7DCA9}" srcOrd="0" destOrd="0" presId="urn:microsoft.com/office/officeart/2005/8/layout/hierarchy2"/>
    <dgm:cxn modelId="{8E234006-1930-4FFC-BF77-E26330B5842D}" type="presParOf" srcId="{22960B8B-C83D-47A3-84F5-63E0DA277BC6}" destId="{63E6A9CF-B137-416A-8B1B-FF6AF56DC859}" srcOrd="1" destOrd="0" presId="urn:microsoft.com/office/officeart/2005/8/layout/hierarchy2"/>
    <dgm:cxn modelId="{24CC65DC-9BEF-4339-8285-18AF170ED06F}" type="presParOf" srcId="{63E6A9CF-B137-416A-8B1B-FF6AF56DC859}" destId="{7315CD56-E6DF-4BB2-A36B-D4BDC04ABA85}" srcOrd="0" destOrd="0" presId="urn:microsoft.com/office/officeart/2005/8/layout/hierarchy2"/>
    <dgm:cxn modelId="{91558F2D-F4C5-40C4-98E2-C53B0ECC7518}" type="presParOf" srcId="{63E6A9CF-B137-416A-8B1B-FF6AF56DC859}" destId="{2A45276C-842D-4B13-89E4-64EE19C229EF}" srcOrd="1" destOrd="0" presId="urn:microsoft.com/office/officeart/2005/8/layout/hierarchy2"/>
    <dgm:cxn modelId="{11FB1630-3F26-4217-999B-4B6DE8FB6D10}" type="presParOf" srcId="{2A45276C-842D-4B13-89E4-64EE19C229EF}" destId="{3B9A9484-5A4C-4CCD-9326-7FDD97FA0A26}" srcOrd="0" destOrd="0" presId="urn:microsoft.com/office/officeart/2005/8/layout/hierarchy2"/>
    <dgm:cxn modelId="{FCC14253-7B76-4B36-93EB-B2815A2E6FEF}" type="presParOf" srcId="{3B9A9484-5A4C-4CCD-9326-7FDD97FA0A26}" destId="{929FCB8C-45B7-4E9B-B0B4-7B5355CD5B7A}" srcOrd="0" destOrd="0" presId="urn:microsoft.com/office/officeart/2005/8/layout/hierarchy2"/>
    <dgm:cxn modelId="{3C883ED9-A1E9-48B5-82E0-2B7C22C2AF93}" type="presParOf" srcId="{2A45276C-842D-4B13-89E4-64EE19C229EF}" destId="{5AA128BE-AA04-40CA-B17E-09E647A3C934}" srcOrd="1" destOrd="0" presId="urn:microsoft.com/office/officeart/2005/8/layout/hierarchy2"/>
    <dgm:cxn modelId="{73DE374A-B405-4203-BF33-18261BE9AF30}" type="presParOf" srcId="{5AA128BE-AA04-40CA-B17E-09E647A3C934}" destId="{CAE4B56E-310A-49B5-A6DA-8A0D369C31E7}" srcOrd="0" destOrd="0" presId="urn:microsoft.com/office/officeart/2005/8/layout/hierarchy2"/>
    <dgm:cxn modelId="{1282C8A6-8D80-4578-BCF1-00D961398308}" type="presParOf" srcId="{5AA128BE-AA04-40CA-B17E-09E647A3C934}" destId="{B0506596-1D35-4D00-9CDF-67F09D307A10}" srcOrd="1" destOrd="0" presId="urn:microsoft.com/office/officeart/2005/8/layout/hierarchy2"/>
    <dgm:cxn modelId="{5C2EC7D8-7B96-4296-98D4-C89E09C8B2C4}" type="presParOf" srcId="{2A45276C-842D-4B13-89E4-64EE19C229EF}" destId="{4F6AE750-5A54-4ADA-BD5E-D776BD3A0D32}" srcOrd="2" destOrd="0" presId="urn:microsoft.com/office/officeart/2005/8/layout/hierarchy2"/>
    <dgm:cxn modelId="{3C266E67-0278-4912-8FE3-413DECD01A61}" type="presParOf" srcId="{4F6AE750-5A54-4ADA-BD5E-D776BD3A0D32}" destId="{3686F4FB-CC0A-4D4E-8346-7A6EF2E7629D}" srcOrd="0" destOrd="0" presId="urn:microsoft.com/office/officeart/2005/8/layout/hierarchy2"/>
    <dgm:cxn modelId="{962C8B82-6C5A-4C99-A877-7441C39C378F}" type="presParOf" srcId="{2A45276C-842D-4B13-89E4-64EE19C229EF}" destId="{58DAA91D-F8FF-4989-B84C-CFB077BA1F95}" srcOrd="3" destOrd="0" presId="urn:microsoft.com/office/officeart/2005/8/layout/hierarchy2"/>
    <dgm:cxn modelId="{C7DD17CE-7E96-43D7-97AB-D0E4DC278B0D}" type="presParOf" srcId="{58DAA91D-F8FF-4989-B84C-CFB077BA1F95}" destId="{C9432D1B-B902-4F3C-95F3-744905D9EF4F}" srcOrd="0" destOrd="0" presId="urn:microsoft.com/office/officeart/2005/8/layout/hierarchy2"/>
    <dgm:cxn modelId="{7021C287-03F3-47B2-BD80-6E99944456B5}" type="presParOf" srcId="{58DAA91D-F8FF-4989-B84C-CFB077BA1F95}" destId="{0AF913CD-933E-4BEC-9B26-679619C06A1C}" srcOrd="1" destOrd="0" presId="urn:microsoft.com/office/officeart/2005/8/layout/hierarchy2"/>
    <dgm:cxn modelId="{F65E7885-5C52-46F9-8834-9CC9364EF1B7}" type="presParOf" srcId="{2A45276C-842D-4B13-89E4-64EE19C229EF}" destId="{6B9E6BEA-40D8-4FBC-915C-0298BE51DB20}" srcOrd="4" destOrd="0" presId="urn:microsoft.com/office/officeart/2005/8/layout/hierarchy2"/>
    <dgm:cxn modelId="{59A93583-A8BF-498D-93DA-324F75300BD8}" type="presParOf" srcId="{6B9E6BEA-40D8-4FBC-915C-0298BE51DB20}" destId="{3CA9C551-E610-4E23-8587-84A74603808A}" srcOrd="0" destOrd="0" presId="urn:microsoft.com/office/officeart/2005/8/layout/hierarchy2"/>
    <dgm:cxn modelId="{A013152D-CCF5-4C3E-A6AF-DAE8E1648839}" type="presParOf" srcId="{2A45276C-842D-4B13-89E4-64EE19C229EF}" destId="{D0DC254A-5923-4654-BE98-466495391D37}" srcOrd="5" destOrd="0" presId="urn:microsoft.com/office/officeart/2005/8/layout/hierarchy2"/>
    <dgm:cxn modelId="{2C0AD17E-0D24-45B3-B252-6536A5469F3D}" type="presParOf" srcId="{D0DC254A-5923-4654-BE98-466495391D37}" destId="{39FA6601-A6C9-4A76-9627-33B199FF2CBF}" srcOrd="0" destOrd="0" presId="urn:microsoft.com/office/officeart/2005/8/layout/hierarchy2"/>
    <dgm:cxn modelId="{92192336-E15D-4F6C-BCC5-FB36ECB8E18A}" type="presParOf" srcId="{D0DC254A-5923-4654-BE98-466495391D37}" destId="{D3B50A30-6044-4E42-9C6F-852E264CA5F9}" srcOrd="1" destOrd="0" presId="urn:microsoft.com/office/officeart/2005/8/layout/hierarchy2"/>
    <dgm:cxn modelId="{804FFF4A-BD5A-4E7D-8328-152BD7524199}" type="presParOf" srcId="{22960B8B-C83D-47A3-84F5-63E0DA277BC6}" destId="{72AE2E09-86E3-497F-BD13-8B524580BFF4}" srcOrd="2" destOrd="0" presId="urn:microsoft.com/office/officeart/2005/8/layout/hierarchy2"/>
    <dgm:cxn modelId="{F0CD53E0-19C3-49ED-97C1-ED616D9D9D86}" type="presParOf" srcId="{72AE2E09-86E3-497F-BD13-8B524580BFF4}" destId="{06E90449-43A2-4A25-8FA8-0871FFF915D6}" srcOrd="0" destOrd="0" presId="urn:microsoft.com/office/officeart/2005/8/layout/hierarchy2"/>
    <dgm:cxn modelId="{BAFF48B9-D627-45F9-9DAF-69FB5CF60E69}" type="presParOf" srcId="{22960B8B-C83D-47A3-84F5-63E0DA277BC6}" destId="{FF9A9900-5138-4046-B2C2-63AFA7322854}" srcOrd="3" destOrd="0" presId="urn:microsoft.com/office/officeart/2005/8/layout/hierarchy2"/>
    <dgm:cxn modelId="{CD96E749-FB64-437D-A34A-D55C9384DBD2}" type="presParOf" srcId="{FF9A9900-5138-4046-B2C2-63AFA7322854}" destId="{95953CF6-C070-4AFE-9D80-1ABE054B4C4D}" srcOrd="0" destOrd="0" presId="urn:microsoft.com/office/officeart/2005/8/layout/hierarchy2"/>
    <dgm:cxn modelId="{DB9DAE8B-C728-4053-AEAF-FD71981EFD41}" type="presParOf" srcId="{FF9A9900-5138-4046-B2C2-63AFA7322854}" destId="{15A85E50-4E4A-4E94-B2F9-9A3ACD2DAFDE}" srcOrd="1" destOrd="0" presId="urn:microsoft.com/office/officeart/2005/8/layout/hierarchy2"/>
    <dgm:cxn modelId="{EFC72D0D-7553-4B90-8086-1404100F7E13}" type="presParOf" srcId="{15A85E50-4E4A-4E94-B2F9-9A3ACD2DAFDE}" destId="{9528E2E6-157A-425E-BEB9-9AAA62302058}" srcOrd="0" destOrd="0" presId="urn:microsoft.com/office/officeart/2005/8/layout/hierarchy2"/>
    <dgm:cxn modelId="{7BDDB85C-8B8A-4A31-9DD2-45FA455FA373}" type="presParOf" srcId="{9528E2E6-157A-425E-BEB9-9AAA62302058}" destId="{545B3D03-2D38-4B56-85D5-4D2D7FEB3B72}" srcOrd="0" destOrd="0" presId="urn:microsoft.com/office/officeart/2005/8/layout/hierarchy2"/>
    <dgm:cxn modelId="{0D22081E-8D4C-47D1-A9CB-120ACA4F0BA3}" type="presParOf" srcId="{15A85E50-4E4A-4E94-B2F9-9A3ACD2DAFDE}" destId="{4107D09C-0F3B-4324-AD82-B84F32DC3E6F}" srcOrd="1" destOrd="0" presId="urn:microsoft.com/office/officeart/2005/8/layout/hierarchy2"/>
    <dgm:cxn modelId="{D1656284-9758-4A94-8A59-4830631ABCC6}" type="presParOf" srcId="{4107D09C-0F3B-4324-AD82-B84F32DC3E6F}" destId="{A060D9FA-A001-45F1-B2A5-04F5D0C49A71}" srcOrd="0" destOrd="0" presId="urn:microsoft.com/office/officeart/2005/8/layout/hierarchy2"/>
    <dgm:cxn modelId="{05033ABA-3C28-4A71-A600-6405D342079C}" type="presParOf" srcId="{4107D09C-0F3B-4324-AD82-B84F32DC3E6F}" destId="{A25474A8-74B7-4942-94DE-4FCAB1BE71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80FA0-8991-49E2-AFD2-4F5EE81966E0}" type="doc">
      <dgm:prSet loTypeId="urn:microsoft.com/office/officeart/2005/8/layout/vList5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C3FBDB1-60EB-42A7-A27C-736ED89C5D5F}">
      <dgm:prSet phldrT="[文本]"/>
      <dgm:spPr/>
      <dgm:t>
        <a:bodyPr/>
        <a:lstStyle/>
        <a:p>
          <a:r>
            <a:rPr lang="zh-CN" altLang="en-US" dirty="0" smtClean="0"/>
            <a:t>系统介绍</a:t>
          </a:r>
          <a:endParaRPr lang="zh-CN" altLang="en-US" dirty="0"/>
        </a:p>
      </dgm:t>
    </dgm:pt>
    <dgm:pt modelId="{C387B2DA-6E80-469B-AC20-F7D7C1847798}" cxnId="{FD6458FD-CE46-4278-A37B-3F805B77CC99}" type="parTrans">
      <dgm:prSet/>
      <dgm:spPr/>
      <dgm:t>
        <a:bodyPr/>
        <a:lstStyle/>
        <a:p>
          <a:endParaRPr lang="zh-CN" altLang="en-US"/>
        </a:p>
      </dgm:t>
    </dgm:pt>
    <dgm:pt modelId="{3199E9B3-2F57-4752-A03A-29BD46D46164}" cxnId="{FD6458FD-CE46-4278-A37B-3F805B77CC99}" type="sibTrans">
      <dgm:prSet/>
      <dgm:spPr/>
      <dgm:t>
        <a:bodyPr/>
        <a:lstStyle/>
        <a:p>
          <a:endParaRPr lang="zh-CN" altLang="en-US"/>
        </a:p>
      </dgm:t>
    </dgm:pt>
    <dgm:pt modelId="{2EC1F83B-ECA2-4D2C-AA7E-0B51E0B4824A}">
      <dgm:prSet phldrT="[文本]"/>
      <dgm:spPr/>
      <dgm:t>
        <a:bodyPr/>
        <a:lstStyle/>
        <a:p>
          <a:r>
            <a:rPr lang="zh-CN" altLang="en-US" dirty="0" smtClean="0"/>
            <a:t>系统目标</a:t>
          </a:r>
          <a:endParaRPr lang="zh-CN" altLang="en-US" dirty="0"/>
        </a:p>
      </dgm:t>
    </dgm:pt>
    <dgm:pt modelId="{E3E14692-AD63-4BDA-80C2-5EB5C100CEEE}" cxnId="{184717EB-4F82-46B9-9A8C-15458B6964EE}" type="parTrans">
      <dgm:prSet/>
      <dgm:spPr/>
      <dgm:t>
        <a:bodyPr/>
        <a:lstStyle/>
        <a:p>
          <a:endParaRPr lang="zh-CN" altLang="en-US"/>
        </a:p>
      </dgm:t>
    </dgm:pt>
    <dgm:pt modelId="{2C7E2B3F-588D-4E09-911C-EBED320FFB59}" cxnId="{184717EB-4F82-46B9-9A8C-15458B6964EE}" type="sibTrans">
      <dgm:prSet/>
      <dgm:spPr/>
      <dgm:t>
        <a:bodyPr/>
        <a:lstStyle/>
        <a:p>
          <a:endParaRPr lang="zh-CN" altLang="en-US"/>
        </a:p>
      </dgm:t>
    </dgm:pt>
    <dgm:pt modelId="{45FA1FE9-FBC6-492B-A590-C9310A605612}">
      <dgm:prSet phldrT="[文本]"/>
      <dgm:spPr/>
      <dgm:t>
        <a:bodyPr/>
        <a:lstStyle/>
        <a:p>
          <a:r>
            <a:rPr lang="zh-CN" altLang="en-US" dirty="0" smtClean="0"/>
            <a:t>使用说明</a:t>
          </a:r>
          <a:endParaRPr lang="zh-CN" altLang="en-US" dirty="0"/>
        </a:p>
      </dgm:t>
    </dgm:pt>
    <dgm:pt modelId="{93A1CBC9-3E54-4F63-90FD-BF91884DFEC2}" cxnId="{52CD9EE3-B1A8-495E-9ED9-08F07D042E28}" type="parTrans">
      <dgm:prSet/>
      <dgm:spPr/>
      <dgm:t>
        <a:bodyPr/>
        <a:lstStyle/>
        <a:p>
          <a:endParaRPr lang="zh-CN" altLang="en-US"/>
        </a:p>
      </dgm:t>
    </dgm:pt>
    <dgm:pt modelId="{61C7C737-062E-4247-B4E5-C61B3E646DA5}" cxnId="{52CD9EE3-B1A8-495E-9ED9-08F07D042E28}" type="sibTrans">
      <dgm:prSet/>
      <dgm:spPr/>
      <dgm:t>
        <a:bodyPr/>
        <a:lstStyle/>
        <a:p>
          <a:endParaRPr lang="zh-CN" altLang="en-US"/>
        </a:p>
      </dgm:t>
    </dgm:pt>
    <dgm:pt modelId="{03FC1E18-51FA-42B9-99E4-47095C2D11EF}">
      <dgm:prSet phldrT="[文本]"/>
      <dgm:spPr/>
      <dgm:t>
        <a:bodyPr/>
        <a:lstStyle/>
        <a:p>
          <a:r>
            <a:rPr lang="zh-CN" altLang="en-US" dirty="0" smtClean="0"/>
            <a:t>标杆使用</a:t>
          </a:r>
          <a:endParaRPr lang="zh-CN" altLang="en-US" dirty="0"/>
        </a:p>
      </dgm:t>
    </dgm:pt>
    <dgm:pt modelId="{520918BF-C322-4EC9-A279-0F6A9D895F97}" cxnId="{A566914F-D276-4925-83D5-7AACC56628BF}" type="parTrans">
      <dgm:prSet/>
      <dgm:spPr/>
      <dgm:t>
        <a:bodyPr/>
        <a:lstStyle/>
        <a:p>
          <a:endParaRPr lang="zh-CN" altLang="en-US"/>
        </a:p>
      </dgm:t>
    </dgm:pt>
    <dgm:pt modelId="{CC67FE66-921B-46A4-9F88-2D12DCD3B9D0}" cxnId="{A566914F-D276-4925-83D5-7AACC56628BF}" type="sibTrans">
      <dgm:prSet/>
      <dgm:spPr/>
      <dgm:t>
        <a:bodyPr/>
        <a:lstStyle/>
        <a:p>
          <a:endParaRPr lang="zh-CN" altLang="en-US"/>
        </a:p>
      </dgm:t>
    </dgm:pt>
    <dgm:pt modelId="{7C56A628-5E74-4F2C-8105-334E6ACE439C}">
      <dgm:prSet phldrT="[文本]"/>
      <dgm:spPr/>
      <dgm:t>
        <a:bodyPr/>
        <a:lstStyle/>
        <a:p>
          <a:endParaRPr lang="zh-CN" altLang="en-US" dirty="0"/>
        </a:p>
      </dgm:t>
    </dgm:pt>
    <dgm:pt modelId="{3AF45410-FF9A-48BC-8C46-0228840F6851}" cxnId="{2F312499-8EF0-43D1-B08C-A0C67EE041DF}" type="parTrans">
      <dgm:prSet/>
      <dgm:spPr/>
      <dgm:t>
        <a:bodyPr/>
        <a:lstStyle/>
        <a:p>
          <a:endParaRPr lang="zh-CN" altLang="en-US"/>
        </a:p>
      </dgm:t>
    </dgm:pt>
    <dgm:pt modelId="{37AC22DC-5494-460E-896B-CC94BFB70C0E}" cxnId="{2F312499-8EF0-43D1-B08C-A0C67EE041DF}" type="sibTrans">
      <dgm:prSet/>
      <dgm:spPr/>
      <dgm:t>
        <a:bodyPr/>
        <a:lstStyle/>
        <a:p>
          <a:endParaRPr lang="zh-CN" altLang="en-US"/>
        </a:p>
      </dgm:t>
    </dgm:pt>
    <dgm:pt modelId="{7CBDDF50-DF0D-44FF-9471-80F78C1EA40F}">
      <dgm:prSet phldrT="[文本]"/>
      <dgm:spPr/>
      <dgm:t>
        <a:bodyPr/>
        <a:lstStyle/>
        <a:p>
          <a:r>
            <a:rPr lang="zh-CN" altLang="en-US" dirty="0" smtClean="0"/>
            <a:t>系统架构</a:t>
          </a:r>
          <a:endParaRPr lang="zh-CN" altLang="en-US" dirty="0"/>
        </a:p>
      </dgm:t>
    </dgm:pt>
    <dgm:pt modelId="{5F130E1B-03B4-4F70-95A4-D13FCA331D2A}" cxnId="{466A51AC-32F7-4CED-A1EA-DB58B520C321}" type="parTrans">
      <dgm:prSet/>
      <dgm:spPr/>
      <dgm:t>
        <a:bodyPr/>
        <a:lstStyle/>
        <a:p>
          <a:endParaRPr lang="zh-CN" altLang="en-US"/>
        </a:p>
      </dgm:t>
    </dgm:pt>
    <dgm:pt modelId="{4196C86D-86D9-4EA6-AB10-08F9FBAB9A7E}" cxnId="{466A51AC-32F7-4CED-A1EA-DB58B520C321}" type="sibTrans">
      <dgm:prSet/>
      <dgm:spPr/>
      <dgm:t>
        <a:bodyPr/>
        <a:lstStyle/>
        <a:p>
          <a:endParaRPr lang="zh-CN" altLang="en-US"/>
        </a:p>
      </dgm:t>
    </dgm:pt>
    <dgm:pt modelId="{BF6D0BDC-8706-48F6-A529-597E304403AD}">
      <dgm:prSet phldrT="[文本]"/>
      <dgm:spPr/>
      <dgm:t>
        <a:bodyPr/>
        <a:lstStyle/>
        <a:p>
          <a:r>
            <a:rPr lang="en-US" altLang="zh-CN" dirty="0" smtClean="0"/>
            <a:t>TMP/CI</a:t>
          </a:r>
          <a:r>
            <a:rPr lang="zh-CN" altLang="en-US" dirty="0" smtClean="0"/>
            <a:t>任务配套</a:t>
          </a:r>
          <a:endParaRPr lang="zh-CN" altLang="en-US" dirty="0"/>
        </a:p>
      </dgm:t>
    </dgm:pt>
    <dgm:pt modelId="{FA4E8680-144A-407F-AAF4-4BD8373F7B18}" cxnId="{D2928352-6FCB-42ED-9E75-DDDCBD7D991F}" type="parTrans">
      <dgm:prSet/>
      <dgm:spPr/>
      <dgm:t>
        <a:bodyPr/>
        <a:lstStyle/>
        <a:p>
          <a:endParaRPr lang="zh-CN" altLang="en-US"/>
        </a:p>
      </dgm:t>
    </dgm:pt>
    <dgm:pt modelId="{57395140-B206-41CB-A615-612264AAEABD}" cxnId="{D2928352-6FCB-42ED-9E75-DDDCBD7D991F}" type="sibTrans">
      <dgm:prSet/>
      <dgm:spPr/>
      <dgm:t>
        <a:bodyPr/>
        <a:lstStyle/>
        <a:p>
          <a:endParaRPr lang="zh-CN" altLang="en-US"/>
        </a:p>
      </dgm:t>
    </dgm:pt>
    <dgm:pt modelId="{6EC97424-9775-4431-9913-23ACC72FA3B9}">
      <dgm:prSet phldrT="[文本]"/>
      <dgm:spPr/>
      <dgm:t>
        <a:bodyPr/>
        <a:lstStyle/>
        <a:p>
          <a:r>
            <a:rPr lang="zh-CN" altLang="en-US" dirty="0" smtClean="0"/>
            <a:t>新旧标杆差异</a:t>
          </a:r>
          <a:endParaRPr lang="zh-CN" altLang="en-US" dirty="0"/>
        </a:p>
      </dgm:t>
    </dgm:pt>
    <dgm:pt modelId="{CC3AF896-7CDF-47FA-9E27-68EE6ADFCAD9}" cxnId="{38470BE0-B797-48C1-B1FA-40F344333FDB}" type="parTrans">
      <dgm:prSet/>
      <dgm:spPr/>
      <dgm:t>
        <a:bodyPr/>
        <a:lstStyle/>
        <a:p>
          <a:endParaRPr lang="zh-CN" altLang="en-US"/>
        </a:p>
      </dgm:t>
    </dgm:pt>
    <dgm:pt modelId="{41D26580-76C7-4144-B083-F25F21FD6368}" cxnId="{38470BE0-B797-48C1-B1FA-40F344333FDB}" type="sibTrans">
      <dgm:prSet/>
      <dgm:spPr/>
      <dgm:t>
        <a:bodyPr/>
        <a:lstStyle/>
        <a:p>
          <a:endParaRPr lang="zh-CN" altLang="en-US"/>
        </a:p>
      </dgm:t>
    </dgm:pt>
    <dgm:pt modelId="{B4150DBA-5EF7-4676-B84B-48F9FA44183A}">
      <dgm:prSet phldrT="[文本]"/>
      <dgm:spPr/>
      <dgm:t>
        <a:bodyPr/>
        <a:lstStyle/>
        <a:p>
          <a:r>
            <a:rPr lang="zh-CN" altLang="en-US" dirty="0" smtClean="0"/>
            <a:t>设计原理</a:t>
          </a:r>
          <a:endParaRPr lang="zh-CN" altLang="en-US" dirty="0"/>
        </a:p>
      </dgm:t>
    </dgm:pt>
    <dgm:pt modelId="{600470FB-B6AB-495F-BBB4-E182AC285550}" cxnId="{C5BFAABF-0779-4AF6-92A3-28F58E2D7407}" type="sibTrans">
      <dgm:prSet/>
      <dgm:spPr/>
      <dgm:t>
        <a:bodyPr/>
        <a:lstStyle/>
        <a:p>
          <a:endParaRPr lang="zh-CN" altLang="en-US"/>
        </a:p>
      </dgm:t>
    </dgm:pt>
    <dgm:pt modelId="{E4240252-7605-47BE-8208-1777233DCF0A}" cxnId="{C5BFAABF-0779-4AF6-92A3-28F58E2D7407}" type="parTrans">
      <dgm:prSet/>
      <dgm:spPr/>
      <dgm:t>
        <a:bodyPr/>
        <a:lstStyle/>
        <a:p>
          <a:endParaRPr lang="zh-CN" altLang="en-US"/>
        </a:p>
      </dgm:t>
    </dgm:pt>
    <dgm:pt modelId="{1840C37C-1787-4255-92EB-E99DC5B68032}" type="pres">
      <dgm:prSet presAssocID="{69480FA0-8991-49E2-AFD2-4F5EE81966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997AE-90C7-4114-A909-622B6690CC3B}" type="pres">
      <dgm:prSet presAssocID="{FC3FBDB1-60EB-42A7-A27C-736ED89C5D5F}" presName="linNode" presStyleCnt="0"/>
      <dgm:spPr/>
    </dgm:pt>
    <dgm:pt modelId="{0F3A94D5-7CC0-47F2-9E8A-712255BBD828}" type="pres">
      <dgm:prSet presAssocID="{FC3FBDB1-60EB-42A7-A27C-736ED89C5D5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3862A-9E50-40FC-B5EF-63D9425D7104}" type="pres">
      <dgm:prSet presAssocID="{FC3FBDB1-60EB-42A7-A27C-736ED89C5D5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11E1D-FAD4-47FA-B3D2-3A6F4BFC7AF5}" type="pres">
      <dgm:prSet presAssocID="{3199E9B3-2F57-4752-A03A-29BD46D46164}" presName="sp" presStyleCnt="0"/>
      <dgm:spPr/>
    </dgm:pt>
    <dgm:pt modelId="{2C822BE4-572B-40B4-A7D3-0BBB1A82B019}" type="pres">
      <dgm:prSet presAssocID="{45FA1FE9-FBC6-492B-A590-C9310A605612}" presName="linNode" presStyleCnt="0"/>
      <dgm:spPr/>
    </dgm:pt>
    <dgm:pt modelId="{D15C8C88-4AB5-49E5-BAB5-78F340368883}" type="pres">
      <dgm:prSet presAssocID="{45FA1FE9-FBC6-492B-A590-C9310A60561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C57EF-8E29-4C1F-BD6E-AEC2041B75D9}" type="pres">
      <dgm:prSet presAssocID="{45FA1FE9-FBC6-492B-A590-C9310A60561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A3AB98-340E-415F-B4B2-D93414A4CD7B}" type="presOf" srcId="{2EC1F83B-ECA2-4D2C-AA7E-0B51E0B4824A}" destId="{7DE3862A-9E50-40FC-B5EF-63D9425D7104}" srcOrd="0" destOrd="0" presId="urn:microsoft.com/office/officeart/2005/8/layout/vList5"/>
    <dgm:cxn modelId="{2F312499-8EF0-43D1-B08C-A0C67EE041DF}" srcId="{FC3FBDB1-60EB-42A7-A27C-736ED89C5D5F}" destId="{7C56A628-5E74-4F2C-8105-334E6ACE439C}" srcOrd="3" destOrd="0" parTransId="{3AF45410-FF9A-48BC-8C46-0228840F6851}" sibTransId="{37AC22DC-5494-460E-896B-CC94BFB70C0E}"/>
    <dgm:cxn modelId="{A566914F-D276-4925-83D5-7AACC56628BF}" srcId="{45FA1FE9-FBC6-492B-A590-C9310A605612}" destId="{03FC1E18-51FA-42B9-99E4-47095C2D11EF}" srcOrd="0" destOrd="0" parTransId="{520918BF-C322-4EC9-A279-0F6A9D895F97}" sibTransId="{CC67FE66-921B-46A4-9F88-2D12DCD3B9D0}"/>
    <dgm:cxn modelId="{307DEF36-0F10-46CC-97F1-208E308A1D83}" type="presOf" srcId="{FC3FBDB1-60EB-42A7-A27C-736ED89C5D5F}" destId="{0F3A94D5-7CC0-47F2-9E8A-712255BBD828}" srcOrd="0" destOrd="0" presId="urn:microsoft.com/office/officeart/2005/8/layout/vList5"/>
    <dgm:cxn modelId="{3D745A44-80E9-4E7F-A467-42126C73B153}" type="presOf" srcId="{6EC97424-9775-4431-9913-23ACC72FA3B9}" destId="{67AC57EF-8E29-4C1F-BD6E-AEC2041B75D9}" srcOrd="0" destOrd="2" presId="urn:microsoft.com/office/officeart/2005/8/layout/vList5"/>
    <dgm:cxn modelId="{CF623631-1985-4476-915B-D0114FFF81E5}" type="presOf" srcId="{BF6D0BDC-8706-48F6-A529-597E304403AD}" destId="{67AC57EF-8E29-4C1F-BD6E-AEC2041B75D9}" srcOrd="0" destOrd="1" presId="urn:microsoft.com/office/officeart/2005/8/layout/vList5"/>
    <dgm:cxn modelId="{62B07E59-B5A5-4DDE-9EC3-15BB7F035C8D}" type="presOf" srcId="{7C56A628-5E74-4F2C-8105-334E6ACE439C}" destId="{7DE3862A-9E50-40FC-B5EF-63D9425D7104}" srcOrd="0" destOrd="3" presId="urn:microsoft.com/office/officeart/2005/8/layout/vList5"/>
    <dgm:cxn modelId="{D97B1388-ED3E-4611-AE2D-DB99D63A065E}" type="presOf" srcId="{7CBDDF50-DF0D-44FF-9471-80F78C1EA40F}" destId="{7DE3862A-9E50-40FC-B5EF-63D9425D7104}" srcOrd="0" destOrd="2" presId="urn:microsoft.com/office/officeart/2005/8/layout/vList5"/>
    <dgm:cxn modelId="{28109028-B930-4B3F-8F60-8BD42E382F6C}" type="presOf" srcId="{B4150DBA-5EF7-4676-B84B-48F9FA44183A}" destId="{7DE3862A-9E50-40FC-B5EF-63D9425D7104}" srcOrd="0" destOrd="1" presId="urn:microsoft.com/office/officeart/2005/8/layout/vList5"/>
    <dgm:cxn modelId="{1E661F56-8CCF-4D64-8306-78AA87377C31}" type="presOf" srcId="{69480FA0-8991-49E2-AFD2-4F5EE81966E0}" destId="{1840C37C-1787-4255-92EB-E99DC5B68032}" srcOrd="0" destOrd="0" presId="urn:microsoft.com/office/officeart/2005/8/layout/vList5"/>
    <dgm:cxn modelId="{38470BE0-B797-48C1-B1FA-40F344333FDB}" srcId="{45FA1FE9-FBC6-492B-A590-C9310A605612}" destId="{6EC97424-9775-4431-9913-23ACC72FA3B9}" srcOrd="2" destOrd="0" parTransId="{CC3AF896-7CDF-47FA-9E27-68EE6ADFCAD9}" sibTransId="{41D26580-76C7-4144-B083-F25F21FD6368}"/>
    <dgm:cxn modelId="{7F9FA4B1-7703-472B-A9FE-34DFECEA68E6}" type="presOf" srcId="{45FA1FE9-FBC6-492B-A590-C9310A605612}" destId="{D15C8C88-4AB5-49E5-BAB5-78F340368883}" srcOrd="0" destOrd="0" presId="urn:microsoft.com/office/officeart/2005/8/layout/vList5"/>
    <dgm:cxn modelId="{466A51AC-32F7-4CED-A1EA-DB58B520C321}" srcId="{FC3FBDB1-60EB-42A7-A27C-736ED89C5D5F}" destId="{7CBDDF50-DF0D-44FF-9471-80F78C1EA40F}" srcOrd="2" destOrd="0" parTransId="{5F130E1B-03B4-4F70-95A4-D13FCA331D2A}" sibTransId="{4196C86D-86D9-4EA6-AB10-08F9FBAB9A7E}"/>
    <dgm:cxn modelId="{9476A288-F015-4764-9F7C-2399EBBF08A3}" type="presOf" srcId="{03FC1E18-51FA-42B9-99E4-47095C2D11EF}" destId="{67AC57EF-8E29-4C1F-BD6E-AEC2041B75D9}" srcOrd="0" destOrd="0" presId="urn:microsoft.com/office/officeart/2005/8/layout/vList5"/>
    <dgm:cxn modelId="{FD6458FD-CE46-4278-A37B-3F805B77CC99}" srcId="{69480FA0-8991-49E2-AFD2-4F5EE81966E0}" destId="{FC3FBDB1-60EB-42A7-A27C-736ED89C5D5F}" srcOrd="0" destOrd="0" parTransId="{C387B2DA-6E80-469B-AC20-F7D7C1847798}" sibTransId="{3199E9B3-2F57-4752-A03A-29BD46D46164}"/>
    <dgm:cxn modelId="{52CD9EE3-B1A8-495E-9ED9-08F07D042E28}" srcId="{69480FA0-8991-49E2-AFD2-4F5EE81966E0}" destId="{45FA1FE9-FBC6-492B-A590-C9310A605612}" srcOrd="1" destOrd="0" parTransId="{93A1CBC9-3E54-4F63-90FD-BF91884DFEC2}" sibTransId="{61C7C737-062E-4247-B4E5-C61B3E646DA5}"/>
    <dgm:cxn modelId="{184717EB-4F82-46B9-9A8C-15458B6964EE}" srcId="{FC3FBDB1-60EB-42A7-A27C-736ED89C5D5F}" destId="{2EC1F83B-ECA2-4D2C-AA7E-0B51E0B4824A}" srcOrd="0" destOrd="0" parTransId="{E3E14692-AD63-4BDA-80C2-5EB5C100CEEE}" sibTransId="{2C7E2B3F-588D-4E09-911C-EBED320FFB59}"/>
    <dgm:cxn modelId="{D2928352-6FCB-42ED-9E75-DDDCBD7D991F}" srcId="{45FA1FE9-FBC6-492B-A590-C9310A605612}" destId="{BF6D0BDC-8706-48F6-A529-597E304403AD}" srcOrd="1" destOrd="0" parTransId="{FA4E8680-144A-407F-AAF4-4BD8373F7B18}" sibTransId="{57395140-B206-41CB-A615-612264AAEABD}"/>
    <dgm:cxn modelId="{C5BFAABF-0779-4AF6-92A3-28F58E2D7407}" srcId="{FC3FBDB1-60EB-42A7-A27C-736ED89C5D5F}" destId="{B4150DBA-5EF7-4676-B84B-48F9FA44183A}" srcOrd="1" destOrd="0" parTransId="{E4240252-7605-47BE-8208-1777233DCF0A}" sibTransId="{600470FB-B6AB-495F-BBB4-E182AC285550}"/>
    <dgm:cxn modelId="{BECB6369-B8FE-4AED-B094-72D0D577F4B5}" type="presParOf" srcId="{1840C37C-1787-4255-92EB-E99DC5B68032}" destId="{C07997AE-90C7-4114-A909-622B6690CC3B}" srcOrd="0" destOrd="0" presId="urn:microsoft.com/office/officeart/2005/8/layout/vList5"/>
    <dgm:cxn modelId="{1CB079ED-18E7-44CD-8D78-1B172D2AC541}" type="presParOf" srcId="{C07997AE-90C7-4114-A909-622B6690CC3B}" destId="{0F3A94D5-7CC0-47F2-9E8A-712255BBD828}" srcOrd="0" destOrd="0" presId="urn:microsoft.com/office/officeart/2005/8/layout/vList5"/>
    <dgm:cxn modelId="{7F71E051-1B6E-4FFB-80AE-B83A604D1334}" type="presParOf" srcId="{C07997AE-90C7-4114-A909-622B6690CC3B}" destId="{7DE3862A-9E50-40FC-B5EF-63D9425D7104}" srcOrd="1" destOrd="0" presId="urn:microsoft.com/office/officeart/2005/8/layout/vList5"/>
    <dgm:cxn modelId="{EB09D26B-E4F4-4B50-AD07-A228C74FD539}" type="presParOf" srcId="{1840C37C-1787-4255-92EB-E99DC5B68032}" destId="{3E811E1D-FAD4-47FA-B3D2-3A6F4BFC7AF5}" srcOrd="1" destOrd="0" presId="urn:microsoft.com/office/officeart/2005/8/layout/vList5"/>
    <dgm:cxn modelId="{E05A4270-40C9-4331-8427-A654B1AA464D}" type="presParOf" srcId="{1840C37C-1787-4255-92EB-E99DC5B68032}" destId="{2C822BE4-572B-40B4-A7D3-0BBB1A82B019}" srcOrd="2" destOrd="0" presId="urn:microsoft.com/office/officeart/2005/8/layout/vList5"/>
    <dgm:cxn modelId="{2B88124D-97FB-4877-BADB-48257B8280BA}" type="presParOf" srcId="{2C822BE4-572B-40B4-A7D3-0BBB1A82B019}" destId="{D15C8C88-4AB5-49E5-BAB5-78F340368883}" srcOrd="0" destOrd="0" presId="urn:microsoft.com/office/officeart/2005/8/layout/vList5"/>
    <dgm:cxn modelId="{59E8DF49-EDE0-4DB5-A2A0-E996F72C5F3C}" type="presParOf" srcId="{2C822BE4-572B-40B4-A7D3-0BBB1A82B019}" destId="{67AC57EF-8E29-4C1F-BD6E-AEC2041B75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862A-9E50-40FC-B5EF-63D9425D7104}">
      <dsp:nvSpPr>
        <dsp:cNvPr id="0" name=""/>
        <dsp:cNvSpPr/>
      </dsp:nvSpPr>
      <dsp:spPr>
        <a:xfrm rot="5400000">
          <a:off x="4469764" y="-1279300"/>
          <a:ext cx="2114550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系统目标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设计原理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系统架构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 rot="-5400000">
        <a:off x="2926079" y="367609"/>
        <a:ext cx="5098696" cy="1908102"/>
      </dsp:txXfrm>
    </dsp:sp>
    <dsp:sp modelId="{0F3A94D5-7CC0-47F2-9E8A-712255BBD828}">
      <dsp:nvSpPr>
        <dsp:cNvPr id="0" name=""/>
        <dsp:cNvSpPr/>
      </dsp:nvSpPr>
      <dsp:spPr>
        <a:xfrm>
          <a:off x="0" y="66"/>
          <a:ext cx="2926080" cy="264318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系统介绍</a:t>
          </a:r>
          <a:endParaRPr lang="zh-CN" altLang="en-US" sz="6500" kern="1200" dirty="0"/>
        </a:p>
      </dsp:txBody>
      <dsp:txXfrm>
        <a:off x="129030" y="129096"/>
        <a:ext cx="2668020" cy="2385127"/>
      </dsp:txXfrm>
    </dsp:sp>
    <dsp:sp modelId="{67AC57EF-8E29-4C1F-BD6E-AEC2041B75D9}">
      <dsp:nvSpPr>
        <dsp:cNvPr id="0" name=""/>
        <dsp:cNvSpPr/>
      </dsp:nvSpPr>
      <dsp:spPr>
        <a:xfrm rot="5400000">
          <a:off x="4469764" y="1496047"/>
          <a:ext cx="2114550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标杆使用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TMP/CI</a:t>
          </a:r>
          <a:r>
            <a:rPr lang="zh-CN" altLang="en-US" sz="2700" kern="1200" dirty="0" smtClean="0"/>
            <a:t>任务配套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新旧标杆差异</a:t>
          </a:r>
          <a:endParaRPr lang="zh-CN" altLang="en-US" sz="2700" kern="1200" dirty="0"/>
        </a:p>
      </dsp:txBody>
      <dsp:txXfrm rot="-5400000">
        <a:off x="2926079" y="3142956"/>
        <a:ext cx="5098696" cy="1908102"/>
      </dsp:txXfrm>
    </dsp:sp>
    <dsp:sp modelId="{D15C8C88-4AB5-49E5-BAB5-78F340368883}">
      <dsp:nvSpPr>
        <dsp:cNvPr id="0" name=""/>
        <dsp:cNvSpPr/>
      </dsp:nvSpPr>
      <dsp:spPr>
        <a:xfrm>
          <a:off x="0" y="2775413"/>
          <a:ext cx="2926080" cy="264318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使用说明</a:t>
          </a:r>
          <a:endParaRPr lang="zh-CN" altLang="en-US" sz="6500" kern="1200" dirty="0"/>
        </a:p>
      </dsp:txBody>
      <dsp:txXfrm>
        <a:off x="129030" y="2904443"/>
        <a:ext cx="2668020" cy="2385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E8231-ABB9-4AC8-ACA6-3BCDB9FA1CFB}">
      <dsp:nvSpPr>
        <dsp:cNvPr id="0" name=""/>
        <dsp:cNvSpPr/>
      </dsp:nvSpPr>
      <dsp:spPr>
        <a:xfrm>
          <a:off x="1232904" y="1952772"/>
          <a:ext cx="1697260" cy="848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AutoTest</a:t>
          </a:r>
          <a:endParaRPr lang="zh-CN" altLang="en-US" sz="3000" kern="1200" dirty="0"/>
        </a:p>
      </dsp:txBody>
      <dsp:txXfrm>
        <a:off x="1257760" y="1977628"/>
        <a:ext cx="1647548" cy="798918"/>
      </dsp:txXfrm>
    </dsp:sp>
    <dsp:sp modelId="{95E91CC0-0DF4-4E44-9013-E47AF5AB935F}">
      <dsp:nvSpPr>
        <dsp:cNvPr id="0" name=""/>
        <dsp:cNvSpPr/>
      </dsp:nvSpPr>
      <dsp:spPr>
        <a:xfrm rot="18289469">
          <a:off x="2675197" y="1868910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896" y="1859404"/>
        <a:ext cx="59441" cy="59441"/>
      </dsp:txXfrm>
    </dsp:sp>
    <dsp:sp modelId="{7315CD56-E6DF-4BB2-A36B-D4BDC04ABA85}">
      <dsp:nvSpPr>
        <dsp:cNvPr id="0" name=""/>
        <dsp:cNvSpPr/>
      </dsp:nvSpPr>
      <dsp:spPr>
        <a:xfrm>
          <a:off x="3609069" y="976847"/>
          <a:ext cx="1697260" cy="848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RPC</a:t>
          </a:r>
          <a:endParaRPr lang="zh-CN" altLang="en-US" sz="3000" kern="1200" dirty="0"/>
        </a:p>
      </dsp:txBody>
      <dsp:txXfrm>
        <a:off x="3633925" y="1001703"/>
        <a:ext cx="1647548" cy="798918"/>
      </dsp:txXfrm>
    </dsp:sp>
    <dsp:sp modelId="{3B9A9484-5A4C-4CCD-9326-7FDD97FA0A26}">
      <dsp:nvSpPr>
        <dsp:cNvPr id="0" name=""/>
        <dsp:cNvSpPr/>
      </dsp:nvSpPr>
      <dsp:spPr>
        <a:xfrm rot="18289469">
          <a:off x="5051362" y="892985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16061" y="883479"/>
        <a:ext cx="59441" cy="59441"/>
      </dsp:txXfrm>
    </dsp:sp>
    <dsp:sp modelId="{CAE4B56E-310A-49B5-A6DA-8A0D369C31E7}">
      <dsp:nvSpPr>
        <dsp:cNvPr id="0" name=""/>
        <dsp:cNvSpPr/>
      </dsp:nvSpPr>
      <dsp:spPr>
        <a:xfrm>
          <a:off x="5985234" y="922"/>
          <a:ext cx="1697260" cy="84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R1</a:t>
          </a:r>
          <a:endParaRPr lang="zh-CN" altLang="en-US" sz="3000" kern="1200" dirty="0"/>
        </a:p>
      </dsp:txBody>
      <dsp:txXfrm>
        <a:off x="6010090" y="25778"/>
        <a:ext cx="1647548" cy="798918"/>
      </dsp:txXfrm>
    </dsp:sp>
    <dsp:sp modelId="{4F6AE750-5A54-4ADA-BD5E-D776BD3A0D32}">
      <dsp:nvSpPr>
        <dsp:cNvPr id="0" name=""/>
        <dsp:cNvSpPr/>
      </dsp:nvSpPr>
      <dsp:spPr>
        <a:xfrm>
          <a:off x="5306330" y="1380947"/>
          <a:ext cx="67890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8904" y="2021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28809" y="1384189"/>
        <a:ext cx="33945" cy="33945"/>
      </dsp:txXfrm>
    </dsp:sp>
    <dsp:sp modelId="{C9432D1B-B902-4F3C-95F3-744905D9EF4F}">
      <dsp:nvSpPr>
        <dsp:cNvPr id="0" name=""/>
        <dsp:cNvSpPr/>
      </dsp:nvSpPr>
      <dsp:spPr>
        <a:xfrm>
          <a:off x="5985234" y="976847"/>
          <a:ext cx="1697260" cy="84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R2</a:t>
          </a:r>
          <a:endParaRPr lang="zh-CN" altLang="en-US" sz="3000" kern="1200" dirty="0"/>
        </a:p>
      </dsp:txBody>
      <dsp:txXfrm>
        <a:off x="6010090" y="1001703"/>
        <a:ext cx="1647548" cy="798918"/>
      </dsp:txXfrm>
    </dsp:sp>
    <dsp:sp modelId="{6B9E6BEA-40D8-4FBC-915C-0298BE51DB20}">
      <dsp:nvSpPr>
        <dsp:cNvPr id="0" name=""/>
        <dsp:cNvSpPr/>
      </dsp:nvSpPr>
      <dsp:spPr>
        <a:xfrm rot="3310531">
          <a:off x="5051362" y="1868910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16061" y="1859404"/>
        <a:ext cx="59441" cy="59441"/>
      </dsp:txXfrm>
    </dsp:sp>
    <dsp:sp modelId="{39FA6601-A6C9-4A76-9627-33B199FF2CBF}">
      <dsp:nvSpPr>
        <dsp:cNvPr id="0" name=""/>
        <dsp:cNvSpPr/>
      </dsp:nvSpPr>
      <dsp:spPr>
        <a:xfrm>
          <a:off x="5985234" y="1952772"/>
          <a:ext cx="1697260" cy="84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…</a:t>
          </a:r>
          <a:endParaRPr lang="zh-CN" altLang="en-US" sz="3000" kern="1200" dirty="0"/>
        </a:p>
      </dsp:txBody>
      <dsp:txXfrm>
        <a:off x="6010090" y="1977628"/>
        <a:ext cx="1647548" cy="798918"/>
      </dsp:txXfrm>
    </dsp:sp>
    <dsp:sp modelId="{72AE2E09-86E3-497F-BD13-8B524580BFF4}">
      <dsp:nvSpPr>
        <dsp:cNvPr id="0" name=""/>
        <dsp:cNvSpPr/>
      </dsp:nvSpPr>
      <dsp:spPr>
        <a:xfrm rot="3310531">
          <a:off x="2675197" y="2844835"/>
          <a:ext cx="118883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8839" y="2021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896" y="2835328"/>
        <a:ext cx="59441" cy="59441"/>
      </dsp:txXfrm>
    </dsp:sp>
    <dsp:sp modelId="{95953CF6-C070-4AFE-9D80-1ABE054B4C4D}">
      <dsp:nvSpPr>
        <dsp:cNvPr id="0" name=""/>
        <dsp:cNvSpPr/>
      </dsp:nvSpPr>
      <dsp:spPr>
        <a:xfrm>
          <a:off x="3609069" y="2928697"/>
          <a:ext cx="1697260" cy="848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JMETER</a:t>
          </a:r>
          <a:endParaRPr lang="zh-CN" altLang="en-US" sz="3000" kern="1200" dirty="0"/>
        </a:p>
      </dsp:txBody>
      <dsp:txXfrm>
        <a:off x="3633925" y="2953553"/>
        <a:ext cx="1647548" cy="798918"/>
      </dsp:txXfrm>
    </dsp:sp>
    <dsp:sp modelId="{9528E2E6-157A-425E-BEB9-9AAA62302058}">
      <dsp:nvSpPr>
        <dsp:cNvPr id="0" name=""/>
        <dsp:cNvSpPr/>
      </dsp:nvSpPr>
      <dsp:spPr>
        <a:xfrm>
          <a:off x="5306330" y="3332797"/>
          <a:ext cx="67890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8904" y="20214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28809" y="3336039"/>
        <a:ext cx="33945" cy="33945"/>
      </dsp:txXfrm>
    </dsp:sp>
    <dsp:sp modelId="{A060D9FA-A001-45F1-B2A5-04F5D0C49A71}">
      <dsp:nvSpPr>
        <dsp:cNvPr id="0" name=""/>
        <dsp:cNvSpPr/>
      </dsp:nvSpPr>
      <dsp:spPr>
        <a:xfrm>
          <a:off x="5985234" y="2928697"/>
          <a:ext cx="1697260" cy="84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J…</a:t>
          </a:r>
          <a:endParaRPr lang="zh-CN" altLang="en-US" sz="3000" kern="1200" dirty="0"/>
        </a:p>
      </dsp:txBody>
      <dsp:txXfrm>
        <a:off x="6010090" y="2953553"/>
        <a:ext cx="1647548" cy="798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862A-9E50-40FC-B5EF-63D9425D7104}">
      <dsp:nvSpPr>
        <dsp:cNvPr id="0" name=""/>
        <dsp:cNvSpPr/>
      </dsp:nvSpPr>
      <dsp:spPr>
        <a:xfrm rot="5400000">
          <a:off x="4469764" y="-1279300"/>
          <a:ext cx="2114550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系统目标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设计原理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系统架构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 rot="-5400000">
        <a:off x="2926079" y="367609"/>
        <a:ext cx="5098696" cy="1908102"/>
      </dsp:txXfrm>
    </dsp:sp>
    <dsp:sp modelId="{0F3A94D5-7CC0-47F2-9E8A-712255BBD828}">
      <dsp:nvSpPr>
        <dsp:cNvPr id="0" name=""/>
        <dsp:cNvSpPr/>
      </dsp:nvSpPr>
      <dsp:spPr>
        <a:xfrm>
          <a:off x="0" y="66"/>
          <a:ext cx="2926080" cy="264318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系统介绍</a:t>
          </a:r>
          <a:endParaRPr lang="zh-CN" altLang="en-US" sz="6500" kern="1200" dirty="0"/>
        </a:p>
      </dsp:txBody>
      <dsp:txXfrm>
        <a:off x="129030" y="129096"/>
        <a:ext cx="2668020" cy="2385127"/>
      </dsp:txXfrm>
    </dsp:sp>
    <dsp:sp modelId="{67AC57EF-8E29-4C1F-BD6E-AEC2041B75D9}">
      <dsp:nvSpPr>
        <dsp:cNvPr id="0" name=""/>
        <dsp:cNvSpPr/>
      </dsp:nvSpPr>
      <dsp:spPr>
        <a:xfrm rot="5400000">
          <a:off x="4469764" y="1496047"/>
          <a:ext cx="2114550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标杆使用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kern="1200" dirty="0" smtClean="0"/>
            <a:t>TMP/CI</a:t>
          </a:r>
          <a:r>
            <a:rPr lang="zh-CN" altLang="en-US" sz="2700" kern="1200" dirty="0" smtClean="0"/>
            <a:t>任务配套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新旧标杆差异</a:t>
          </a:r>
          <a:endParaRPr lang="zh-CN" altLang="en-US" sz="2700" kern="1200" dirty="0"/>
        </a:p>
      </dsp:txBody>
      <dsp:txXfrm rot="-5400000">
        <a:off x="2926079" y="3142956"/>
        <a:ext cx="5098696" cy="1908102"/>
      </dsp:txXfrm>
    </dsp:sp>
    <dsp:sp modelId="{D15C8C88-4AB5-49E5-BAB5-78F340368883}">
      <dsp:nvSpPr>
        <dsp:cNvPr id="0" name=""/>
        <dsp:cNvSpPr/>
      </dsp:nvSpPr>
      <dsp:spPr>
        <a:xfrm>
          <a:off x="0" y="2775413"/>
          <a:ext cx="2926080" cy="2643187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使用说明</a:t>
          </a:r>
          <a:endParaRPr lang="zh-CN" altLang="en-US" sz="6500" kern="1200" dirty="0"/>
        </a:p>
      </dsp:txBody>
      <dsp:txXfrm>
        <a:off x="129030" y="2904443"/>
        <a:ext cx="2668020" cy="2385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7A34-5872-4AE3-BFF3-9595593E83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957-89B7-4ECE-ACF6-2C335C71D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0317-1A21-42B4-BFFD-3A11E9C342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5B6D-99A4-4117-89EF-7D50CAC9FB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65B6D-99A4-4117-89EF-7D50CAC9FB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65B6D-99A4-4117-89EF-7D50CAC9FB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6602-3104-405C-9F62-710B1FE251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4E7B-BB53-41B0-8763-17DA1F0400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6CCB-B059-4267-AAFA-7210F6A93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579793-D26F-44A7-AF77-B160818454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		</a:t>
            </a:r>
            <a:r>
              <a:rPr lang="zh-CN" altLang="en-US" dirty="0" smtClean="0"/>
              <a:t>新标杆系统上线培训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时长</a:t>
            </a:r>
            <a:r>
              <a:rPr lang="en-US" altLang="zh-CN" dirty="0" smtClean="0"/>
              <a:t>:40min		</a:t>
            </a:r>
            <a:r>
              <a:rPr lang="zh-CN" altLang="en-US" dirty="0" smtClean="0"/>
              <a:t>主讲</a:t>
            </a:r>
            <a:r>
              <a:rPr lang="en-US" altLang="zh-CN" dirty="0" smtClean="0"/>
              <a:t>:</a:t>
            </a:r>
            <a:r>
              <a:rPr lang="zh-CN" altLang="en-US" dirty="0" smtClean="0"/>
              <a:t>周新心</a:t>
            </a:r>
            <a:r>
              <a:rPr lang="en-US" altLang="zh-CN" dirty="0" smtClean="0"/>
              <a:t>		</a:t>
            </a:r>
            <a:r>
              <a:rPr lang="zh-CN" altLang="en-US" dirty="0" smtClean="0"/>
              <a:t>部门</a:t>
            </a:r>
            <a:r>
              <a:rPr lang="en-US" altLang="zh-CN" dirty="0" smtClean="0"/>
              <a:t>:</a:t>
            </a:r>
            <a:r>
              <a:rPr lang="zh-CN" altLang="en-US" dirty="0" smtClean="0"/>
              <a:t>质量平台部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测试任务填写说明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任务名称</a:t>
            </a:r>
            <a:r>
              <a:rPr lang="en-US" altLang="zh-CN" dirty="0" smtClean="0"/>
              <a:t>:</a:t>
            </a:r>
            <a:r>
              <a:rPr lang="zh-CN" altLang="en-US" dirty="0" smtClean="0"/>
              <a:t>测试任务标识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按各业务线命名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原则上不允许重复</a:t>
            </a:r>
            <a:endParaRPr lang="en-US" altLang="zh-CN" dirty="0" smtClean="0"/>
          </a:p>
          <a:p>
            <a:r>
              <a:rPr lang="zh-CN" altLang="en-US" dirty="0" smtClean="0"/>
              <a:t>测试类型</a:t>
            </a:r>
            <a:r>
              <a:rPr lang="en-US" altLang="zh-CN" dirty="0" smtClean="0"/>
              <a:t>:RPC/JMETER</a:t>
            </a:r>
            <a:endParaRPr lang="en-US" altLang="zh-CN" dirty="0" smtClean="0"/>
          </a:p>
          <a:p>
            <a:r>
              <a:rPr lang="zh-CN" altLang="en-US" dirty="0" smtClean="0"/>
              <a:t>是否启用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选否不会被自动化任务触发</a:t>
            </a:r>
            <a:endParaRPr lang="en-US" altLang="zh-CN" dirty="0" smtClean="0"/>
          </a:p>
          <a:p>
            <a:r>
              <a:rPr lang="zh-CN" altLang="en-US" dirty="0" smtClean="0"/>
              <a:t>集群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先填写集群名按添加后选择环境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有自动补全功能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可以填写多个不同的集群</a:t>
            </a:r>
            <a:endParaRPr lang="en-US" altLang="zh-CN" dirty="0" smtClean="0"/>
          </a:p>
          <a:p>
            <a:r>
              <a:rPr lang="zh-CN" altLang="en-US" dirty="0" smtClean="0"/>
              <a:t>触发方式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TMP/CI,</a:t>
            </a:r>
            <a:r>
              <a:rPr lang="zh-CN" altLang="en-US" dirty="0" smtClean="0"/>
              <a:t>定时任务尚未可用</a:t>
            </a:r>
            <a:endParaRPr lang="en-US" altLang="zh-CN" dirty="0" smtClean="0"/>
          </a:p>
          <a:p>
            <a:r>
              <a:rPr lang="zh-CN" altLang="en-US" dirty="0" smtClean="0"/>
              <a:t>定时设置</a:t>
            </a:r>
            <a:r>
              <a:rPr lang="en-US" altLang="zh-CN" dirty="0" smtClean="0"/>
              <a:t>:</a:t>
            </a:r>
            <a:r>
              <a:rPr lang="zh-CN" altLang="en-US" dirty="0" smtClean="0"/>
              <a:t>触发方式为定时任务时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该项可填写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</a:t>
            </a:r>
            <a:r>
              <a:rPr lang="zh-CN" altLang="en-US" dirty="0"/>
              <a:t>一</a:t>
            </a:r>
            <a:r>
              <a:rPr lang="zh-CN" altLang="en-US" dirty="0" smtClean="0"/>
              <a:t>个翻译插件辅助</a:t>
            </a:r>
            <a:endParaRPr lang="en-US" altLang="zh-CN" dirty="0" smtClean="0"/>
          </a:p>
          <a:p>
            <a:r>
              <a:rPr lang="en-US" altLang="zh-CN" dirty="0" smtClean="0"/>
              <a:t>Salve</a:t>
            </a:r>
            <a:r>
              <a:rPr lang="zh-CN" altLang="en-US" dirty="0" smtClean="0"/>
              <a:t>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执行机器名</a:t>
            </a:r>
            <a:endParaRPr lang="en-US" altLang="zh-CN" dirty="0" smtClean="0"/>
          </a:p>
          <a:p>
            <a:r>
              <a:rPr lang="en-US" altLang="zh-CN" dirty="0" err="1" smtClean="0"/>
              <a:t>gitUrl</a:t>
            </a:r>
            <a:r>
              <a:rPr lang="en-US" altLang="zh-CN" dirty="0" smtClean="0"/>
              <a:t>:</a:t>
            </a:r>
            <a:r>
              <a:rPr lang="zh-CN" altLang="en-US" dirty="0" smtClean="0"/>
              <a:t>测试代码地址</a:t>
            </a:r>
            <a:endParaRPr lang="en-US" altLang="zh-CN" dirty="0" smtClean="0"/>
          </a:p>
          <a:p>
            <a:r>
              <a:rPr lang="zh-CN" altLang="en-US" dirty="0" smtClean="0"/>
              <a:t>邮件通知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半角逗号分隔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TMP/CI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TMP</a:t>
            </a:r>
            <a:r>
              <a:rPr lang="zh-CN" altLang="en-US" dirty="0" smtClean="0"/>
              <a:t>无须关注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会自动唤起测试</a:t>
            </a:r>
            <a:r>
              <a:rPr lang="zh-CN" altLang="en-US" dirty="0"/>
              <a:t>任务</a:t>
            </a:r>
            <a:endParaRPr lang="en-US" altLang="zh-CN" dirty="0" smtClean="0"/>
          </a:p>
          <a:p>
            <a:r>
              <a:rPr lang="en-US" altLang="zh-CN" dirty="0" smtClean="0"/>
              <a:t>CI</a:t>
            </a:r>
            <a:r>
              <a:rPr lang="zh-CN" altLang="en-US" dirty="0" smtClean="0"/>
              <a:t>需要选择</a:t>
            </a:r>
            <a:r>
              <a:rPr lang="en-US" altLang="zh-CN" dirty="0" err="1" smtClean="0"/>
              <a:t>AutoTest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并添加与标杆中名称一致的任务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Tips: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标杆中只有启用状态下的任务会被触发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0" y="733806"/>
            <a:ext cx="10058400" cy="565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查阅测试结果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10" y="1419367"/>
            <a:ext cx="10058400" cy="5717651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11" y="1419367"/>
            <a:ext cx="10058399" cy="56550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新旧标杆对比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老标杆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一个任务一个集群</a:t>
            </a:r>
            <a:endParaRPr lang="zh-CN" altLang="en-US" dirty="0"/>
          </a:p>
          <a:p>
            <a:r>
              <a:rPr lang="en-US" altLang="zh-CN" dirty="0"/>
              <a:t>jenkins</a:t>
            </a:r>
            <a:r>
              <a:rPr lang="zh-CN" altLang="en-US" dirty="0"/>
              <a:t>中多个</a:t>
            </a:r>
            <a:r>
              <a:rPr lang="en-US" altLang="zh-CN" dirty="0" smtClean="0"/>
              <a:t>job,</a:t>
            </a:r>
            <a:r>
              <a:rPr lang="zh-CN" altLang="en-US" dirty="0" smtClean="0"/>
              <a:t>数量级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r>
              <a:rPr lang="zh-CN" altLang="en-US" dirty="0"/>
              <a:t>数据都在</a:t>
            </a:r>
            <a:r>
              <a:rPr lang="en-US" altLang="zh-CN" dirty="0" err="1"/>
              <a:t>jenkins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zh-CN" altLang="en-US" dirty="0" smtClean="0"/>
              <a:t>具有一定开放性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新标杆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一个任务多个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集群可指定环境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jenkins</a:t>
            </a:r>
            <a:r>
              <a:rPr lang="zh-CN" altLang="en-US" dirty="0"/>
              <a:t>中共</a:t>
            </a:r>
            <a:r>
              <a:rPr lang="zh-CN" altLang="en-US" dirty="0" smtClean="0"/>
              <a:t>用一套</a:t>
            </a:r>
            <a:r>
              <a:rPr lang="en-US" altLang="zh-CN" dirty="0" smtClean="0"/>
              <a:t>Job,</a:t>
            </a:r>
            <a:r>
              <a:rPr lang="zh-CN" altLang="en-US" dirty="0" smtClean="0"/>
              <a:t>数量级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存储在</a:t>
            </a:r>
            <a:r>
              <a:rPr lang="en-US" altLang="zh-CN" dirty="0"/>
              <a:t>DB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TMP/CI</a:t>
            </a:r>
            <a:r>
              <a:rPr lang="zh-CN" altLang="en-US" dirty="0"/>
              <a:t>触发，（将来还有定时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标准性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上线计划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老标杆下线时间</a:t>
            </a:r>
            <a:r>
              <a:rPr lang="en-US" altLang="zh-CN" dirty="0" smtClean="0"/>
              <a:t>: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新标杆上线时间</a:t>
            </a:r>
            <a:r>
              <a:rPr lang="en-US" altLang="zh-CN" dirty="0" smtClean="0"/>
              <a:t>:2017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TMP</a:t>
            </a:r>
            <a:r>
              <a:rPr lang="zh-CN" altLang="en-US" dirty="0" smtClean="0"/>
              <a:t>配套上线</a:t>
            </a:r>
            <a:r>
              <a:rPr lang="en-US" altLang="zh-CN" dirty="0" smtClean="0"/>
              <a:t>: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CI</a:t>
            </a:r>
            <a:r>
              <a:rPr lang="zh-CN" altLang="en-US" dirty="0" smtClean="0"/>
              <a:t>配套上线</a:t>
            </a:r>
            <a:r>
              <a:rPr lang="en-US" altLang="zh-CN" dirty="0" smtClean="0"/>
              <a:t>: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3241" y="2803562"/>
            <a:ext cx="35782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/>
              <a:t>多</a:t>
            </a:r>
            <a:r>
              <a:rPr lang="zh-CN" altLang="en-US" dirty="0" smtClean="0"/>
              <a:t>个任务并发会有阻塞么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实际跑测试的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会有负载</a:t>
            </a:r>
            <a:r>
              <a:rPr lang="zh-CN" altLang="en-US" dirty="0"/>
              <a:t>分配</a:t>
            </a:r>
            <a:r>
              <a:rPr lang="en-US" altLang="zh-CN" dirty="0" smtClean="0"/>
              <a:t>,</a:t>
            </a:r>
            <a:r>
              <a:rPr lang="zh-CN" altLang="en-US" dirty="0" smtClean="0"/>
              <a:t>现在每类有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按需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集群配置环境的作用是什么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测试任务的粒度可以精确到环境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该项配置为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全部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所有环境的该集群都可触发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测试报告中的字段太少怎么办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显示字段以统计数据为主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可以按需增加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完整内容可以通过链接访问日志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/>
              <a:t>老</a:t>
            </a:r>
            <a:r>
              <a:rPr lang="zh-CN" altLang="en-US" dirty="0" smtClean="0"/>
              <a:t>标杆中的任务是不是就没了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老的测试任务仍然被保留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也可以以旧的方式使用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但在标杆中不允许编辑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也不能被新的方式触发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测试配置简化</a:t>
            </a:r>
            <a:endParaRPr lang="en-US" altLang="zh-CN" sz="2000" dirty="0"/>
          </a:p>
          <a:p>
            <a:r>
              <a:rPr lang="zh-CN" altLang="en-US" sz="2000" dirty="0"/>
              <a:t>数据独立、持久化</a:t>
            </a:r>
            <a:endParaRPr lang="zh-CN" altLang="en-US" sz="2000" dirty="0"/>
          </a:p>
          <a:p>
            <a:r>
              <a:rPr lang="zh-CN" altLang="en-US" sz="2000" dirty="0"/>
              <a:t>对测试串联提供支持</a:t>
            </a:r>
            <a:endParaRPr lang="zh-CN" altLang="en-US" sz="2000" dirty="0"/>
          </a:p>
          <a:p>
            <a:r>
              <a:rPr lang="zh-CN" altLang="en-US" sz="2000" dirty="0"/>
              <a:t>减少</a:t>
            </a:r>
            <a:r>
              <a:rPr lang="en-US" altLang="zh-CN" sz="2000" dirty="0" err="1"/>
              <a:t>jenkins</a:t>
            </a:r>
            <a:r>
              <a:rPr lang="zh-CN" altLang="en-US" sz="2000" dirty="0" smtClean="0"/>
              <a:t>压力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50331" cy="821484"/>
          </a:xfrm>
        </p:spPr>
        <p:txBody>
          <a:bodyPr/>
          <a:lstStyle/>
          <a:p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4" name="流程图: 手动输入 3"/>
          <p:cNvSpPr/>
          <p:nvPr/>
        </p:nvSpPr>
        <p:spPr>
          <a:xfrm>
            <a:off x="6219439" y="5576551"/>
            <a:ext cx="1854558" cy="978795"/>
          </a:xfrm>
          <a:prstGeom prst="flowChartManualInp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19439" y="4235403"/>
            <a:ext cx="1854558" cy="94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89416" y="2090669"/>
            <a:ext cx="1918952" cy="978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CI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40962" y="2162577"/>
            <a:ext cx="2163650" cy="1211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09779" y="1446054"/>
            <a:ext cx="3464417" cy="23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4808368" y="2307871"/>
            <a:ext cx="769245" cy="27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</p:cNvCxnSpPr>
          <p:nvPr/>
        </p:nvCxnSpPr>
        <p:spPr>
          <a:xfrm flipH="1" flipV="1">
            <a:off x="8423334" y="2244478"/>
            <a:ext cx="917628" cy="52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48370" y="1889437"/>
            <a:ext cx="1197736" cy="6774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CIJob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912322" y="1889437"/>
            <a:ext cx="1511012" cy="6774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TMPJob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156101" y="2949126"/>
            <a:ext cx="1854557" cy="6774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AutoTest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5" idx="4"/>
            <a:endCxn id="17" idx="1"/>
          </p:cNvCxnSpPr>
          <p:nvPr/>
        </p:nvCxnSpPr>
        <p:spPr>
          <a:xfrm>
            <a:off x="6147238" y="2566921"/>
            <a:ext cx="280457" cy="48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</p:cNvCxnSpPr>
          <p:nvPr/>
        </p:nvCxnSpPr>
        <p:spPr>
          <a:xfrm flipH="1">
            <a:off x="7412872" y="2566921"/>
            <a:ext cx="254956" cy="5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746106" y="3626612"/>
            <a:ext cx="0" cy="6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412872" y="3626610"/>
            <a:ext cx="0" cy="60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402401" y="5201857"/>
            <a:ext cx="10471" cy="46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746106" y="5175561"/>
            <a:ext cx="0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718" y="608116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>(DWF+DSF)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98368" y="1957623"/>
          <a:ext cx="8513636" cy="44463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28409"/>
                <a:gridCol w="3355027"/>
                <a:gridCol w="1915567"/>
                <a:gridCol w="1114633"/>
              </a:tblGrid>
              <a:tr h="1111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1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DWF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1111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115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流程图: 过程 4"/>
          <p:cNvSpPr/>
          <p:nvPr/>
        </p:nvSpPr>
        <p:spPr>
          <a:xfrm>
            <a:off x="1941752" y="2005519"/>
            <a:ext cx="774237" cy="1001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系统架构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941752" y="3179635"/>
            <a:ext cx="774237" cy="1001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实现方式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977718" y="5342498"/>
            <a:ext cx="1993067" cy="3806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客户端执行架构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103900" y="5342498"/>
            <a:ext cx="3004060" cy="3806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应用层执行架构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7639884" y="5342498"/>
            <a:ext cx="2575779" cy="3806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数据服务层执行架构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977718" y="5723189"/>
            <a:ext cx="1993067" cy="4004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black"/>
                </a:solidFill>
              </a:rPr>
              <a:t>浏览器</a:t>
            </a:r>
            <a:r>
              <a:rPr lang="en-US" altLang="zh-CN" dirty="0" smtClean="0">
                <a:solidFill>
                  <a:prstClr val="black"/>
                </a:solidFill>
              </a:rPr>
              <a:t>/OS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3900" y="5723189"/>
            <a:ext cx="3004060" cy="39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smtClean="0">
                <a:solidFill>
                  <a:prstClr val="black"/>
                </a:solidFill>
              </a:rPr>
              <a:t>Tomcat/J2EE/OS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7639884" y="5723189"/>
            <a:ext cx="2575779" cy="4004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err="1" smtClean="0">
                <a:solidFill>
                  <a:prstClr val="black"/>
                </a:solidFill>
              </a:rPr>
              <a:t>Mysql</a:t>
            </a:r>
            <a:r>
              <a:rPr lang="en-US" altLang="zh-CN" dirty="0" smtClean="0">
                <a:solidFill>
                  <a:prstClr val="black"/>
                </a:solidFill>
              </a:rPr>
              <a:t>/OS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6152" y="2185729"/>
            <a:ext cx="994494" cy="674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用户层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4344" y="2214652"/>
            <a:ext cx="2979961" cy="3978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应用层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29940" y="2204081"/>
            <a:ext cx="1661938" cy="674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数据服务层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7728" y="2258805"/>
            <a:ext cx="1124276" cy="591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dirty="0" smtClean="0">
                <a:solidFill>
                  <a:prstClr val="white"/>
                </a:solidFill>
              </a:rPr>
              <a:t>数据库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2956453" y="3325389"/>
            <a:ext cx="760888" cy="6407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prstClr val="black"/>
                </a:solidFill>
              </a:rPr>
              <a:t>Html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altLang="zh-CN" sz="1400" dirty="0" smtClean="0">
                <a:solidFill>
                  <a:prstClr val="black"/>
                </a:solidFill>
              </a:rPr>
              <a:t>Ajax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 algn="ctr" defTabSz="914400"/>
            <a:r>
              <a:rPr lang="en-US" altLang="zh-CN" sz="1400" dirty="0" err="1" smtClean="0">
                <a:solidFill>
                  <a:prstClr val="black"/>
                </a:solidFill>
              </a:rPr>
              <a:t>Echart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4218846" y="3580689"/>
            <a:ext cx="920530" cy="39844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200" dirty="0" smtClean="0">
                <a:solidFill>
                  <a:prstClr val="black"/>
                </a:solidFill>
              </a:rPr>
              <a:t>Dwf</a:t>
            </a:r>
            <a:r>
              <a:rPr lang="zh-CN" altLang="en-US" sz="1200" dirty="0" smtClean="0">
                <a:solidFill>
                  <a:prstClr val="black"/>
                </a:solidFill>
              </a:rPr>
              <a:t>拦截器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5295203" y="3580689"/>
            <a:ext cx="760888" cy="37877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200" dirty="0" smtClean="0">
                <a:solidFill>
                  <a:prstClr val="black"/>
                </a:solidFill>
              </a:rPr>
              <a:t>JavaClass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4154333" y="2712528"/>
            <a:ext cx="891221" cy="27365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dirty="0" smtClean="0">
                <a:solidFill>
                  <a:prstClr val="black"/>
                </a:solidFill>
              </a:rPr>
              <a:t>控制层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5139376" y="2704593"/>
            <a:ext cx="1072542" cy="27365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dirty="0" smtClean="0">
                <a:solidFill>
                  <a:prstClr val="black"/>
                </a:solidFill>
              </a:rPr>
              <a:t>业务逻辑层</a:t>
            </a:r>
            <a:endParaRPr lang="en-US" altLang="zh-CN" sz="1400" dirty="0" smtClean="0">
              <a:solidFill>
                <a:prstClr val="black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6393613" y="2704593"/>
            <a:ext cx="810021" cy="27365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dirty="0" smtClean="0">
                <a:solidFill>
                  <a:prstClr val="black"/>
                </a:solidFill>
              </a:rPr>
              <a:t>服务层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6347072" y="3580689"/>
            <a:ext cx="760888" cy="39844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200" dirty="0" smtClean="0">
                <a:solidFill>
                  <a:prstClr val="black"/>
                </a:solidFill>
              </a:rPr>
              <a:t>javaClass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9503999" y="4383787"/>
            <a:ext cx="691733" cy="73419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smtClean="0">
                <a:solidFill>
                  <a:prstClr val="black"/>
                </a:solidFill>
              </a:rPr>
              <a:t>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20278" y="4424637"/>
            <a:ext cx="1081261" cy="637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smtClean="0">
                <a:solidFill>
                  <a:prstClr val="black"/>
                </a:solidFill>
              </a:rPr>
              <a:t>Dao</a:t>
            </a:r>
            <a:r>
              <a:rPr lang="zh-CN" altLang="en-US" dirty="0" smtClean="0">
                <a:solidFill>
                  <a:prstClr val="black"/>
                </a:solidFill>
              </a:rPr>
              <a:t>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8908584" y="4561834"/>
            <a:ext cx="572795" cy="27087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dirty="0" smtClean="0">
                <a:solidFill>
                  <a:prstClr val="black"/>
                </a:solidFill>
              </a:rPr>
              <a:t>jdbc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5203" y="4309746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测试任务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95203" y="4648594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测试结果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81301" y="4987442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外部接口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47072" y="4327950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任务服务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47072" y="4685462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结果服务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47072" y="5007615"/>
            <a:ext cx="760888" cy="2536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zh-CN" altLang="en-US" sz="1100" dirty="0" smtClean="0">
                <a:solidFill>
                  <a:prstClr val="black"/>
                </a:solidFill>
              </a:rPr>
              <a:t>接口服务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8846" y="4369218"/>
            <a:ext cx="920530" cy="748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smtClean="0">
                <a:solidFill>
                  <a:prstClr val="black"/>
                </a:solidFill>
              </a:rPr>
              <a:t>servlet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7083054" y="4570835"/>
            <a:ext cx="737224" cy="45016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200" dirty="0" smtClean="0">
                <a:solidFill>
                  <a:prstClr val="black"/>
                </a:solidFill>
              </a:rPr>
              <a:t>RPC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7" y="4750882"/>
            <a:ext cx="410386" cy="56788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46" y="4236210"/>
            <a:ext cx="526204" cy="500420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>
            <a:off x="3183200" y="4561834"/>
            <a:ext cx="9711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44551" y="4993912"/>
            <a:ext cx="907725" cy="20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59646" y="4336874"/>
            <a:ext cx="8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 smtClean="0">
                <a:solidFill>
                  <a:prstClr val="black"/>
                </a:solidFill>
              </a:rPr>
              <a:t>http</a:t>
            </a:r>
            <a:r>
              <a:rPr lang="en-US" altLang="zh-CN" sz="900" dirty="0">
                <a:solidFill>
                  <a:prstClr val="black"/>
                </a:solidFill>
              </a:rPr>
              <a:t>Request</a:t>
            </a:r>
            <a:endParaRPr lang="zh-CN" altLang="en-US" sz="900" dirty="0">
              <a:solidFill>
                <a:prstClr val="black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6939" y="4803992"/>
            <a:ext cx="87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 smtClean="0">
                <a:solidFill>
                  <a:prstClr val="black"/>
                </a:solidFill>
              </a:rPr>
              <a:t>http</a:t>
            </a:r>
            <a:r>
              <a:rPr lang="en-US" altLang="zh-CN" sz="900" dirty="0">
                <a:solidFill>
                  <a:prstClr val="black"/>
                </a:solidFill>
              </a:rPr>
              <a:t>Request</a:t>
            </a:r>
            <a:endParaRPr lang="zh-CN" altLang="en-US" sz="9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标杆系统入口不变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84" y="2174542"/>
            <a:ext cx="6720168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95" y="2133600"/>
            <a:ext cx="6646635" cy="377825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89" y="1847628"/>
            <a:ext cx="10058400" cy="565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宽屏</PresentationFormat>
  <Paragraphs>181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Century Gothic</vt:lpstr>
      <vt:lpstr>幼圆</vt:lpstr>
      <vt:lpstr>微软雅黑</vt:lpstr>
      <vt:lpstr>Arial Unicode MS</vt:lpstr>
      <vt:lpstr>Calibri</vt:lpstr>
      <vt:lpstr>自定义设计方案</vt:lpstr>
      <vt:lpstr>1_自定义设计方案</vt:lpstr>
      <vt:lpstr>丝状</vt:lpstr>
      <vt:lpstr>		新标杆系统上线培训</vt:lpstr>
      <vt:lpstr>PowerPoint 演示文稿</vt:lpstr>
      <vt:lpstr>系统目标</vt:lpstr>
      <vt:lpstr>设计原理</vt:lpstr>
      <vt:lpstr>设计原理</vt:lpstr>
      <vt:lpstr>系统架构(DWF+DSF)</vt:lpstr>
      <vt:lpstr>PowerPoint 演示文稿</vt:lpstr>
      <vt:lpstr>标杆系统入口不变</vt:lpstr>
      <vt:lpstr>任务配置</vt:lpstr>
      <vt:lpstr>测试任务填写说明</vt:lpstr>
      <vt:lpstr>TMP/CI配置</vt:lpstr>
      <vt:lpstr>查阅测试结果</vt:lpstr>
      <vt:lpstr>新旧标杆对比	</vt:lpstr>
      <vt:lpstr>上线计划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新标杆上线培训</dc:title>
  <dc:creator>zhouxinxin</dc:creator>
  <cp:lastModifiedBy>茉莉蜜茶╮</cp:lastModifiedBy>
  <cp:revision>29</cp:revision>
  <dcterms:created xsi:type="dcterms:W3CDTF">2017-12-09T09:07:00Z</dcterms:created>
  <dcterms:modified xsi:type="dcterms:W3CDTF">2017-12-27T10:53:26Z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