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68" r:id="rId4"/>
    <p:sldId id="270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5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E"/>
    <a:srgbClr val="FFF8E5"/>
    <a:srgbClr val="B7387C"/>
    <a:srgbClr val="FCA99F"/>
    <a:srgbClr val="FCE179"/>
    <a:srgbClr val="23C0D5"/>
    <a:srgbClr val="FCC363"/>
    <a:srgbClr val="00D59D"/>
    <a:srgbClr val="91D502"/>
    <a:srgbClr val="5DB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Objects="1">
      <p:cViewPr>
        <p:scale>
          <a:sx n="80" d="100"/>
          <a:sy n="80" d="100"/>
        </p:scale>
        <p:origin x="-2562" y="-1230"/>
      </p:cViewPr>
      <p:guideLst>
        <p:guide orient="horz" pos="16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FD848-2EFF-714E-AD66-AA237417E4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B17D-F417-3043-85F8-6A3D0BA2839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51217PPT模板-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5143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3620266" y="2724150"/>
            <a:ext cx="1992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   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主讲人：杜满</a:t>
            </a:r>
            <a:endParaRPr kumimoji="1"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01489" y="1740753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自动化测试</a:t>
            </a:r>
            <a:endParaRPr kumimoji="1" lang="zh-CN" altLang="en-US" sz="3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3429000" y="3409950"/>
            <a:ext cx="307254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述职时间：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2017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年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8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月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日</a:t>
            </a:r>
            <a:endParaRPr kumimoji="1" lang="zh-CN" altLang="en-US" sz="2000" dirty="0" smtClean="0">
              <a:solidFill>
                <a:schemeClr val="bg1"/>
              </a:solidFill>
            </a:endParaRPr>
          </a:p>
          <a:p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用例设计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3845" y="1324610"/>
            <a:ext cx="276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845" y="1032510"/>
            <a:ext cx="6811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例子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40512" y="1816953"/>
            <a:ext cx="4107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r>
              <a:rPr kumimoji="1" lang="zh-CN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28600" y="671215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845" y="1424940"/>
            <a:ext cx="276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提高测试效率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845" y="760730"/>
            <a:ext cx="276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按代码级别分类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0845" y="1517015"/>
            <a:ext cx="2766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单元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接口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845" y="760730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按代码级别分类</a:t>
            </a:r>
            <a:r>
              <a:rPr lang="en-US" altLang="zh-CN"/>
              <a:t>--</a:t>
            </a:r>
            <a:r>
              <a:rPr lang="zh-CN" altLang="en-US"/>
              <a:t>单元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3845" y="1324610"/>
            <a:ext cx="276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845" y="1969770"/>
            <a:ext cx="2902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适用场景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845" y="760730"/>
            <a:ext cx="387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按代码级别分类</a:t>
            </a:r>
            <a:r>
              <a:rPr lang="en-US" altLang="zh-CN"/>
              <a:t>--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3845" y="1324610"/>
            <a:ext cx="276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845" y="1969770"/>
            <a:ext cx="2902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适用场景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845" y="760730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按代码级别分类</a:t>
            </a:r>
            <a:r>
              <a:rPr lang="en-US" altLang="zh-CN"/>
              <a:t>--UI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3845" y="1324610"/>
            <a:ext cx="276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845" y="1969770"/>
            <a:ext cx="2902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特点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适用场景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845" y="760730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按平台分类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3845" y="1324610"/>
            <a:ext cx="276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845" y="1969770"/>
            <a:ext cx="2902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移动端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web</a:t>
            </a:r>
            <a:r>
              <a:rPr lang="zh-CN" altLang="en-US"/>
              <a:t>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桌面应用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如何开展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3845" y="1324610"/>
            <a:ext cx="276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845" y="1032510"/>
            <a:ext cx="2902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目的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现状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技术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人力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时间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效果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写法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推广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标准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43" y="361950"/>
            <a:ext cx="46689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如何开展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未标题-2 2 拷贝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84" y="77414"/>
            <a:ext cx="1216516" cy="5893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3845" y="1324610"/>
            <a:ext cx="276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845" y="1032510"/>
            <a:ext cx="681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前提：比较稳定，如果模块还有大的修改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目的：在某个时间段达到什么自动化程度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现状：现在各个达到的自动化程度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技术：现在</a:t>
            </a:r>
            <a:r>
              <a:rPr lang="en-US" altLang="zh-CN"/>
              <a:t>QA</a:t>
            </a:r>
            <a:r>
              <a:rPr lang="zh-CN" altLang="en-US"/>
              <a:t>的技术水平是如何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人力：现在有多少人有精力做这件事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时间：能有多少时间来完成现阶段的目标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效果：评估一下做完这一轮自动化推广后有没有达到目的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写法：自动化</a:t>
            </a:r>
            <a:r>
              <a:rPr lang="en-US" altLang="zh-CN"/>
              <a:t>case</a:t>
            </a:r>
            <a:r>
              <a:rPr lang="zh-CN" altLang="en-US"/>
              <a:t>的规范写法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推广：</a:t>
            </a:r>
            <a:r>
              <a:rPr lang="en-US" altLang="zh-CN"/>
              <a:t>1</a:t>
            </a:r>
            <a:r>
              <a:rPr lang="zh-CN" altLang="en-US"/>
              <a:t>）强推</a:t>
            </a:r>
            <a:r>
              <a:rPr lang="en-US" altLang="zh-CN"/>
              <a:t>2</a:t>
            </a:r>
            <a:r>
              <a:rPr lang="zh-CN" altLang="en-US"/>
              <a:t>）有明显优势</a:t>
            </a:r>
            <a:r>
              <a:rPr lang="en-US" altLang="zh-CN"/>
              <a:t>3</a:t>
            </a:r>
            <a:r>
              <a:rPr lang="zh-CN" altLang="en-US"/>
              <a:t>）符合现有习惯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标准：正确标准：</a:t>
            </a:r>
            <a:r>
              <a:rPr lang="en-US" altLang="zh-CN"/>
              <a:t>1</a:t>
            </a:r>
            <a:r>
              <a:rPr lang="zh-CN" altLang="en-US"/>
              <a:t>）替代重复劳动，如回归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case</a:t>
            </a:r>
            <a:r>
              <a:rPr lang="zh-CN" altLang="en-US"/>
              <a:t>通过率</a:t>
            </a:r>
            <a:r>
              <a:rPr lang="en-US" altLang="zh-CN"/>
              <a:t>3</a:t>
            </a:r>
            <a:r>
              <a:rPr lang="zh-CN" altLang="en-US"/>
              <a:t>）代码覆盖率</a:t>
            </a:r>
            <a:r>
              <a:rPr lang="en-US" altLang="zh-CN"/>
              <a:t>4</a:t>
            </a:r>
            <a:r>
              <a:rPr lang="zh-CN" altLang="en-US"/>
              <a:t>）发现</a:t>
            </a:r>
            <a:r>
              <a:rPr lang="en-US" altLang="zh-CN"/>
              <a:t>bug</a:t>
            </a:r>
            <a:r>
              <a:rPr lang="zh-CN" altLang="en-US"/>
              <a:t>数</a:t>
            </a:r>
            <a:r>
              <a:rPr lang="en-US" altLang="zh-CN"/>
              <a:t>5</a:t>
            </a:r>
            <a:r>
              <a:rPr lang="zh-CN" altLang="en-US"/>
              <a:t>）未发现</a:t>
            </a:r>
            <a:r>
              <a:rPr lang="en-US" altLang="zh-CN"/>
              <a:t>bug</a:t>
            </a:r>
            <a:r>
              <a:rPr lang="zh-CN" altLang="en-US"/>
              <a:t>数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   和质量无关的标准：用例数、接口数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总结：扬长避短，保持本次做的好的地方，避免失误的地方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全屏显示(16:9)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Wingdings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daojia</cp:lastModifiedBy>
  <cp:revision>124</cp:revision>
  <dcterms:created xsi:type="dcterms:W3CDTF">2010-04-12T23:12:00Z</dcterms:created>
  <dcterms:modified xsi:type="dcterms:W3CDTF">2017-08-02T04:04:06Z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2052-10.1.0.6690</vt:lpwstr>
  </property>
</Properties>
</file>