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00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5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4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5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7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5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DC7D-7E5A-4D99-A63A-880814790EF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3226-8561-48E2-A121-921DE6138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55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Мандаринка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результатов небольшого опроса мы поможем подобрать вам жанр и предложим несколько книг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 можете узнать историю создания книг и интересные факты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Наш бот поможет вам найти ближайший книжный магазин и 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8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  </a:t>
            </a:r>
            <a:endParaRPr lang="ru-RU" dirty="0"/>
          </a:p>
        </p:txBody>
      </p:sp>
      <p:pic>
        <p:nvPicPr>
          <p:cNvPr id="1026" name="Picture 2" descr="https://sun9-54.userapi.com/impg/bLlk6UTzKWLFLXX5ACAWcbXy8fMbifPHF1zRSA/yDsxod3Ph-M.jpg?size=649x173&amp;quality=96&amp;sign=a06a4ea31ecd9a60904d6294f03ec883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7" y="2583543"/>
            <a:ext cx="11761102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сайта..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801330"/>
            <a:ext cx="9613861" cy="3599316"/>
          </a:xfrm>
        </p:spPr>
        <p:txBody>
          <a:bodyPr/>
          <a:lstStyle/>
          <a:p>
            <a:r>
              <a:rPr lang="ru-RU" dirty="0" smtClean="0"/>
              <a:t>Реализовать функцию подборки </a:t>
            </a:r>
            <a:r>
              <a:rPr lang="ru-RU" dirty="0" smtClean="0"/>
              <a:t>книг на основе последних результатов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Добавить чат для обсуждение книг между пользователями</a:t>
            </a:r>
          </a:p>
          <a:p>
            <a:endParaRPr lang="ru-RU" dirty="0"/>
          </a:p>
          <a:p>
            <a:r>
              <a:rPr lang="ru-RU" dirty="0" smtClean="0"/>
              <a:t>Сделать больше интересных опросов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836" y="3033559"/>
            <a:ext cx="9769965" cy="36865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Работая в команде, мы научились работать с </a:t>
            </a:r>
            <a:r>
              <a:rPr lang="en-US" dirty="0" smtClean="0"/>
              <a:t>API</a:t>
            </a:r>
            <a:r>
              <a:rPr lang="ru-RU" dirty="0" smtClean="0"/>
              <a:t>, различными библиотеками(</a:t>
            </a:r>
            <a:r>
              <a:rPr lang="en-US" dirty="0" smtClean="0"/>
              <a:t>flask, </a:t>
            </a:r>
            <a:r>
              <a:rPr lang="en-US" dirty="0" err="1" smtClean="0"/>
              <a:t>flask_login</a:t>
            </a:r>
            <a:r>
              <a:rPr lang="en-US" dirty="0" smtClean="0"/>
              <a:t>, </a:t>
            </a:r>
            <a:r>
              <a:rPr lang="en-US" dirty="0" err="1" smtClean="0"/>
              <a:t>wtform</a:t>
            </a:r>
            <a:r>
              <a:rPr lang="ru-RU" dirty="0" smtClean="0"/>
              <a:t> и т.д.)</a:t>
            </a:r>
            <a:r>
              <a:rPr lang="en-US" dirty="0" smtClean="0"/>
              <a:t> </a:t>
            </a:r>
            <a:r>
              <a:rPr lang="ru-RU" dirty="0" smtClean="0"/>
              <a:t>и создавать бота. Также мы получили опыт работы с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r>
              <a:rPr lang="ru-RU" dirty="0" smtClean="0"/>
              <a:t> файлами</a:t>
            </a:r>
            <a:r>
              <a:rPr lang="ru-RU" dirty="0"/>
              <a:t> </a:t>
            </a:r>
            <a:r>
              <a:rPr lang="ru-RU" dirty="0" smtClean="0"/>
              <a:t>и, конечно же, бесценный опыт работы в команде.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6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53</TotalTime>
  <Words>106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Мандаринка</vt:lpstr>
      <vt:lpstr>Описание сайта</vt:lpstr>
      <vt:lpstr>База данных  </vt:lpstr>
      <vt:lpstr>Презентация PowerPoint</vt:lpstr>
      <vt:lpstr>Будущее сайта..</vt:lpstr>
      <vt:lpstr>Вывод.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Мандаринка</dc:title>
  <dc:creator>Пользователь Windows</dc:creator>
  <cp:lastModifiedBy>Пользователь Windows</cp:lastModifiedBy>
  <cp:revision>6</cp:revision>
  <dcterms:created xsi:type="dcterms:W3CDTF">2021-04-22T20:52:09Z</dcterms:created>
  <dcterms:modified xsi:type="dcterms:W3CDTF">2021-04-23T10:44:44Z</dcterms:modified>
</cp:coreProperties>
</file>