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61" r:id="rId5"/>
    <p:sldId id="258" r:id="rId6"/>
    <p:sldId id="259" r:id="rId7"/>
    <p:sldId id="260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Кривошеин" userId="9c86e44e7c478727" providerId="LiveId" clId="{391DB2AE-75C4-41F8-8A1F-4838473B8E9A}"/>
    <pc:docChg chg="custSel modSld">
      <pc:chgData name="Дмитрий Кривошеин" userId="9c86e44e7c478727" providerId="LiveId" clId="{391DB2AE-75C4-41F8-8A1F-4838473B8E9A}" dt="2023-12-12T08:56:26.243" v="88" actId="1076"/>
      <pc:docMkLst>
        <pc:docMk/>
      </pc:docMkLst>
      <pc:sldChg chg="modSp modTransition">
        <pc:chgData name="Дмитрий Кривошеин" userId="9c86e44e7c478727" providerId="LiveId" clId="{391DB2AE-75C4-41F8-8A1F-4838473B8E9A}" dt="2023-12-12T08:56:26.243" v="88" actId="1076"/>
        <pc:sldMkLst>
          <pc:docMk/>
          <pc:sldMk cId="3104129545" sldId="256"/>
        </pc:sldMkLst>
        <pc:spChg chg="mod">
          <ac:chgData name="Дмитрий Кривошеин" userId="9c86e44e7c478727" providerId="LiveId" clId="{391DB2AE-75C4-41F8-8A1F-4838473B8E9A}" dt="2023-12-12T08:56:26.243" v="88" actId="1076"/>
          <ac:spMkLst>
            <pc:docMk/>
            <pc:sldMk cId="3104129545" sldId="256"/>
            <ac:spMk id="3" creationId="{EE335711-9ACB-593F-2B5C-CA217C71BF02}"/>
          </ac:spMkLst>
        </pc:spChg>
      </pc:sldChg>
      <pc:sldChg chg="modTransition">
        <pc:chgData name="Дмитрий Кривошеин" userId="9c86e44e7c478727" providerId="LiveId" clId="{391DB2AE-75C4-41F8-8A1F-4838473B8E9A}" dt="2023-12-12T08:53:44.960" v="1"/>
        <pc:sldMkLst>
          <pc:docMk/>
          <pc:sldMk cId="800549414" sldId="257"/>
        </pc:sldMkLst>
      </pc:sldChg>
      <pc:sldChg chg="modTransition">
        <pc:chgData name="Дмитрий Кривошеин" userId="9c86e44e7c478727" providerId="LiveId" clId="{391DB2AE-75C4-41F8-8A1F-4838473B8E9A}" dt="2023-12-12T08:53:53.804" v="4"/>
        <pc:sldMkLst>
          <pc:docMk/>
          <pc:sldMk cId="4001027170" sldId="258"/>
        </pc:sldMkLst>
      </pc:sldChg>
      <pc:sldChg chg="modTransition">
        <pc:chgData name="Дмитрий Кривошеин" userId="9c86e44e7c478727" providerId="LiveId" clId="{391DB2AE-75C4-41F8-8A1F-4838473B8E9A}" dt="2023-12-12T08:53:57.868" v="5"/>
        <pc:sldMkLst>
          <pc:docMk/>
          <pc:sldMk cId="1683515871" sldId="259"/>
        </pc:sldMkLst>
      </pc:sldChg>
      <pc:sldChg chg="modTransition">
        <pc:chgData name="Дмитрий Кривошеин" userId="9c86e44e7c478727" providerId="LiveId" clId="{391DB2AE-75C4-41F8-8A1F-4838473B8E9A}" dt="2023-12-12T08:54:01.988" v="6"/>
        <pc:sldMkLst>
          <pc:docMk/>
          <pc:sldMk cId="3003583950" sldId="260"/>
        </pc:sldMkLst>
      </pc:sldChg>
      <pc:sldChg chg="modTransition">
        <pc:chgData name="Дмитрий Кривошеин" userId="9c86e44e7c478727" providerId="LiveId" clId="{391DB2AE-75C4-41F8-8A1F-4838473B8E9A}" dt="2023-12-12T08:53:49.535" v="3"/>
        <pc:sldMkLst>
          <pc:docMk/>
          <pc:sldMk cId="3085972971" sldId="261"/>
        </pc:sldMkLst>
      </pc:sldChg>
      <pc:sldChg chg="modTransition">
        <pc:chgData name="Дмитрий Кривошеин" userId="9c86e44e7c478727" providerId="LiveId" clId="{391DB2AE-75C4-41F8-8A1F-4838473B8E9A}" dt="2023-12-12T08:54:13.580" v="8"/>
        <pc:sldMkLst>
          <pc:docMk/>
          <pc:sldMk cId="1608332871" sldId="262"/>
        </pc:sldMkLst>
      </pc:sldChg>
      <pc:sldChg chg="modTransition">
        <pc:chgData name="Дмитрий Кривошеин" userId="9c86e44e7c478727" providerId="LiveId" clId="{391DB2AE-75C4-41F8-8A1F-4838473B8E9A}" dt="2023-12-12T08:54:17.976" v="9"/>
        <pc:sldMkLst>
          <pc:docMk/>
          <pc:sldMk cId="3668417666" sldId="263"/>
        </pc:sldMkLst>
      </pc:sldChg>
      <pc:sldChg chg="modTransition">
        <pc:chgData name="Дмитрий Кривошеин" userId="9c86e44e7c478727" providerId="LiveId" clId="{391DB2AE-75C4-41F8-8A1F-4838473B8E9A}" dt="2023-12-12T08:54:22.467" v="10"/>
        <pc:sldMkLst>
          <pc:docMk/>
          <pc:sldMk cId="4148920926" sldId="264"/>
        </pc:sldMkLst>
      </pc:sldChg>
      <pc:sldChg chg="modTransition">
        <pc:chgData name="Дмитрий Кривошеин" userId="9c86e44e7c478727" providerId="LiveId" clId="{391DB2AE-75C4-41F8-8A1F-4838473B8E9A}" dt="2023-12-12T08:54:05.944" v="7"/>
        <pc:sldMkLst>
          <pc:docMk/>
          <pc:sldMk cId="3994675525" sldId="265"/>
        </pc:sldMkLst>
      </pc:sldChg>
      <pc:sldChg chg="modTransition">
        <pc:chgData name="Дмитрий Кривошеин" userId="9c86e44e7c478727" providerId="LiveId" clId="{391DB2AE-75C4-41F8-8A1F-4838473B8E9A}" dt="2023-12-12T08:53:47.435" v="2"/>
        <pc:sldMkLst>
          <pc:docMk/>
          <pc:sldMk cId="1223245767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3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591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01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83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871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6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411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443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2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35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82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50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81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7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21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74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335B5-7DF0-4825-95CD-FAD7A071E633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98CB8-C9AE-4E66-B746-5EF6F7D2FB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750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AA850-BA75-6646-1D47-276D75809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История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335711-9ACB-593F-2B5C-CA217C71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4472" y="4014413"/>
            <a:ext cx="3765176" cy="219812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Студенты учебной группы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ИСПк 204-52-00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Алиев Тимур Русланович</a:t>
            </a:r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Зырянов Константин Сергеевич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Кривошеин Дмитрий Васильевич</a:t>
            </a:r>
            <a:endParaRPr lang="ru-RU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Руководитель: Кузьминых Ангелина Владимировна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12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1ACEF-864C-6C9D-FB2D-AE954FD6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Информатика как дисциплина, программист как профессия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21F50A-1A21-B2AC-E192-875C4C3D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Если говорить о профессии программиста, то она появилась в 40-50-х годах. На работу принимали всех, кто мог пройти тест на логику.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Мэри Аллен Уилкс мечтала посвятить себя юриспруденции, но в 1960-х женщин там не жаловали. Поэтому Мэри вспомнила слова своего преподавателя из колледжа. Он сказал что-то вроде: «Уилкс, тебе бы с твоим складом мышления в программисты», — ну и дальше про то, что будущее за компьютерами. Мэри подумала и пошла работать в MIT. Отдел кадров был в восторге: до 1965 года в университетах не было специальности «информатика» — и на места брали всех кандидатов с развитым логическим мышлением. </a:t>
            </a:r>
          </a:p>
        </p:txBody>
      </p:sp>
    </p:spTree>
    <p:extLst>
      <p:ext uri="{BB962C8B-B14F-4D97-AF65-F5344CB8AC3E}">
        <p14:creationId xmlns:p14="http://schemas.microsoft.com/office/powerpoint/2010/main" val="36684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4A9F4-7F4D-8CF7-CF11-5DBC6864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92D54-16BF-20DD-8EFC-AC638C5C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/>
              <a:t>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История языков программирования /  [Электронный ресурс] // Википедия :— URL: https://ru.wikipedia.org/wiki/История_языков_программирования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(дата обращения: 26.11.2023).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История программирования: от Ады Лавлейс и Тьюринга до советских инженеров и российских IT-специалистов /  [Электронный ресурс] // </a:t>
            </a:r>
            <a:r>
              <a:rPr lang="ru-RU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Хабр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:— URL: https://habr.com/ru/articles/734696/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(дата обращения: 26.11.2023).</a:t>
            </a:r>
          </a:p>
          <a:p>
            <a:pPr marL="0" indent="450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История создания программирования /  [Электронный ресурс] // История мира  : — URL: https://www.istmira.com/drugoe-razlichnye-temy/15323-istorija-sozdanija-programmirovanija.html 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(дата обращения: 26.11.2023).</a:t>
            </a:r>
          </a:p>
        </p:txBody>
      </p:sp>
    </p:spTree>
    <p:extLst>
      <p:ext uri="{BB962C8B-B14F-4D97-AF65-F5344CB8AC3E}">
        <p14:creationId xmlns:p14="http://schemas.microsoft.com/office/powerpoint/2010/main" val="414892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064D3-EE5E-A489-3FED-F343B611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“Машина для исчисления разностей” и дочь поэта Байрона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FC437-1B49-D658-D78F-3541A1D3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1830 году Чарльз Беббидж начал работу над “Машиной для исчисления разностей”. Это аналитическое устройство и стало прототипом компьютеров. Ученый был профессором математики в Кембриджском университете. Реализовать в то время такие разработки было не просто. В теории англичанин изложил многие идеи, которые были применены позже при создании ЭВМ и принципов их работы.</a:t>
            </a:r>
          </a:p>
        </p:txBody>
      </p:sp>
    </p:spTree>
    <p:extLst>
      <p:ext uri="{BB962C8B-B14F-4D97-AF65-F5344CB8AC3E}">
        <p14:creationId xmlns:p14="http://schemas.microsoft.com/office/powerpoint/2010/main" val="80054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0A7CA-A274-7AF0-A34E-1A294728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4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Машина для исчисления разностей</a:t>
            </a:r>
            <a:r>
              <a:rPr lang="en-US" sz="4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4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дочь поэта Байрона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F043B-8AAB-4C03-0C6A-B0884F6F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Управление машинами с помощью программ - это тоже предложение Чарльза. Вместе с ним работала Ада Лавлейс - дочь знаменитого британского поэта Байрона. Эта женщина вошла в историю как первый программист. Ей принадлежат идея применения в работе с устройством двоичной системы счисления и основные принципы программирования. Ада ввела в науку многие термины, которые применяются и сейчас. Самые первые языки основывались на ее разработках.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24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04747-BCDC-6E36-AD9E-3BBB6D5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Алан Тьюринг и вычислительные машины </a:t>
            </a:r>
            <a:r>
              <a:rPr lang="ru-RU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Блетчли</a:t>
            </a: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-парка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7ABD8-2F58-7B2C-AD2C-EE1DE444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Понятие алгоритма появилось — в 1936 году, когда английский математик и криптограф Алан Тьюринг предложил абстрактную вычислительную «Машину» имени себя.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Примерно в то же время благодаря Тьюрингу зародилась кибернетика. В течение Второй мировой войны сотрудницы ученого управляли первыми вычислительными машинами в </a:t>
            </a:r>
            <a:r>
              <a:rPr lang="ru-RU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Блетчли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-парке — Правительственной школе кодов и шифров. В итоге они нашли способ взломать немецкую шифровальную машину Enigma. Об этом снят художественный фильм «Игра в имитацию», который вышел в 2014 году. </a:t>
            </a:r>
          </a:p>
        </p:txBody>
      </p:sp>
      <p:pic>
        <p:nvPicPr>
          <p:cNvPr id="1026" name="Picture 2" descr="Благодаря идеям Тьюринга Томас Флауэрс в 1944 году создал первый электронно-ламповый компьютер современного типа «Колосс». Фото: Wikimedia Commons">
            <a:extLst>
              <a:ext uri="{FF2B5EF4-FFF2-40B4-BE49-F238E27FC236}">
                <a16:creationId xmlns:a16="http://schemas.microsoft.com/office/drawing/2014/main" id="{C09AD61F-7F52-C988-FFC7-C94DBCE5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58" y="4621102"/>
            <a:ext cx="4993341" cy="159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2D15E-064D-6200-2606-46465C37AABC}"/>
              </a:ext>
            </a:extLst>
          </p:cNvPr>
          <p:cNvSpPr txBox="1"/>
          <p:nvPr/>
        </p:nvSpPr>
        <p:spPr>
          <a:xfrm>
            <a:off x="3042675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ервый электронно-ламповый компьютер современного типа «Колосс».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7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BF166-C16B-6459-247E-24C29EEE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Первый компьютер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EB936-D88A-2868-A874-4B33204E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Первый компьютер был изобретен в Гарварде под руководством профессора Айкена. Он носил название “МАРК-1”. Устройство было собрано по заказу ВВС Соединенных Штатов. На то время у ученых появилась возможность использовать в разработках электронные и электрические детали. Поэтому изобретение уже было не механической машиной, а электромеханической. Оно был огромных размеров и занимало отдельное помещение в университете.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454FD4-46EA-CE14-DB1B-2D8888A3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407" y="4025761"/>
            <a:ext cx="3057525" cy="2289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25BFDF-506A-52FD-158C-67D7913FEFCD}"/>
              </a:ext>
            </a:extLst>
          </p:cNvPr>
          <p:cNvSpPr txBox="1"/>
          <p:nvPr/>
        </p:nvSpPr>
        <p:spPr>
          <a:xfrm>
            <a:off x="8983754" y="6370953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Первый компьютер</a:t>
            </a:r>
          </a:p>
        </p:txBody>
      </p:sp>
    </p:spTree>
    <p:extLst>
      <p:ext uri="{BB962C8B-B14F-4D97-AF65-F5344CB8AC3E}">
        <p14:creationId xmlns:p14="http://schemas.microsoft.com/office/powerpoint/2010/main" val="400102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6E36C-6FBF-2C01-D40E-D6A4E5CF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</a:t>
            </a:r>
            <a:r>
              <a:rPr lang="ru-RU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Языки низкого уровня</a:t>
            </a:r>
            <a:endParaRPr lang="ru-RU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C2627-DBF1-9A42-DCD8-BD8AA9D2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Изначально, языки программирования были представлены языками низкого уровня: разные, в силу различных алгоритмов </a:t>
            </a:r>
            <a:r>
              <a:rPr lang="ru-RU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электронно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вычислительных машин, машинных кодов, и первого компилятора – языка ассемблера, объединяющего в себе алгоритмы машин, что позволяло программистам того времени изучать не структуру лишь той машины, на которой он работал, а положиться на работу компилятора.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1442B2-59EB-BA9A-BDCE-8E448912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99" y="4523790"/>
            <a:ext cx="763715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301A68-7FC9-96FA-27E7-3A34EAFB5DCE}"/>
              </a:ext>
            </a:extLst>
          </p:cNvPr>
          <p:cNvSpPr txBox="1"/>
          <p:nvPr/>
        </p:nvSpPr>
        <p:spPr>
          <a:xfrm>
            <a:off x="3042676" y="58493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Различие машинного кода и ассемблера</a:t>
            </a:r>
          </a:p>
        </p:txBody>
      </p:sp>
    </p:spTree>
    <p:extLst>
      <p:ext uri="{BB962C8B-B14F-4D97-AF65-F5344CB8AC3E}">
        <p14:creationId xmlns:p14="http://schemas.microsoft.com/office/powerpoint/2010/main" val="168351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6738C-2AEF-215E-E6CD-77F76292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Языки высокого уровня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B97DE-454C-C73B-66A4-A0A284DD6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замену языками низкого уровня пришли языки высокого уровня, достоинством которых стало удобство представления математических задач, возможность выполнения более сложных задач, независимость этих языков от машин и максимальная приближённость к английскому языку.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A4F5E-C075-43AC-E2DF-2354A9D11517}"/>
              </a:ext>
            </a:extLst>
          </p:cNvPr>
          <p:cNvSpPr txBox="1"/>
          <p:nvPr/>
        </p:nvSpPr>
        <p:spPr>
          <a:xfrm>
            <a:off x="3042675" y="6080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Примеры языков высокого уровня</a:t>
            </a:r>
          </a:p>
        </p:txBody>
      </p:sp>
      <p:pic>
        <p:nvPicPr>
          <p:cNvPr id="1028" name="Picture 4" descr="http://edu.nkeivt.ru/pluginfile.php/27525/course/overviewfiles/portfolio-1.jpg">
            <a:extLst>
              <a:ext uri="{FF2B5EF4-FFF2-40B4-BE49-F238E27FC236}">
                <a16:creationId xmlns:a16="http://schemas.microsoft.com/office/drawing/2014/main" id="{7286FF25-36D9-4306-954D-10DEAD4D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30" y="3422999"/>
            <a:ext cx="5348290" cy="242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5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5CC5D-4D65-61F7-B9A9-C6294FED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Как и для чего разрабатывались разные языки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BE4E3-71BB-42BB-4DDD-FAAB385A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Развитие техники дало толчок появлению новой отрасли прикладной математики - программированию. Первые программы записывались вручную на перфокартах. Коды проставлялись на них при помощи проколов в определенных местах. В записи использовались “ноли” и “единицы”, так как машины других обозначений тогда не понимали.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Составление программы таким образом - процесс трудоемкий. Перфокарт с командами для одной задачи требовалось множество. К тому же, программист был обязан знать всю бинарную таблицу кодов.</a:t>
            </a:r>
          </a:p>
        </p:txBody>
      </p:sp>
    </p:spTree>
    <p:extLst>
      <p:ext uri="{BB962C8B-B14F-4D97-AF65-F5344CB8AC3E}">
        <p14:creationId xmlns:p14="http://schemas.microsoft.com/office/powerpoint/2010/main" val="399467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61818-BB67-3AB9-8C1D-833F4F16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Архитектура первых компьютеров и Ассемблер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CF24B2-5CB7-319C-1062-220F1E2C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 1950-х программы для компьютеров писали люди, которые их непосредственно разрабатывали. Получалось, что у каждого был собственный язык программирования из наборов инструкций: в основном последовательность номеров операций и ячеек памяти — и код выглядел как последовательность чисел. 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Чтобы написать программу, нужно было выучить машинные команды, написать код на бумажке и несколько раз проверить. В какой-то момент всё стало упираться в нехватку кадров. Решением стал язык Ассемблер, название которого происходит от английского </a:t>
            </a:r>
            <a:r>
              <a:rPr lang="ru-RU" sz="18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assemble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собирать, монтировать. Так к числовым командам добавились буквенные. </a:t>
            </a:r>
          </a:p>
        </p:txBody>
      </p:sp>
    </p:spTree>
    <p:extLst>
      <p:ext uri="{BB962C8B-B14F-4D97-AF65-F5344CB8AC3E}">
        <p14:creationId xmlns:p14="http://schemas.microsoft.com/office/powerpoint/2010/main" val="16083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118</TotalTime>
  <Words>863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След самолета</vt:lpstr>
      <vt:lpstr>История программирования</vt:lpstr>
      <vt:lpstr>“Машина для исчисления разностей” и дочь поэта Байрона</vt:lpstr>
      <vt:lpstr>“Машина для исчисления разностей” и дочь поэта Байрона</vt:lpstr>
      <vt:lpstr>Алан Тьюринг и вычислительные машины Блетчли-парка</vt:lpstr>
      <vt:lpstr>Первый компьютер</vt:lpstr>
      <vt:lpstr> Языки низкого уровня</vt:lpstr>
      <vt:lpstr>Языки высокого уровня</vt:lpstr>
      <vt:lpstr>Как и для чего разрабатывались разные языки программирования</vt:lpstr>
      <vt:lpstr>Архитектура первых компьютеров и Ассемблер</vt:lpstr>
      <vt:lpstr>Информатика как дисциплина, программист как профессия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артем алембаев</dc:creator>
  <cp:lastModifiedBy>Дмитрий Кривошеин</cp:lastModifiedBy>
  <cp:revision>13</cp:revision>
  <dcterms:created xsi:type="dcterms:W3CDTF">2023-11-26T20:49:15Z</dcterms:created>
  <dcterms:modified xsi:type="dcterms:W3CDTF">2023-12-12T08:56:35Z</dcterms:modified>
</cp:coreProperties>
</file>