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Дмитрий Кривошеин" userId="9c86e44e7c478727" providerId="LiveId" clId="{D7DCA95D-F1F9-4B6A-B65E-7E6D7CB795DB}"/>
    <pc:docChg chg="custSel addSld modSld">
      <pc:chgData name="Дмитрий Кривошеин" userId="9c86e44e7c478727" providerId="LiveId" clId="{D7DCA95D-F1F9-4B6A-B65E-7E6D7CB795DB}" dt="2023-09-19T09:07:13.210" v="379" actId="1076"/>
      <pc:docMkLst>
        <pc:docMk/>
      </pc:docMkLst>
      <pc:sldChg chg="modSp add">
        <pc:chgData name="Дмитрий Кривошеин" userId="9c86e44e7c478727" providerId="LiveId" clId="{D7DCA95D-F1F9-4B6A-B65E-7E6D7CB795DB}" dt="2023-09-19T08:51:32.825" v="105" actId="20577"/>
        <pc:sldMkLst>
          <pc:docMk/>
          <pc:sldMk cId="1612772333" sldId="256"/>
        </pc:sldMkLst>
        <pc:spChg chg="mod">
          <ac:chgData name="Дмитрий Кривошеин" userId="9c86e44e7c478727" providerId="LiveId" clId="{D7DCA95D-F1F9-4B6A-B65E-7E6D7CB795DB}" dt="2023-09-19T08:50:49.369" v="12" actId="20577"/>
          <ac:spMkLst>
            <pc:docMk/>
            <pc:sldMk cId="1612772333" sldId="256"/>
            <ac:spMk id="2" creationId="{ABE82367-3265-4C25-979E-1484696DFE20}"/>
          </ac:spMkLst>
        </pc:spChg>
        <pc:spChg chg="mod">
          <ac:chgData name="Дмитрий Кривошеин" userId="9c86e44e7c478727" providerId="LiveId" clId="{D7DCA95D-F1F9-4B6A-B65E-7E6D7CB795DB}" dt="2023-09-19T08:51:32.825" v="105" actId="20577"/>
          <ac:spMkLst>
            <pc:docMk/>
            <pc:sldMk cId="1612772333" sldId="256"/>
            <ac:spMk id="3" creationId="{F1AA2416-6D69-46E9-A2B8-136F0CF5D5D5}"/>
          </ac:spMkLst>
        </pc:spChg>
      </pc:sldChg>
      <pc:sldChg chg="addSp modSp add">
        <pc:chgData name="Дмитрий Кривошеин" userId="9c86e44e7c478727" providerId="LiveId" clId="{D7DCA95D-F1F9-4B6A-B65E-7E6D7CB795DB}" dt="2023-09-19T09:07:13.210" v="379" actId="1076"/>
        <pc:sldMkLst>
          <pc:docMk/>
          <pc:sldMk cId="2427015019" sldId="257"/>
        </pc:sldMkLst>
        <pc:spChg chg="mod">
          <ac:chgData name="Дмитрий Кривошеин" userId="9c86e44e7c478727" providerId="LiveId" clId="{D7DCA95D-F1F9-4B6A-B65E-7E6D7CB795DB}" dt="2023-09-19T08:53:56.908" v="118" actId="20577"/>
          <ac:spMkLst>
            <pc:docMk/>
            <pc:sldMk cId="2427015019" sldId="257"/>
            <ac:spMk id="2" creationId="{6F80B6DA-DBF7-4A17-A4C5-CFD2808FA1C3}"/>
          </ac:spMkLst>
        </pc:spChg>
        <pc:spChg chg="mod">
          <ac:chgData name="Дмитрий Кривошеин" userId="9c86e44e7c478727" providerId="LiveId" clId="{D7DCA95D-F1F9-4B6A-B65E-7E6D7CB795DB}" dt="2023-09-19T08:56:41.112" v="155" actId="20577"/>
          <ac:spMkLst>
            <pc:docMk/>
            <pc:sldMk cId="2427015019" sldId="257"/>
            <ac:spMk id="3" creationId="{89FCEE9C-76BE-44FD-9DA0-007145DC15CC}"/>
          </ac:spMkLst>
        </pc:spChg>
        <pc:picChg chg="add mod">
          <ac:chgData name="Дмитрий Кривошеин" userId="9c86e44e7c478727" providerId="LiveId" clId="{D7DCA95D-F1F9-4B6A-B65E-7E6D7CB795DB}" dt="2023-09-19T09:07:13.210" v="379" actId="1076"/>
          <ac:picMkLst>
            <pc:docMk/>
            <pc:sldMk cId="2427015019" sldId="257"/>
            <ac:picMk id="1026" creationId="{290CC701-15B1-4F6D-BCA4-5317E52636C1}"/>
          </ac:picMkLst>
        </pc:picChg>
      </pc:sldChg>
      <pc:sldChg chg="modSp add">
        <pc:chgData name="Дмитрий Кривошеин" userId="9c86e44e7c478727" providerId="LiveId" clId="{D7DCA95D-F1F9-4B6A-B65E-7E6D7CB795DB}" dt="2023-09-19T09:01:09.710" v="318" actId="27636"/>
        <pc:sldMkLst>
          <pc:docMk/>
          <pc:sldMk cId="1348173887" sldId="258"/>
        </pc:sldMkLst>
        <pc:spChg chg="mod">
          <ac:chgData name="Дмитрий Кривошеин" userId="9c86e44e7c478727" providerId="LiveId" clId="{D7DCA95D-F1F9-4B6A-B65E-7E6D7CB795DB}" dt="2023-09-19T08:59:06.243" v="226" actId="20577"/>
          <ac:spMkLst>
            <pc:docMk/>
            <pc:sldMk cId="1348173887" sldId="258"/>
            <ac:spMk id="2" creationId="{D967E9D6-34B5-40FE-AD96-551164814D05}"/>
          </ac:spMkLst>
        </pc:spChg>
        <pc:spChg chg="mod">
          <ac:chgData name="Дмитрий Кривошеин" userId="9c86e44e7c478727" providerId="LiveId" clId="{D7DCA95D-F1F9-4B6A-B65E-7E6D7CB795DB}" dt="2023-09-19T09:01:09.710" v="318" actId="27636"/>
          <ac:spMkLst>
            <pc:docMk/>
            <pc:sldMk cId="1348173887" sldId="258"/>
            <ac:spMk id="3" creationId="{0CEFC0E8-FAE9-4A53-9C09-FF147B069119}"/>
          </ac:spMkLst>
        </pc:spChg>
      </pc:sldChg>
      <pc:sldChg chg="delSp modSp add">
        <pc:chgData name="Дмитрий Кривошеин" userId="9c86e44e7c478727" providerId="LiveId" clId="{D7DCA95D-F1F9-4B6A-B65E-7E6D7CB795DB}" dt="2023-09-19T09:06:06.331" v="375" actId="27636"/>
        <pc:sldMkLst>
          <pc:docMk/>
          <pc:sldMk cId="274009106" sldId="259"/>
        </pc:sldMkLst>
        <pc:spChg chg="del">
          <ac:chgData name="Дмитрий Кривошеин" userId="9c86e44e7c478727" providerId="LiveId" clId="{D7DCA95D-F1F9-4B6A-B65E-7E6D7CB795DB}" dt="2023-09-19T09:01:22.877" v="320"/>
          <ac:spMkLst>
            <pc:docMk/>
            <pc:sldMk cId="274009106" sldId="259"/>
            <ac:spMk id="2" creationId="{11277292-E8EF-43B3-B1B1-15605CEAFD91}"/>
          </ac:spMkLst>
        </pc:spChg>
        <pc:spChg chg="mod">
          <ac:chgData name="Дмитрий Кривошеин" userId="9c86e44e7c478727" providerId="LiveId" clId="{D7DCA95D-F1F9-4B6A-B65E-7E6D7CB795DB}" dt="2023-09-19T09:06:06.331" v="375" actId="27636"/>
          <ac:spMkLst>
            <pc:docMk/>
            <pc:sldMk cId="274009106" sldId="259"/>
            <ac:spMk id="3" creationId="{51505895-1198-49DE-B9ED-3C98E1A8453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7E5BA8-9B83-4ED3-A39D-869FAAC6FF79}"/>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77CE1539-BB2F-4B5F-831E-729BDCB6F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F5EF2408-C28A-4C7F-A092-E662DB544484}"/>
              </a:ext>
            </a:extLst>
          </p:cNvPr>
          <p:cNvSpPr>
            <a:spLocks noGrp="1"/>
          </p:cNvSpPr>
          <p:nvPr>
            <p:ph type="dt" sz="half" idx="10"/>
          </p:nvPr>
        </p:nvSpPr>
        <p:spPr/>
        <p:txBody>
          <a:bodyPr/>
          <a:lstStyle/>
          <a:p>
            <a:fld id="{22BFFD67-A0EB-4062-A5C5-E14E05D01E51}" type="datetimeFigureOut">
              <a:rPr lang="ru-RU" smtClean="0"/>
              <a:t>19.09.2023</a:t>
            </a:fld>
            <a:endParaRPr lang="ru-RU"/>
          </a:p>
        </p:txBody>
      </p:sp>
      <p:sp>
        <p:nvSpPr>
          <p:cNvPr id="5" name="Нижний колонтитул 4">
            <a:extLst>
              <a:ext uri="{FF2B5EF4-FFF2-40B4-BE49-F238E27FC236}">
                <a16:creationId xmlns:a16="http://schemas.microsoft.com/office/drawing/2014/main" id="{6C863386-D5ED-447C-95D0-CC4A582774C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C6E7B9B-896F-4DEE-AE74-8086AD44EDB2}"/>
              </a:ext>
            </a:extLst>
          </p:cNvPr>
          <p:cNvSpPr>
            <a:spLocks noGrp="1"/>
          </p:cNvSpPr>
          <p:nvPr>
            <p:ph type="sldNum" sz="quarter" idx="12"/>
          </p:nvPr>
        </p:nvSpPr>
        <p:spPr/>
        <p:txBody>
          <a:bodyPr/>
          <a:lstStyle/>
          <a:p>
            <a:fld id="{F11E3B27-FB2C-4F20-BC44-C4A9BFC8511D}" type="slidenum">
              <a:rPr lang="ru-RU" smtClean="0"/>
              <a:t>‹#›</a:t>
            </a:fld>
            <a:endParaRPr lang="ru-RU"/>
          </a:p>
        </p:txBody>
      </p:sp>
    </p:spTree>
    <p:extLst>
      <p:ext uri="{BB962C8B-B14F-4D97-AF65-F5344CB8AC3E}">
        <p14:creationId xmlns:p14="http://schemas.microsoft.com/office/powerpoint/2010/main" val="1895621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EFADCE-DF89-453D-8A61-DD825666A040}"/>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26354713-C7CD-46B9-BF7E-9E971269C309}"/>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EA4FCE5-7A8D-42CD-B620-7F85E23ABDCA}"/>
              </a:ext>
            </a:extLst>
          </p:cNvPr>
          <p:cNvSpPr>
            <a:spLocks noGrp="1"/>
          </p:cNvSpPr>
          <p:nvPr>
            <p:ph type="dt" sz="half" idx="10"/>
          </p:nvPr>
        </p:nvSpPr>
        <p:spPr/>
        <p:txBody>
          <a:bodyPr/>
          <a:lstStyle/>
          <a:p>
            <a:fld id="{22BFFD67-A0EB-4062-A5C5-E14E05D01E51}" type="datetimeFigureOut">
              <a:rPr lang="ru-RU" smtClean="0"/>
              <a:t>19.09.2023</a:t>
            </a:fld>
            <a:endParaRPr lang="ru-RU"/>
          </a:p>
        </p:txBody>
      </p:sp>
      <p:sp>
        <p:nvSpPr>
          <p:cNvPr id="5" name="Нижний колонтитул 4">
            <a:extLst>
              <a:ext uri="{FF2B5EF4-FFF2-40B4-BE49-F238E27FC236}">
                <a16:creationId xmlns:a16="http://schemas.microsoft.com/office/drawing/2014/main" id="{F8B80233-1EB6-4850-90DB-45889531893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5F5F871-6279-46BB-8976-F39A0CBD3C0B}"/>
              </a:ext>
            </a:extLst>
          </p:cNvPr>
          <p:cNvSpPr>
            <a:spLocks noGrp="1"/>
          </p:cNvSpPr>
          <p:nvPr>
            <p:ph type="sldNum" sz="quarter" idx="12"/>
          </p:nvPr>
        </p:nvSpPr>
        <p:spPr/>
        <p:txBody>
          <a:bodyPr/>
          <a:lstStyle/>
          <a:p>
            <a:fld id="{F11E3B27-FB2C-4F20-BC44-C4A9BFC8511D}" type="slidenum">
              <a:rPr lang="ru-RU" smtClean="0"/>
              <a:t>‹#›</a:t>
            </a:fld>
            <a:endParaRPr lang="ru-RU"/>
          </a:p>
        </p:txBody>
      </p:sp>
    </p:spTree>
    <p:extLst>
      <p:ext uri="{BB962C8B-B14F-4D97-AF65-F5344CB8AC3E}">
        <p14:creationId xmlns:p14="http://schemas.microsoft.com/office/powerpoint/2010/main" val="412697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94BA1AAC-70FE-4A3A-BC01-DE4E2EC2C959}"/>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26E6C32E-C63A-4718-A4A9-7E61C7CC6410}"/>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1126B28-CEE1-4EE1-A921-B5431DE4CD15}"/>
              </a:ext>
            </a:extLst>
          </p:cNvPr>
          <p:cNvSpPr>
            <a:spLocks noGrp="1"/>
          </p:cNvSpPr>
          <p:nvPr>
            <p:ph type="dt" sz="half" idx="10"/>
          </p:nvPr>
        </p:nvSpPr>
        <p:spPr/>
        <p:txBody>
          <a:bodyPr/>
          <a:lstStyle/>
          <a:p>
            <a:fld id="{22BFFD67-A0EB-4062-A5C5-E14E05D01E51}" type="datetimeFigureOut">
              <a:rPr lang="ru-RU" smtClean="0"/>
              <a:t>19.09.2023</a:t>
            </a:fld>
            <a:endParaRPr lang="ru-RU"/>
          </a:p>
        </p:txBody>
      </p:sp>
      <p:sp>
        <p:nvSpPr>
          <p:cNvPr id="5" name="Нижний колонтитул 4">
            <a:extLst>
              <a:ext uri="{FF2B5EF4-FFF2-40B4-BE49-F238E27FC236}">
                <a16:creationId xmlns:a16="http://schemas.microsoft.com/office/drawing/2014/main" id="{E505D9F8-7BBA-4ECF-A97C-45C931DA015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F1EE0CF-A6CF-4B7E-980D-8BE7A8F3A800}"/>
              </a:ext>
            </a:extLst>
          </p:cNvPr>
          <p:cNvSpPr>
            <a:spLocks noGrp="1"/>
          </p:cNvSpPr>
          <p:nvPr>
            <p:ph type="sldNum" sz="quarter" idx="12"/>
          </p:nvPr>
        </p:nvSpPr>
        <p:spPr/>
        <p:txBody>
          <a:bodyPr/>
          <a:lstStyle/>
          <a:p>
            <a:fld id="{F11E3B27-FB2C-4F20-BC44-C4A9BFC8511D}" type="slidenum">
              <a:rPr lang="ru-RU" smtClean="0"/>
              <a:t>‹#›</a:t>
            </a:fld>
            <a:endParaRPr lang="ru-RU"/>
          </a:p>
        </p:txBody>
      </p:sp>
    </p:spTree>
    <p:extLst>
      <p:ext uri="{BB962C8B-B14F-4D97-AF65-F5344CB8AC3E}">
        <p14:creationId xmlns:p14="http://schemas.microsoft.com/office/powerpoint/2010/main" val="1745892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6396948-2C34-4967-8264-1F6547E05C94}"/>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52D9DB1E-7775-4EB9-9186-3336AD2B6004}"/>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1316820-9CA7-4C0E-87F4-C31E0ADFC5E2}"/>
              </a:ext>
            </a:extLst>
          </p:cNvPr>
          <p:cNvSpPr>
            <a:spLocks noGrp="1"/>
          </p:cNvSpPr>
          <p:nvPr>
            <p:ph type="dt" sz="half" idx="10"/>
          </p:nvPr>
        </p:nvSpPr>
        <p:spPr/>
        <p:txBody>
          <a:bodyPr/>
          <a:lstStyle/>
          <a:p>
            <a:fld id="{22BFFD67-A0EB-4062-A5C5-E14E05D01E51}" type="datetimeFigureOut">
              <a:rPr lang="ru-RU" smtClean="0"/>
              <a:t>19.09.2023</a:t>
            </a:fld>
            <a:endParaRPr lang="ru-RU"/>
          </a:p>
        </p:txBody>
      </p:sp>
      <p:sp>
        <p:nvSpPr>
          <p:cNvPr id="5" name="Нижний колонтитул 4">
            <a:extLst>
              <a:ext uri="{FF2B5EF4-FFF2-40B4-BE49-F238E27FC236}">
                <a16:creationId xmlns:a16="http://schemas.microsoft.com/office/drawing/2014/main" id="{5D0A2007-4DBD-4932-8879-58B7F2291E9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CCADEA8-6400-42E7-AC9C-DB90BCC675B3}"/>
              </a:ext>
            </a:extLst>
          </p:cNvPr>
          <p:cNvSpPr>
            <a:spLocks noGrp="1"/>
          </p:cNvSpPr>
          <p:nvPr>
            <p:ph type="sldNum" sz="quarter" idx="12"/>
          </p:nvPr>
        </p:nvSpPr>
        <p:spPr/>
        <p:txBody>
          <a:bodyPr/>
          <a:lstStyle/>
          <a:p>
            <a:fld id="{F11E3B27-FB2C-4F20-BC44-C4A9BFC8511D}" type="slidenum">
              <a:rPr lang="ru-RU" smtClean="0"/>
              <a:t>‹#›</a:t>
            </a:fld>
            <a:endParaRPr lang="ru-RU"/>
          </a:p>
        </p:txBody>
      </p:sp>
    </p:spTree>
    <p:extLst>
      <p:ext uri="{BB962C8B-B14F-4D97-AF65-F5344CB8AC3E}">
        <p14:creationId xmlns:p14="http://schemas.microsoft.com/office/powerpoint/2010/main" val="412395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130526-6E7C-4064-87C8-B32AFFD49E75}"/>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FD1A6CEB-AF0A-4A61-8743-67E7453A18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546EABB3-A592-4486-90BB-22C5C617FD4C}"/>
              </a:ext>
            </a:extLst>
          </p:cNvPr>
          <p:cNvSpPr>
            <a:spLocks noGrp="1"/>
          </p:cNvSpPr>
          <p:nvPr>
            <p:ph type="dt" sz="half" idx="10"/>
          </p:nvPr>
        </p:nvSpPr>
        <p:spPr/>
        <p:txBody>
          <a:bodyPr/>
          <a:lstStyle/>
          <a:p>
            <a:fld id="{22BFFD67-A0EB-4062-A5C5-E14E05D01E51}" type="datetimeFigureOut">
              <a:rPr lang="ru-RU" smtClean="0"/>
              <a:t>19.09.2023</a:t>
            </a:fld>
            <a:endParaRPr lang="ru-RU"/>
          </a:p>
        </p:txBody>
      </p:sp>
      <p:sp>
        <p:nvSpPr>
          <p:cNvPr id="5" name="Нижний колонтитул 4">
            <a:extLst>
              <a:ext uri="{FF2B5EF4-FFF2-40B4-BE49-F238E27FC236}">
                <a16:creationId xmlns:a16="http://schemas.microsoft.com/office/drawing/2014/main" id="{46FA850D-398E-4076-9254-283B8BCC2CC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7617629-DAD5-412E-B8EE-62C48AD7FFDE}"/>
              </a:ext>
            </a:extLst>
          </p:cNvPr>
          <p:cNvSpPr>
            <a:spLocks noGrp="1"/>
          </p:cNvSpPr>
          <p:nvPr>
            <p:ph type="sldNum" sz="quarter" idx="12"/>
          </p:nvPr>
        </p:nvSpPr>
        <p:spPr/>
        <p:txBody>
          <a:bodyPr/>
          <a:lstStyle/>
          <a:p>
            <a:fld id="{F11E3B27-FB2C-4F20-BC44-C4A9BFC8511D}" type="slidenum">
              <a:rPr lang="ru-RU" smtClean="0"/>
              <a:t>‹#›</a:t>
            </a:fld>
            <a:endParaRPr lang="ru-RU"/>
          </a:p>
        </p:txBody>
      </p:sp>
    </p:spTree>
    <p:extLst>
      <p:ext uri="{BB962C8B-B14F-4D97-AF65-F5344CB8AC3E}">
        <p14:creationId xmlns:p14="http://schemas.microsoft.com/office/powerpoint/2010/main" val="2269316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BE2E12-A3CE-4770-A25A-332C02E6E69B}"/>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B4596EFA-F4F5-43E5-8464-A376F876909A}"/>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32CE9D61-6851-4159-B2FC-801156ECCF46}"/>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0D1B3F67-5839-494F-A821-156BA83D7287}"/>
              </a:ext>
            </a:extLst>
          </p:cNvPr>
          <p:cNvSpPr>
            <a:spLocks noGrp="1"/>
          </p:cNvSpPr>
          <p:nvPr>
            <p:ph type="dt" sz="half" idx="10"/>
          </p:nvPr>
        </p:nvSpPr>
        <p:spPr/>
        <p:txBody>
          <a:bodyPr/>
          <a:lstStyle/>
          <a:p>
            <a:fld id="{22BFFD67-A0EB-4062-A5C5-E14E05D01E51}" type="datetimeFigureOut">
              <a:rPr lang="ru-RU" smtClean="0"/>
              <a:t>19.09.2023</a:t>
            </a:fld>
            <a:endParaRPr lang="ru-RU"/>
          </a:p>
        </p:txBody>
      </p:sp>
      <p:sp>
        <p:nvSpPr>
          <p:cNvPr id="6" name="Нижний колонтитул 5">
            <a:extLst>
              <a:ext uri="{FF2B5EF4-FFF2-40B4-BE49-F238E27FC236}">
                <a16:creationId xmlns:a16="http://schemas.microsoft.com/office/drawing/2014/main" id="{A4434199-281B-45D2-8EEB-869BC10E249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817BBC6-FF30-4140-B7E0-823EC0B29CCE}"/>
              </a:ext>
            </a:extLst>
          </p:cNvPr>
          <p:cNvSpPr>
            <a:spLocks noGrp="1"/>
          </p:cNvSpPr>
          <p:nvPr>
            <p:ph type="sldNum" sz="quarter" idx="12"/>
          </p:nvPr>
        </p:nvSpPr>
        <p:spPr/>
        <p:txBody>
          <a:bodyPr/>
          <a:lstStyle/>
          <a:p>
            <a:fld id="{F11E3B27-FB2C-4F20-BC44-C4A9BFC8511D}" type="slidenum">
              <a:rPr lang="ru-RU" smtClean="0"/>
              <a:t>‹#›</a:t>
            </a:fld>
            <a:endParaRPr lang="ru-RU"/>
          </a:p>
        </p:txBody>
      </p:sp>
    </p:spTree>
    <p:extLst>
      <p:ext uri="{BB962C8B-B14F-4D97-AF65-F5344CB8AC3E}">
        <p14:creationId xmlns:p14="http://schemas.microsoft.com/office/powerpoint/2010/main" val="1876317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344005-2AC4-4B17-BC23-04125D34A267}"/>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484B8A90-E101-4E1C-8F97-F4CC84B0FC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2A2B6075-9DCD-418F-95A5-8A4ED888294B}"/>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E96F1B31-60CB-48AD-B40D-9D66653BF0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52F8D33C-74C5-449E-83E4-B7889114F15A}"/>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5CB5647F-22B6-4F58-BBA3-D60BC9EF01C1}"/>
              </a:ext>
            </a:extLst>
          </p:cNvPr>
          <p:cNvSpPr>
            <a:spLocks noGrp="1"/>
          </p:cNvSpPr>
          <p:nvPr>
            <p:ph type="dt" sz="half" idx="10"/>
          </p:nvPr>
        </p:nvSpPr>
        <p:spPr/>
        <p:txBody>
          <a:bodyPr/>
          <a:lstStyle/>
          <a:p>
            <a:fld id="{22BFFD67-A0EB-4062-A5C5-E14E05D01E51}" type="datetimeFigureOut">
              <a:rPr lang="ru-RU" smtClean="0"/>
              <a:t>19.09.2023</a:t>
            </a:fld>
            <a:endParaRPr lang="ru-RU"/>
          </a:p>
        </p:txBody>
      </p:sp>
      <p:sp>
        <p:nvSpPr>
          <p:cNvPr id="8" name="Нижний колонтитул 7">
            <a:extLst>
              <a:ext uri="{FF2B5EF4-FFF2-40B4-BE49-F238E27FC236}">
                <a16:creationId xmlns:a16="http://schemas.microsoft.com/office/drawing/2014/main" id="{325886CC-3F0F-468E-97F3-79342E26340F}"/>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144FA9E2-CD90-4AF0-91A1-3D6501FE3D60}"/>
              </a:ext>
            </a:extLst>
          </p:cNvPr>
          <p:cNvSpPr>
            <a:spLocks noGrp="1"/>
          </p:cNvSpPr>
          <p:nvPr>
            <p:ph type="sldNum" sz="quarter" idx="12"/>
          </p:nvPr>
        </p:nvSpPr>
        <p:spPr/>
        <p:txBody>
          <a:bodyPr/>
          <a:lstStyle/>
          <a:p>
            <a:fld id="{F11E3B27-FB2C-4F20-BC44-C4A9BFC8511D}" type="slidenum">
              <a:rPr lang="ru-RU" smtClean="0"/>
              <a:t>‹#›</a:t>
            </a:fld>
            <a:endParaRPr lang="ru-RU"/>
          </a:p>
        </p:txBody>
      </p:sp>
    </p:spTree>
    <p:extLst>
      <p:ext uri="{BB962C8B-B14F-4D97-AF65-F5344CB8AC3E}">
        <p14:creationId xmlns:p14="http://schemas.microsoft.com/office/powerpoint/2010/main" val="845967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CE8EA7-57E9-4F76-B682-CA395C322497}"/>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4DC26C52-430D-4FC5-BCE9-36A0B8ECDA3E}"/>
              </a:ext>
            </a:extLst>
          </p:cNvPr>
          <p:cNvSpPr>
            <a:spLocks noGrp="1"/>
          </p:cNvSpPr>
          <p:nvPr>
            <p:ph type="dt" sz="half" idx="10"/>
          </p:nvPr>
        </p:nvSpPr>
        <p:spPr/>
        <p:txBody>
          <a:bodyPr/>
          <a:lstStyle/>
          <a:p>
            <a:fld id="{22BFFD67-A0EB-4062-A5C5-E14E05D01E51}" type="datetimeFigureOut">
              <a:rPr lang="ru-RU" smtClean="0"/>
              <a:t>19.09.2023</a:t>
            </a:fld>
            <a:endParaRPr lang="ru-RU"/>
          </a:p>
        </p:txBody>
      </p:sp>
      <p:sp>
        <p:nvSpPr>
          <p:cNvPr id="4" name="Нижний колонтитул 3">
            <a:extLst>
              <a:ext uri="{FF2B5EF4-FFF2-40B4-BE49-F238E27FC236}">
                <a16:creationId xmlns:a16="http://schemas.microsoft.com/office/drawing/2014/main" id="{74A77F64-4511-4BAE-9241-7110CE932E2E}"/>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E0CE0CBE-DA70-42B1-A170-A4A648855E2F}"/>
              </a:ext>
            </a:extLst>
          </p:cNvPr>
          <p:cNvSpPr>
            <a:spLocks noGrp="1"/>
          </p:cNvSpPr>
          <p:nvPr>
            <p:ph type="sldNum" sz="quarter" idx="12"/>
          </p:nvPr>
        </p:nvSpPr>
        <p:spPr/>
        <p:txBody>
          <a:bodyPr/>
          <a:lstStyle/>
          <a:p>
            <a:fld id="{F11E3B27-FB2C-4F20-BC44-C4A9BFC8511D}" type="slidenum">
              <a:rPr lang="ru-RU" smtClean="0"/>
              <a:t>‹#›</a:t>
            </a:fld>
            <a:endParaRPr lang="ru-RU"/>
          </a:p>
        </p:txBody>
      </p:sp>
    </p:spTree>
    <p:extLst>
      <p:ext uri="{BB962C8B-B14F-4D97-AF65-F5344CB8AC3E}">
        <p14:creationId xmlns:p14="http://schemas.microsoft.com/office/powerpoint/2010/main" val="4027000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B4BE0BC7-2E59-4A18-9E46-65DA3A8FDE18}"/>
              </a:ext>
            </a:extLst>
          </p:cNvPr>
          <p:cNvSpPr>
            <a:spLocks noGrp="1"/>
          </p:cNvSpPr>
          <p:nvPr>
            <p:ph type="dt" sz="half" idx="10"/>
          </p:nvPr>
        </p:nvSpPr>
        <p:spPr/>
        <p:txBody>
          <a:bodyPr/>
          <a:lstStyle/>
          <a:p>
            <a:fld id="{22BFFD67-A0EB-4062-A5C5-E14E05D01E51}" type="datetimeFigureOut">
              <a:rPr lang="ru-RU" smtClean="0"/>
              <a:t>19.09.2023</a:t>
            </a:fld>
            <a:endParaRPr lang="ru-RU"/>
          </a:p>
        </p:txBody>
      </p:sp>
      <p:sp>
        <p:nvSpPr>
          <p:cNvPr id="3" name="Нижний колонтитул 2">
            <a:extLst>
              <a:ext uri="{FF2B5EF4-FFF2-40B4-BE49-F238E27FC236}">
                <a16:creationId xmlns:a16="http://schemas.microsoft.com/office/drawing/2014/main" id="{9630FD0E-39D1-413B-B920-58A049E25A5D}"/>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2E58DFD4-85D1-45B2-BB80-443A2577B24B}"/>
              </a:ext>
            </a:extLst>
          </p:cNvPr>
          <p:cNvSpPr>
            <a:spLocks noGrp="1"/>
          </p:cNvSpPr>
          <p:nvPr>
            <p:ph type="sldNum" sz="quarter" idx="12"/>
          </p:nvPr>
        </p:nvSpPr>
        <p:spPr/>
        <p:txBody>
          <a:bodyPr/>
          <a:lstStyle/>
          <a:p>
            <a:fld id="{F11E3B27-FB2C-4F20-BC44-C4A9BFC8511D}" type="slidenum">
              <a:rPr lang="ru-RU" smtClean="0"/>
              <a:t>‹#›</a:t>
            </a:fld>
            <a:endParaRPr lang="ru-RU"/>
          </a:p>
        </p:txBody>
      </p:sp>
    </p:spTree>
    <p:extLst>
      <p:ext uri="{BB962C8B-B14F-4D97-AF65-F5344CB8AC3E}">
        <p14:creationId xmlns:p14="http://schemas.microsoft.com/office/powerpoint/2010/main" val="2195025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41FC87-D657-462B-AB74-A1E2C85B2B8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9ABBA001-C339-464F-A60D-08ED6C78F8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0CD1FC8B-81B5-47C1-AC31-25C3ED6283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B109D45D-C482-4543-A39A-4E5124C2B241}"/>
              </a:ext>
            </a:extLst>
          </p:cNvPr>
          <p:cNvSpPr>
            <a:spLocks noGrp="1"/>
          </p:cNvSpPr>
          <p:nvPr>
            <p:ph type="dt" sz="half" idx="10"/>
          </p:nvPr>
        </p:nvSpPr>
        <p:spPr/>
        <p:txBody>
          <a:bodyPr/>
          <a:lstStyle/>
          <a:p>
            <a:fld id="{22BFFD67-A0EB-4062-A5C5-E14E05D01E51}" type="datetimeFigureOut">
              <a:rPr lang="ru-RU" smtClean="0"/>
              <a:t>19.09.2023</a:t>
            </a:fld>
            <a:endParaRPr lang="ru-RU"/>
          </a:p>
        </p:txBody>
      </p:sp>
      <p:sp>
        <p:nvSpPr>
          <p:cNvPr id="6" name="Нижний колонтитул 5">
            <a:extLst>
              <a:ext uri="{FF2B5EF4-FFF2-40B4-BE49-F238E27FC236}">
                <a16:creationId xmlns:a16="http://schemas.microsoft.com/office/drawing/2014/main" id="{C4C8A921-76F7-423C-8459-F981BECE506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E760498-853F-41E8-BC6F-B895E8F6298F}"/>
              </a:ext>
            </a:extLst>
          </p:cNvPr>
          <p:cNvSpPr>
            <a:spLocks noGrp="1"/>
          </p:cNvSpPr>
          <p:nvPr>
            <p:ph type="sldNum" sz="quarter" idx="12"/>
          </p:nvPr>
        </p:nvSpPr>
        <p:spPr/>
        <p:txBody>
          <a:bodyPr/>
          <a:lstStyle/>
          <a:p>
            <a:fld id="{F11E3B27-FB2C-4F20-BC44-C4A9BFC8511D}" type="slidenum">
              <a:rPr lang="ru-RU" smtClean="0"/>
              <a:t>‹#›</a:t>
            </a:fld>
            <a:endParaRPr lang="ru-RU"/>
          </a:p>
        </p:txBody>
      </p:sp>
    </p:spTree>
    <p:extLst>
      <p:ext uri="{BB962C8B-B14F-4D97-AF65-F5344CB8AC3E}">
        <p14:creationId xmlns:p14="http://schemas.microsoft.com/office/powerpoint/2010/main" val="331776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0A1443-BD69-4E5F-BB42-AA31C7161F7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77E3C3D1-5D64-4B49-A922-F484764DE1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838AD571-C2CA-4FE8-9892-A0E796D0CE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3CC0BE8-BC1F-496D-BC29-B5CCB31E4F88}"/>
              </a:ext>
            </a:extLst>
          </p:cNvPr>
          <p:cNvSpPr>
            <a:spLocks noGrp="1"/>
          </p:cNvSpPr>
          <p:nvPr>
            <p:ph type="dt" sz="half" idx="10"/>
          </p:nvPr>
        </p:nvSpPr>
        <p:spPr/>
        <p:txBody>
          <a:bodyPr/>
          <a:lstStyle/>
          <a:p>
            <a:fld id="{22BFFD67-A0EB-4062-A5C5-E14E05D01E51}" type="datetimeFigureOut">
              <a:rPr lang="ru-RU" smtClean="0"/>
              <a:t>19.09.2023</a:t>
            </a:fld>
            <a:endParaRPr lang="ru-RU"/>
          </a:p>
        </p:txBody>
      </p:sp>
      <p:sp>
        <p:nvSpPr>
          <p:cNvPr id="6" name="Нижний колонтитул 5">
            <a:extLst>
              <a:ext uri="{FF2B5EF4-FFF2-40B4-BE49-F238E27FC236}">
                <a16:creationId xmlns:a16="http://schemas.microsoft.com/office/drawing/2014/main" id="{97BEAE79-0AB7-44BD-9532-ED23951EF7D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656A62D-E674-4B94-AACF-592D952039C9}"/>
              </a:ext>
            </a:extLst>
          </p:cNvPr>
          <p:cNvSpPr>
            <a:spLocks noGrp="1"/>
          </p:cNvSpPr>
          <p:nvPr>
            <p:ph type="sldNum" sz="quarter" idx="12"/>
          </p:nvPr>
        </p:nvSpPr>
        <p:spPr/>
        <p:txBody>
          <a:bodyPr/>
          <a:lstStyle/>
          <a:p>
            <a:fld id="{F11E3B27-FB2C-4F20-BC44-C4A9BFC8511D}" type="slidenum">
              <a:rPr lang="ru-RU" smtClean="0"/>
              <a:t>‹#›</a:t>
            </a:fld>
            <a:endParaRPr lang="ru-RU"/>
          </a:p>
        </p:txBody>
      </p:sp>
    </p:spTree>
    <p:extLst>
      <p:ext uri="{BB962C8B-B14F-4D97-AF65-F5344CB8AC3E}">
        <p14:creationId xmlns:p14="http://schemas.microsoft.com/office/powerpoint/2010/main" val="3691414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0BAA75-2DAA-47DF-8CDA-136181466C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6F5BF649-B0E5-43C3-9803-069A94A344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6B946B8-44B1-41E8-95D4-5721F4B6F1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BFFD67-A0EB-4062-A5C5-E14E05D01E51}" type="datetimeFigureOut">
              <a:rPr lang="ru-RU" smtClean="0"/>
              <a:t>19.09.2023</a:t>
            </a:fld>
            <a:endParaRPr lang="ru-RU"/>
          </a:p>
        </p:txBody>
      </p:sp>
      <p:sp>
        <p:nvSpPr>
          <p:cNvPr id="5" name="Нижний колонтитул 4">
            <a:extLst>
              <a:ext uri="{FF2B5EF4-FFF2-40B4-BE49-F238E27FC236}">
                <a16:creationId xmlns:a16="http://schemas.microsoft.com/office/drawing/2014/main" id="{2D21E4DC-9B52-4129-96A6-D942FE6859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CE129293-EFEA-4895-A59B-F0EC84375E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1E3B27-FB2C-4F20-BC44-C4A9BFC8511D}" type="slidenum">
              <a:rPr lang="ru-RU" smtClean="0"/>
              <a:t>‹#›</a:t>
            </a:fld>
            <a:endParaRPr lang="ru-RU"/>
          </a:p>
        </p:txBody>
      </p:sp>
    </p:spTree>
    <p:extLst>
      <p:ext uri="{BB962C8B-B14F-4D97-AF65-F5344CB8AC3E}">
        <p14:creationId xmlns:p14="http://schemas.microsoft.com/office/powerpoint/2010/main" val="638488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E82367-3265-4C25-979E-1484696DFE20}"/>
              </a:ext>
            </a:extLst>
          </p:cNvPr>
          <p:cNvSpPr>
            <a:spLocks noGrp="1"/>
          </p:cNvSpPr>
          <p:nvPr>
            <p:ph type="ctrTitle"/>
          </p:nvPr>
        </p:nvSpPr>
        <p:spPr/>
        <p:txBody>
          <a:bodyPr/>
          <a:lstStyle/>
          <a:p>
            <a:r>
              <a:rPr lang="ru-RU" dirty="0"/>
              <a:t>Смерчи</a:t>
            </a:r>
          </a:p>
        </p:txBody>
      </p:sp>
      <p:sp>
        <p:nvSpPr>
          <p:cNvPr id="3" name="Подзаголовок 2">
            <a:extLst>
              <a:ext uri="{FF2B5EF4-FFF2-40B4-BE49-F238E27FC236}">
                <a16:creationId xmlns:a16="http://schemas.microsoft.com/office/drawing/2014/main" id="{F1AA2416-6D69-46E9-A2B8-136F0CF5D5D5}"/>
              </a:ext>
            </a:extLst>
          </p:cNvPr>
          <p:cNvSpPr>
            <a:spLocks noGrp="1"/>
          </p:cNvSpPr>
          <p:nvPr>
            <p:ph type="subTitle" idx="1"/>
          </p:nvPr>
        </p:nvSpPr>
        <p:spPr/>
        <p:txBody>
          <a:bodyPr/>
          <a:lstStyle/>
          <a:p>
            <a:r>
              <a:rPr lang="ru-RU" dirty="0"/>
              <a:t>Выполнили студенты учебной группы </a:t>
            </a:r>
            <a:br>
              <a:rPr lang="ru-RU" dirty="0"/>
            </a:br>
            <a:r>
              <a:rPr lang="ru-RU" dirty="0" err="1"/>
              <a:t>ИСПк</a:t>
            </a:r>
            <a:r>
              <a:rPr lang="ru-RU" dirty="0"/>
              <a:t> 204-52-00</a:t>
            </a:r>
            <a:br>
              <a:rPr lang="ru-RU" dirty="0"/>
            </a:br>
            <a:r>
              <a:rPr lang="ru-RU" dirty="0"/>
              <a:t>Кривошеин Д.В и Зырянов К.С</a:t>
            </a:r>
          </a:p>
        </p:txBody>
      </p:sp>
    </p:spTree>
    <p:extLst>
      <p:ext uri="{BB962C8B-B14F-4D97-AF65-F5344CB8AC3E}">
        <p14:creationId xmlns:p14="http://schemas.microsoft.com/office/powerpoint/2010/main" val="1612772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80B6DA-DBF7-4A17-A4C5-CFD2808FA1C3}"/>
              </a:ext>
            </a:extLst>
          </p:cNvPr>
          <p:cNvSpPr>
            <a:spLocks noGrp="1"/>
          </p:cNvSpPr>
          <p:nvPr>
            <p:ph type="title"/>
          </p:nvPr>
        </p:nvSpPr>
        <p:spPr/>
        <p:txBody>
          <a:bodyPr/>
          <a:lstStyle/>
          <a:p>
            <a:r>
              <a:rPr lang="ru-RU" dirty="0"/>
              <a:t>Определение </a:t>
            </a:r>
          </a:p>
        </p:txBody>
      </p:sp>
      <p:sp>
        <p:nvSpPr>
          <p:cNvPr id="3" name="Объект 2">
            <a:extLst>
              <a:ext uri="{FF2B5EF4-FFF2-40B4-BE49-F238E27FC236}">
                <a16:creationId xmlns:a16="http://schemas.microsoft.com/office/drawing/2014/main" id="{89FCEE9C-76BE-44FD-9DA0-007145DC15CC}"/>
              </a:ext>
            </a:extLst>
          </p:cNvPr>
          <p:cNvSpPr>
            <a:spLocks noGrp="1"/>
          </p:cNvSpPr>
          <p:nvPr>
            <p:ph idx="1"/>
          </p:nvPr>
        </p:nvSpPr>
        <p:spPr/>
        <p:txBody>
          <a:bodyPr>
            <a:normAutofit/>
          </a:bodyPr>
          <a:lstStyle/>
          <a:p>
            <a:pPr marL="0" indent="0">
              <a:buNone/>
            </a:pPr>
            <a:r>
              <a:rPr lang="ru-RU" sz="2400" dirty="0"/>
              <a:t>Смерч (или </a:t>
            </a:r>
            <a:r>
              <a:rPr lang="ru-RU" sz="2400" dirty="0" err="1"/>
              <a:t>торна́до</a:t>
            </a:r>
            <a:r>
              <a:rPr lang="ru-RU" sz="2400" dirty="0"/>
              <a:t> от исп. </a:t>
            </a:r>
            <a:r>
              <a:rPr lang="ru-RU" sz="2400" dirty="0" err="1"/>
              <a:t>tornar</a:t>
            </a:r>
            <a:r>
              <a:rPr lang="ru-RU" sz="2400" dirty="0"/>
              <a:t> «вертеть, крутить») — атмосферный вихрь, возникающий в грозовом облаке и распространяющийся вниз, часто до самой поверхности земли, в виде облачного рукава или хобота диаметром в десятки и сотни метров. Развитие смерча из облака отличает его от некоторых внешне подобных и также различных по природе явлений, например смерче-вихрей и пыльных (песчаных) вихрей. Обычно поперечный диаметр воронки смерча в нижнем сечении составляет 300—400 м, хотя, если смерч касается поверхности воды, эта величина может составлять всего 20—30 м, а при прохождении воронки над сушей может достигать 1,5—3 км.</a:t>
            </a:r>
          </a:p>
        </p:txBody>
      </p:sp>
      <p:pic>
        <p:nvPicPr>
          <p:cNvPr id="1026" name="Picture 2" descr="https://cdn.fishki.net/upload/post/2017/08/07/2353471/bf22dca593bbd15cd56ebf5fde9a294e.jpg">
            <a:extLst>
              <a:ext uri="{FF2B5EF4-FFF2-40B4-BE49-F238E27FC236}">
                <a16:creationId xmlns:a16="http://schemas.microsoft.com/office/drawing/2014/main" id="{290CC701-15B1-4F6D-BCA4-5317E52636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7668" y="1791025"/>
            <a:ext cx="5863580" cy="3909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015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67E9D6-34B5-40FE-AD96-551164814D05}"/>
              </a:ext>
            </a:extLst>
          </p:cNvPr>
          <p:cNvSpPr>
            <a:spLocks noGrp="1"/>
          </p:cNvSpPr>
          <p:nvPr>
            <p:ph type="title"/>
          </p:nvPr>
        </p:nvSpPr>
        <p:spPr/>
        <p:txBody>
          <a:bodyPr/>
          <a:lstStyle/>
          <a:p>
            <a:r>
              <a:rPr lang="ru-RU" dirty="0"/>
              <a:t>По внешнему виду и способу образования смерчи бывают</a:t>
            </a:r>
          </a:p>
        </p:txBody>
      </p:sp>
      <p:sp>
        <p:nvSpPr>
          <p:cNvPr id="3" name="Объект 2">
            <a:extLst>
              <a:ext uri="{FF2B5EF4-FFF2-40B4-BE49-F238E27FC236}">
                <a16:creationId xmlns:a16="http://schemas.microsoft.com/office/drawing/2014/main" id="{0CEFC0E8-FAE9-4A53-9C09-FF147B069119}"/>
              </a:ext>
            </a:extLst>
          </p:cNvPr>
          <p:cNvSpPr>
            <a:spLocks noGrp="1"/>
          </p:cNvSpPr>
          <p:nvPr>
            <p:ph idx="1"/>
          </p:nvPr>
        </p:nvSpPr>
        <p:spPr>
          <a:xfrm>
            <a:off x="659876" y="1825625"/>
            <a:ext cx="10693924" cy="4667250"/>
          </a:xfrm>
        </p:spPr>
        <p:txBody>
          <a:bodyPr>
            <a:normAutofit/>
          </a:bodyPr>
          <a:lstStyle/>
          <a:p>
            <a:r>
              <a:rPr lang="ru-RU" sz="2000" b="1" dirty="0" err="1"/>
              <a:t>Бичеподобные</a:t>
            </a:r>
            <a:endParaRPr lang="ru-RU" sz="2000" b="1" dirty="0"/>
          </a:p>
          <a:p>
            <a:pPr marL="0" indent="0">
              <a:buNone/>
            </a:pPr>
            <a:r>
              <a:rPr lang="ru-RU" sz="2000" dirty="0"/>
              <a:t>Это наиболее распространённый тип смерчей. Воронка выглядит гладкой, тонкой, может быть весьма извилистой. Длина воронки значительно превосходит её радиус. </a:t>
            </a:r>
            <a:r>
              <a:rPr lang="ru-RU" sz="2000" dirty="0" err="1"/>
              <a:t>Бичеподобную</a:t>
            </a:r>
            <a:r>
              <a:rPr lang="ru-RU" sz="2000" dirty="0"/>
              <a:t> форму, как правило, имеют опускающиеся на воду и слабые смерчи, но бывают и исключения.</a:t>
            </a:r>
          </a:p>
          <a:p>
            <a:r>
              <a:rPr lang="ru-RU" sz="2000" b="1" dirty="0"/>
              <a:t>Расплывчатые</a:t>
            </a:r>
          </a:p>
          <a:p>
            <a:pPr marL="0" indent="0">
              <a:buNone/>
            </a:pPr>
            <a:r>
              <a:rPr lang="ru-RU" sz="2000" dirty="0"/>
              <a:t>Выглядят как лохматые, вращающиеся, достигающие земли облака. Иногда диаметр такого смерча даже превосходит его высоту. Все воронки большого диаметра (более 500 метров) являются расплывчатыми. Обычно это очень мощные вихри, часто составные. Могут наносить огромный ущерб ввиду больших размеров и очень высокой скорости ветра.</a:t>
            </a:r>
          </a:p>
          <a:p>
            <a:r>
              <a:rPr lang="ru-RU" sz="2000" b="1" dirty="0"/>
              <a:t>Составные</a:t>
            </a:r>
          </a:p>
          <a:p>
            <a:pPr marL="0" indent="0">
              <a:buNone/>
            </a:pPr>
            <a:r>
              <a:rPr lang="ru-RU" sz="2000" dirty="0"/>
              <a:t>Могут состоять из двух и более отдельных вихрей вокруг главного центрального смерча. Подобные торнадо могут быть практически любой мощности, однако чаще всего это очень мощные смерчи. Они наносят значительный ущерб на обширных территориях. Чаще формируются на воде. Эти воронки немного связаны друг с другом, но бывают и исключения</a:t>
            </a:r>
            <a:endParaRPr lang="ru-RU" sz="2000" b="1" dirty="0"/>
          </a:p>
        </p:txBody>
      </p:sp>
    </p:spTree>
    <p:extLst>
      <p:ext uri="{BB962C8B-B14F-4D97-AF65-F5344CB8AC3E}">
        <p14:creationId xmlns:p14="http://schemas.microsoft.com/office/powerpoint/2010/main" val="1348173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1505895-1198-49DE-B9ED-3C98E1A8453C}"/>
              </a:ext>
            </a:extLst>
          </p:cNvPr>
          <p:cNvSpPr>
            <a:spLocks noGrp="1"/>
          </p:cNvSpPr>
          <p:nvPr>
            <p:ph idx="1"/>
          </p:nvPr>
        </p:nvSpPr>
        <p:spPr>
          <a:xfrm>
            <a:off x="669303" y="556180"/>
            <a:ext cx="10827297" cy="5825147"/>
          </a:xfrm>
        </p:spPr>
        <p:txBody>
          <a:bodyPr>
            <a:normAutofit fontScale="55000" lnSpcReduction="20000"/>
          </a:bodyPr>
          <a:lstStyle/>
          <a:p>
            <a:r>
              <a:rPr lang="ru-RU" sz="3600" b="1" dirty="0"/>
              <a:t>Огненные</a:t>
            </a:r>
          </a:p>
          <a:p>
            <a:pPr marL="0" indent="0">
              <a:buNone/>
            </a:pPr>
            <a:r>
              <a:rPr lang="ru-RU" sz="3600" dirty="0"/>
              <a:t>Это обычные смерчи, порождаемые облаком, образованным в результате сильного пожара или извержения вулкана. Именно такие смерчи впервые были искусственно созданы человеком (опыты Дж. </a:t>
            </a:r>
            <a:r>
              <a:rPr lang="ru-RU" sz="3600" dirty="0" err="1"/>
              <a:t>Дессена</a:t>
            </a:r>
            <a:r>
              <a:rPr lang="ru-RU" sz="3600" dirty="0"/>
              <a:t> в Сахаре, которые продолжались в 1960—1962 гг.). «Впитывают» в себя языки пламени, которые вытягиваются к материнскому облаку, образуя огненный смерч. Может разносить пожар на десятки километров. Бывают </a:t>
            </a:r>
            <a:r>
              <a:rPr lang="ru-RU" sz="3600" dirty="0" err="1"/>
              <a:t>бичеподобными</a:t>
            </a:r>
            <a:r>
              <a:rPr lang="ru-RU" sz="3600" dirty="0"/>
              <a:t>. Не могут быть расплывчатыми (огонь не находится под давлением, как у </a:t>
            </a:r>
            <a:r>
              <a:rPr lang="ru-RU" sz="3600" dirty="0" err="1"/>
              <a:t>бичеподобных</a:t>
            </a:r>
            <a:r>
              <a:rPr lang="ru-RU" sz="3600" dirty="0"/>
              <a:t> смерчей).</a:t>
            </a:r>
          </a:p>
          <a:p>
            <a:r>
              <a:rPr lang="ru-RU" sz="3600" b="1" dirty="0"/>
              <a:t>Водяные</a:t>
            </a:r>
          </a:p>
          <a:p>
            <a:pPr marL="0" indent="0">
              <a:buNone/>
            </a:pPr>
            <a:r>
              <a:rPr lang="ru-RU" sz="3600" dirty="0"/>
              <a:t>Это смерчи, которые образовались над поверхностью океанов, морей, в редком случае озёр. Они «впитывают» в себя волны и воду, образовывая, в некоторых случаях, водовороты, которые вытягиваются к материнскому облаку, образуя водный смерч. Бывают </a:t>
            </a:r>
            <a:r>
              <a:rPr lang="ru-RU" sz="3600" dirty="0" err="1"/>
              <a:t>бичеподобными</a:t>
            </a:r>
            <a:r>
              <a:rPr lang="ru-RU" sz="3600" dirty="0"/>
              <a:t>. Также как и огненные, не могут быть расплывчатыми (вода не находится под давлением, как у </a:t>
            </a:r>
            <a:r>
              <a:rPr lang="ru-RU" sz="3600" dirty="0" err="1"/>
              <a:t>бичеподобных</a:t>
            </a:r>
            <a:r>
              <a:rPr lang="ru-RU" sz="3600" dirty="0"/>
              <a:t> смерчей). Если смерч мезоциклонный, то он может выйти на сушу и нанести существенный ущерб.</a:t>
            </a:r>
          </a:p>
          <a:p>
            <a:r>
              <a:rPr lang="ru-RU" sz="3600" b="1" dirty="0" err="1"/>
              <a:t>Немезоциклонные</a:t>
            </a:r>
            <a:endParaRPr lang="ru-RU" sz="3600" b="1" dirty="0"/>
          </a:p>
          <a:p>
            <a:pPr marL="0" indent="0">
              <a:buNone/>
            </a:pPr>
            <a:r>
              <a:rPr lang="ru-RU" sz="3600" dirty="0"/>
              <a:t>Смерчи, не имеющие связи с </a:t>
            </a:r>
            <a:r>
              <a:rPr lang="ru-RU" sz="3600" dirty="0" err="1"/>
              <a:t>мезоциклоном</a:t>
            </a:r>
            <a:r>
              <a:rPr lang="ru-RU" sz="3600" dirty="0"/>
              <a:t> и суперячейковыми грозами, из-за чего на Допплеровских радарах их трудно опознать. Формируются в кучево-дождевых облаках, встречаются довольно редко. Мощность этих смерчей обычно не превышает F0-F2 по шкале Фудзиты. Всегда имеют </a:t>
            </a:r>
            <a:r>
              <a:rPr lang="ru-RU" sz="3600" dirty="0" err="1"/>
              <a:t>бичеподобный</a:t>
            </a:r>
            <a:r>
              <a:rPr lang="ru-RU" sz="3600" dirty="0"/>
              <a:t> вид и не могут существовать длительное время.</a:t>
            </a:r>
          </a:p>
          <a:p>
            <a:r>
              <a:rPr lang="ru-RU" sz="3600" b="1" dirty="0"/>
              <a:t>Облако-воронка</a:t>
            </a:r>
          </a:p>
          <a:p>
            <a:pPr marL="0" indent="0">
              <a:buNone/>
            </a:pPr>
            <a:r>
              <a:rPr lang="ru-RU" sz="3600" dirty="0"/>
              <a:t>Вращающаяся воронка из облака, состоящая из сконденсированных капель воды, не достигающая земли. Если воронка касается земли, то это считается смерчем.</a:t>
            </a:r>
          </a:p>
          <a:p>
            <a:pPr marL="0" indent="0">
              <a:buNone/>
            </a:pPr>
            <a:endParaRPr lang="ru-RU" dirty="0"/>
          </a:p>
        </p:txBody>
      </p:sp>
    </p:spTree>
    <p:extLst>
      <p:ext uri="{BB962C8B-B14F-4D97-AF65-F5344CB8AC3E}">
        <p14:creationId xmlns:p14="http://schemas.microsoft.com/office/powerpoint/2010/main" val="27400910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288</Words>
  <Application>Microsoft Office PowerPoint</Application>
  <PresentationFormat>Широкоэкранный</PresentationFormat>
  <Paragraphs>19</Paragraphs>
  <Slides>4</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4</vt:i4>
      </vt:variant>
    </vt:vector>
  </HeadingPairs>
  <TitlesOfParts>
    <vt:vector size="8" baseType="lpstr">
      <vt:lpstr>Arial</vt:lpstr>
      <vt:lpstr>Calibri</vt:lpstr>
      <vt:lpstr>Calibri Light</vt:lpstr>
      <vt:lpstr>Тема Office</vt:lpstr>
      <vt:lpstr>Смерчи</vt:lpstr>
      <vt:lpstr>Определение </vt:lpstr>
      <vt:lpstr>По внешнему виду и способу образования смерчи бывают</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Смерчи</dc:title>
  <dc:creator>Дмитрий Кривошеин</dc:creator>
  <cp:lastModifiedBy>Дмитрий Кривошеин</cp:lastModifiedBy>
  <cp:revision>2</cp:revision>
  <dcterms:created xsi:type="dcterms:W3CDTF">2023-09-19T08:45:06Z</dcterms:created>
  <dcterms:modified xsi:type="dcterms:W3CDTF">2023-09-19T09:07:31Z</dcterms:modified>
</cp:coreProperties>
</file>